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E019"/>
    <a:srgbClr val="04A7A2"/>
    <a:srgbClr val="00BD7D"/>
    <a:srgbClr val="048EBD"/>
    <a:srgbClr val="09D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77"/>
    <p:restoredTop sz="96255"/>
  </p:normalViewPr>
  <p:slideViewPr>
    <p:cSldViewPr snapToGrid="0">
      <p:cViewPr>
        <p:scale>
          <a:sx n="83" d="100"/>
          <a:sy n="83" d="100"/>
        </p:scale>
        <p:origin x="1216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891B3-6295-E452-3CE7-28675C554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A8724-5F15-1D34-C721-894273936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AE057-DE98-BD12-74FC-5C3E9F4B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C583-65BD-D944-B3C2-BB7A82DB203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74F8B-824F-C526-9081-242BA712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6408C-6006-B75A-30E0-B0842019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3B77-585C-D54C-871F-0F056AD8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2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293F-CFBC-7042-AA88-DC6FDF98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1E5B4-4D6B-1452-D0C0-FE5EDD0EA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54ACC-9C1C-98F1-6DAF-E494BC52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C583-65BD-D944-B3C2-BB7A82DB203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3F78-50EE-2464-D6EA-B82C5F1B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C8E00-FF74-21F8-1447-6DA9777C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3B77-585C-D54C-871F-0F056AD8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5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0F22E-99A9-2A33-9F4E-2D2E76424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3A650-C277-177D-A213-67BF2B0D7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D26EC-5D2A-97EC-C34E-14E02751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C583-65BD-D944-B3C2-BB7A82DB203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A13AF-519D-1949-2738-ED8E6A49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4256-9ADA-F46E-2CDF-3CA4B88A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3B77-585C-D54C-871F-0F056AD8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8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77D3-1C4C-7C57-C47D-3B3741CD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B885-4BDB-6BF6-A61F-980958865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25054-DB00-896E-2B3A-C7E7A33A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C583-65BD-D944-B3C2-BB7A82DB203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7884E-10FA-76CF-1833-6B3D6A7B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01975-C21C-B9D2-D664-DB0FE321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3B77-585C-D54C-871F-0F056AD8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8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F0321-C6D2-F8A2-4375-992B3E649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44086-723F-5EA6-293D-88ABDAD5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3BA67-27EA-287C-9781-449382BFA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C583-65BD-D944-B3C2-BB7A82DB203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3510D-6E2E-4A1B-72C3-405901EE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81A38-7460-8731-F528-6AA60622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3B77-585C-D54C-871F-0F056AD8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D25F-1C56-2880-47BC-260709DF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A8FC-C202-D7F2-0C0E-EEB411D92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A1726-0149-8F01-D630-DFF3B49EF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822BF-CA9F-ABA4-C56E-E4C68F8D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C583-65BD-D944-B3C2-BB7A82DB203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AC7FE-AE6E-D944-5A99-229D7EE9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663AB-D16D-1D39-D136-A3FC3EDD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3B77-585C-D54C-871F-0F056AD8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0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4CA7-461B-AB2F-FD5D-1F56BAE0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51563-F48F-398F-637D-E1B13BF51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50DAF-5D36-DE9F-4485-D0216E31E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A39C7-4F85-F757-8EDC-DE529235E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E16F1-91DF-76A0-A6F5-C1F98C56E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246A96-910E-B141-DCCA-A12F5103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C583-65BD-D944-B3C2-BB7A82DB203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803C7-AE53-14D5-1F3F-FAE3642C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38E63-F6B1-924E-842A-859DFF35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3B77-585C-D54C-871F-0F056AD8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6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DF22-93A4-E195-5A17-20662585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A58B7-4C26-3152-FE1C-B8CEEDED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C583-65BD-D944-B3C2-BB7A82DB203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85A53-11A3-928C-1B44-AA69251F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7F1C8-2948-A6A4-9D2B-AEB17564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3B77-585C-D54C-871F-0F056AD8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81EE4-D03E-8C12-CC37-43420EAF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C583-65BD-D944-B3C2-BB7A82DB203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623C6-6ECA-0C54-2BE2-FCA0F3501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F40C4-7448-A858-28E1-C467CFF2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3B77-585C-D54C-871F-0F056AD8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9454-CB59-0EAD-073F-C266E695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0CABB-9823-2BCA-4FED-1106BBC5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6D1C5-5947-8EA4-15E1-E935F19B8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E94DA-9F3C-FE79-3B31-57A61DAE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C583-65BD-D944-B3C2-BB7A82DB203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58CB4-0EA0-7903-6373-5659904F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7B100-D782-A632-7A9C-7178404C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3B77-585C-D54C-871F-0F056AD8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8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C402-D1A6-EB2A-677E-43F8AFA8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4C283-9962-73E5-CEDB-6DBCA0F09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33B1D-2205-8CC2-98EC-EE385C928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2319A-DCBD-EA22-A041-51A24CDD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DC583-65BD-D944-B3C2-BB7A82DB203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BFF7D-6A6F-E7D2-E1B1-8A363C0A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18C91-8D54-8A7A-F2EA-834500A5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63B77-585C-D54C-871F-0F056AD8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12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6325E-0B06-39F4-E35F-EF7300A5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B84B2-7A8F-F9E6-A719-172DF2BD8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48CC6-14B8-DC73-4802-EBB4E27EB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DC583-65BD-D944-B3C2-BB7A82DB2036}" type="datetimeFigureOut">
              <a:rPr lang="en-US" smtClean="0"/>
              <a:t>3/25/23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05E03-86D2-87D6-6323-AEBB07CD9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77801-952F-3B5D-102B-E8BB8F566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63B77-585C-D54C-871F-0F056AD8E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4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D1D583D-3593-7F24-587C-E14336B0A65F}"/>
              </a:ext>
            </a:extLst>
          </p:cNvPr>
          <p:cNvGrpSpPr/>
          <p:nvPr/>
        </p:nvGrpSpPr>
        <p:grpSpPr>
          <a:xfrm>
            <a:off x="2164080" y="259691"/>
            <a:ext cx="7863840" cy="1319595"/>
            <a:chOff x="1855615" y="344925"/>
            <a:chExt cx="7863840" cy="1319595"/>
          </a:xfrm>
        </p:grpSpPr>
        <p:sp>
          <p:nvSpPr>
            <p:cNvPr id="4" name="CuadroTexto 350">
              <a:extLst>
                <a:ext uri="{FF2B5EF4-FFF2-40B4-BE49-F238E27FC236}">
                  <a16:creationId xmlns:a16="http://schemas.microsoft.com/office/drawing/2014/main" id="{58A86485-72D9-F9B0-7B39-04CF25413566}"/>
                </a:ext>
              </a:extLst>
            </p:cNvPr>
            <p:cNvSpPr txBox="1"/>
            <p:nvPr/>
          </p:nvSpPr>
          <p:spPr>
            <a:xfrm>
              <a:off x="4461691" y="344925"/>
              <a:ext cx="26516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2">
                      <a:lumMod val="50000"/>
                    </a:schemeClr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Calendar</a:t>
              </a:r>
            </a:p>
          </p:txBody>
        </p:sp>
        <p:sp>
          <p:nvSpPr>
            <p:cNvPr id="5" name="CuadroTexto 351">
              <a:extLst>
                <a:ext uri="{FF2B5EF4-FFF2-40B4-BE49-F238E27FC236}">
                  <a16:creationId xmlns:a16="http://schemas.microsoft.com/office/drawing/2014/main" id="{22C27AF1-FBA2-9217-03E0-EE599BE8BAB1}"/>
                </a:ext>
              </a:extLst>
            </p:cNvPr>
            <p:cNvSpPr txBox="1"/>
            <p:nvPr/>
          </p:nvSpPr>
          <p:spPr>
            <a:xfrm>
              <a:off x="1855615" y="1141300"/>
              <a:ext cx="786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EC0455-59DC-0352-3B4F-88F049E2E56E}"/>
                </a:ext>
              </a:extLst>
            </p:cNvPr>
            <p:cNvCxnSpPr>
              <a:cxnSpLocks/>
            </p:cNvCxnSpPr>
            <p:nvPr/>
          </p:nvCxnSpPr>
          <p:spPr>
            <a:xfrm>
              <a:off x="5027993" y="1052811"/>
              <a:ext cx="1519084" cy="0"/>
            </a:xfrm>
            <a:prstGeom prst="line">
              <a:avLst/>
            </a:prstGeom>
            <a:ln w="539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D273D35-B752-0D4C-21CB-CDF4A1483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61799"/>
              </p:ext>
            </p:extLst>
          </p:nvPr>
        </p:nvGraphicFramePr>
        <p:xfrm>
          <a:off x="704624" y="1945212"/>
          <a:ext cx="10782751" cy="4131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0393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1540393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1540393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1540393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1540393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1540393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1540393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58062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en-US" sz="18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3174" marR="53174" marT="26587" marB="2658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en-US" sz="18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3174" marR="53174" marT="26587" marB="2658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en-US" sz="18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3174" marR="53174" marT="26587" marB="2658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en-US" sz="18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3174" marR="53174" marT="26587" marB="2658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en-US" sz="18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3174" marR="53174" marT="26587" marB="2658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en-US" sz="18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3174" marR="53174" marT="26587" marB="2658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en-US" sz="18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53174" marR="53174" marT="26587" marB="2658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710113">
                <a:tc>
                  <a:txBody>
                    <a:bodyPr/>
                    <a:lstStyle/>
                    <a:p>
                      <a:pPr algn="r"/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71011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71011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</a:rPr>
                      </a:br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71011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710113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31</a:t>
                      </a:r>
                      <a:br>
                        <a:rPr lang="en-US" sz="1200" b="1" dirty="0">
                          <a:solidFill>
                            <a:schemeClr val="bg1"/>
                          </a:solidFill>
                        </a:rPr>
                      </a:br>
                      <a:endParaRPr lang="en-US" sz="12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sp>
        <p:nvSpPr>
          <p:cNvPr id="15" name="Rectangle 56">
            <a:extLst>
              <a:ext uri="{FF2B5EF4-FFF2-40B4-BE49-F238E27FC236}">
                <a16:creationId xmlns:a16="http://schemas.microsoft.com/office/drawing/2014/main" id="{E7AB44A3-C74C-C42C-E983-70F6F2163935}"/>
              </a:ext>
            </a:extLst>
          </p:cNvPr>
          <p:cNvSpPr/>
          <p:nvPr/>
        </p:nvSpPr>
        <p:spPr>
          <a:xfrm>
            <a:off x="704624" y="5413390"/>
            <a:ext cx="16256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8" name="Rectangle 56">
            <a:extLst>
              <a:ext uri="{FF2B5EF4-FFF2-40B4-BE49-F238E27FC236}">
                <a16:creationId xmlns:a16="http://schemas.microsoft.com/office/drawing/2014/main" id="{F251A467-D08C-200E-1EC0-8478CE5557B9}"/>
              </a:ext>
            </a:extLst>
          </p:cNvPr>
          <p:cNvSpPr/>
          <p:nvPr/>
        </p:nvSpPr>
        <p:spPr>
          <a:xfrm>
            <a:off x="7638073" y="5633607"/>
            <a:ext cx="17943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400DC7-F6CD-03B8-3398-C76D3885F5BC}"/>
              </a:ext>
            </a:extLst>
          </p:cNvPr>
          <p:cNvSpPr/>
          <p:nvPr/>
        </p:nvSpPr>
        <p:spPr>
          <a:xfrm>
            <a:off x="7250021" y="5714089"/>
            <a:ext cx="258610" cy="269923"/>
          </a:xfrm>
          <a:prstGeom prst="rect">
            <a:avLst/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22BE19-3DA4-409A-FDB1-27D6F9780CEC}"/>
              </a:ext>
            </a:extLst>
          </p:cNvPr>
          <p:cNvSpPr/>
          <p:nvPr/>
        </p:nvSpPr>
        <p:spPr>
          <a:xfrm>
            <a:off x="9561831" y="5714089"/>
            <a:ext cx="258610" cy="269923"/>
          </a:xfrm>
          <a:prstGeom prst="rect">
            <a:avLst/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56">
            <a:extLst>
              <a:ext uri="{FF2B5EF4-FFF2-40B4-BE49-F238E27FC236}">
                <a16:creationId xmlns:a16="http://schemas.microsoft.com/office/drawing/2014/main" id="{FC0682A4-D2EC-DA0C-1CFA-9335607852CD}"/>
              </a:ext>
            </a:extLst>
          </p:cNvPr>
          <p:cNvSpPr/>
          <p:nvPr/>
        </p:nvSpPr>
        <p:spPr>
          <a:xfrm>
            <a:off x="9924824" y="5633607"/>
            <a:ext cx="179431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44330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FF7E6EB2-2877-9BDC-A801-25221E330A53}"/>
              </a:ext>
            </a:extLst>
          </p:cNvPr>
          <p:cNvSpPr/>
          <p:nvPr/>
        </p:nvSpPr>
        <p:spPr>
          <a:xfrm>
            <a:off x="0" y="1667774"/>
            <a:ext cx="12192000" cy="3666226"/>
          </a:xfrm>
          <a:prstGeom prst="rect">
            <a:avLst/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1D583D-3593-7F24-587C-E14336B0A65F}"/>
              </a:ext>
            </a:extLst>
          </p:cNvPr>
          <p:cNvGrpSpPr/>
          <p:nvPr/>
        </p:nvGrpSpPr>
        <p:grpSpPr>
          <a:xfrm>
            <a:off x="2164080" y="259691"/>
            <a:ext cx="7863840" cy="1319595"/>
            <a:chOff x="1855615" y="344925"/>
            <a:chExt cx="7863840" cy="1319595"/>
          </a:xfrm>
        </p:grpSpPr>
        <p:sp>
          <p:nvSpPr>
            <p:cNvPr id="4" name="CuadroTexto 350">
              <a:extLst>
                <a:ext uri="{FF2B5EF4-FFF2-40B4-BE49-F238E27FC236}">
                  <a16:creationId xmlns:a16="http://schemas.microsoft.com/office/drawing/2014/main" id="{58A86485-72D9-F9B0-7B39-04CF25413566}"/>
                </a:ext>
              </a:extLst>
            </p:cNvPr>
            <p:cNvSpPr txBox="1"/>
            <p:nvPr/>
          </p:nvSpPr>
          <p:spPr>
            <a:xfrm>
              <a:off x="4461691" y="344925"/>
              <a:ext cx="26516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2">
                      <a:lumMod val="50000"/>
                    </a:schemeClr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Calendar</a:t>
              </a:r>
            </a:p>
          </p:txBody>
        </p:sp>
        <p:sp>
          <p:nvSpPr>
            <p:cNvPr id="5" name="CuadroTexto 351">
              <a:extLst>
                <a:ext uri="{FF2B5EF4-FFF2-40B4-BE49-F238E27FC236}">
                  <a16:creationId xmlns:a16="http://schemas.microsoft.com/office/drawing/2014/main" id="{22C27AF1-FBA2-9217-03E0-EE599BE8BAB1}"/>
                </a:ext>
              </a:extLst>
            </p:cNvPr>
            <p:cNvSpPr txBox="1"/>
            <p:nvPr/>
          </p:nvSpPr>
          <p:spPr>
            <a:xfrm>
              <a:off x="1855615" y="1141300"/>
              <a:ext cx="786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EC0455-59DC-0352-3B4F-88F049E2E56E}"/>
                </a:ext>
              </a:extLst>
            </p:cNvPr>
            <p:cNvCxnSpPr>
              <a:cxnSpLocks/>
            </p:cNvCxnSpPr>
            <p:nvPr/>
          </p:nvCxnSpPr>
          <p:spPr>
            <a:xfrm>
              <a:off x="5027993" y="1052811"/>
              <a:ext cx="1519084" cy="0"/>
            </a:xfrm>
            <a:prstGeom prst="line">
              <a:avLst/>
            </a:prstGeom>
            <a:ln w="539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7108A20-327C-BEC5-7634-7611F1BCCE1F}"/>
              </a:ext>
            </a:extLst>
          </p:cNvPr>
          <p:cNvGrpSpPr/>
          <p:nvPr/>
        </p:nvGrpSpPr>
        <p:grpSpPr>
          <a:xfrm>
            <a:off x="1096443" y="2198674"/>
            <a:ext cx="9999115" cy="2604426"/>
            <a:chOff x="1096440" y="1908347"/>
            <a:chExt cx="9999115" cy="2604426"/>
          </a:xfrm>
        </p:grpSpPr>
        <p:sp>
          <p:nvSpPr>
            <p:cNvPr id="3" name="Rectangle: Rounded Corners 82">
              <a:extLst>
                <a:ext uri="{FF2B5EF4-FFF2-40B4-BE49-F238E27FC236}">
                  <a16:creationId xmlns:a16="http://schemas.microsoft.com/office/drawing/2014/main" id="{1394D97A-3FF9-447C-E9B2-BCB5FADDC0A7}"/>
                </a:ext>
              </a:extLst>
            </p:cNvPr>
            <p:cNvSpPr/>
            <p:nvPr/>
          </p:nvSpPr>
          <p:spPr>
            <a:xfrm>
              <a:off x="10426405" y="3123625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28</a:t>
              </a:r>
            </a:p>
          </p:txBody>
        </p:sp>
        <p:sp>
          <p:nvSpPr>
            <p:cNvPr id="6" name="Rectangle: Rounded Corners 68">
              <a:extLst>
                <a:ext uri="{FF2B5EF4-FFF2-40B4-BE49-F238E27FC236}">
                  <a16:creationId xmlns:a16="http://schemas.microsoft.com/office/drawing/2014/main" id="{77F8EDB3-37C9-62DE-F4CD-AAC19F348A9C}"/>
                </a:ext>
              </a:extLst>
            </p:cNvPr>
            <p:cNvSpPr/>
            <p:nvPr/>
          </p:nvSpPr>
          <p:spPr>
            <a:xfrm>
              <a:off x="10426405" y="2403627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DEB73C-1D4A-8187-4EFA-0EBDCF40F8AF}"/>
                </a:ext>
              </a:extLst>
            </p:cNvPr>
            <p:cNvSpPr/>
            <p:nvPr/>
          </p:nvSpPr>
          <p:spPr>
            <a:xfrm>
              <a:off x="1096440" y="1908347"/>
              <a:ext cx="669150" cy="30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SUN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81D99D-279E-754B-000C-D8C659117E6B}"/>
                </a:ext>
              </a:extLst>
            </p:cNvPr>
            <p:cNvSpPr/>
            <p:nvPr/>
          </p:nvSpPr>
          <p:spPr>
            <a:xfrm>
              <a:off x="1814130" y="1908347"/>
              <a:ext cx="669150" cy="30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MON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A74C6AA-E7AC-C060-E002-F365A6D13964}"/>
                </a:ext>
              </a:extLst>
            </p:cNvPr>
            <p:cNvSpPr/>
            <p:nvPr/>
          </p:nvSpPr>
          <p:spPr>
            <a:xfrm>
              <a:off x="2531820" y="1908347"/>
              <a:ext cx="669150" cy="30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TUE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C513A0-6C06-C434-FE21-D62F43AA26FC}"/>
                </a:ext>
              </a:extLst>
            </p:cNvPr>
            <p:cNvSpPr/>
            <p:nvPr/>
          </p:nvSpPr>
          <p:spPr>
            <a:xfrm>
              <a:off x="3249510" y="1908347"/>
              <a:ext cx="669150" cy="30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WED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982053-CACC-369D-4069-27CCC523E221}"/>
                </a:ext>
              </a:extLst>
            </p:cNvPr>
            <p:cNvSpPr/>
            <p:nvPr/>
          </p:nvSpPr>
          <p:spPr>
            <a:xfrm>
              <a:off x="3967199" y="1908347"/>
              <a:ext cx="669150" cy="30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THU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66828F-883D-0530-AC99-F29083F5C008}"/>
                </a:ext>
              </a:extLst>
            </p:cNvPr>
            <p:cNvSpPr/>
            <p:nvPr/>
          </p:nvSpPr>
          <p:spPr>
            <a:xfrm>
              <a:off x="4684889" y="1908347"/>
              <a:ext cx="669150" cy="30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FRI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9C6AEC-9E72-D273-DA29-46F5FB1DFA5C}"/>
                </a:ext>
              </a:extLst>
            </p:cNvPr>
            <p:cNvSpPr/>
            <p:nvPr/>
          </p:nvSpPr>
          <p:spPr>
            <a:xfrm>
              <a:off x="5402578" y="1908347"/>
              <a:ext cx="669150" cy="30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SAT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F31A969-5A39-C4CE-BB32-FF04752543C0}"/>
                </a:ext>
              </a:extLst>
            </p:cNvPr>
            <p:cNvSpPr/>
            <p:nvPr/>
          </p:nvSpPr>
          <p:spPr>
            <a:xfrm>
              <a:off x="6120266" y="1908347"/>
              <a:ext cx="669150" cy="30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SUN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3413C0-C542-36A4-7C4A-8DEA891FD2A9}"/>
                </a:ext>
              </a:extLst>
            </p:cNvPr>
            <p:cNvSpPr/>
            <p:nvPr/>
          </p:nvSpPr>
          <p:spPr>
            <a:xfrm>
              <a:off x="6837957" y="1908347"/>
              <a:ext cx="669150" cy="30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MON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537CDA2-1079-00B5-64AB-98B4F61955A3}"/>
                </a:ext>
              </a:extLst>
            </p:cNvPr>
            <p:cNvSpPr/>
            <p:nvPr/>
          </p:nvSpPr>
          <p:spPr>
            <a:xfrm>
              <a:off x="7555646" y="1908347"/>
              <a:ext cx="669150" cy="30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TUE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418B3DB-6D89-8CB6-8DDB-30FEC21CDD26}"/>
                </a:ext>
              </a:extLst>
            </p:cNvPr>
            <p:cNvSpPr/>
            <p:nvPr/>
          </p:nvSpPr>
          <p:spPr>
            <a:xfrm>
              <a:off x="8273336" y="1908347"/>
              <a:ext cx="669150" cy="30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WED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372CC7-B33E-1CC1-3CBA-C8CB04A4C996}"/>
                </a:ext>
              </a:extLst>
            </p:cNvPr>
            <p:cNvSpPr/>
            <p:nvPr/>
          </p:nvSpPr>
          <p:spPr>
            <a:xfrm>
              <a:off x="8991026" y="1908347"/>
              <a:ext cx="669150" cy="30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THU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5F2E62-30B1-2333-F102-E3455BFD85CF}"/>
                </a:ext>
              </a:extLst>
            </p:cNvPr>
            <p:cNvSpPr/>
            <p:nvPr/>
          </p:nvSpPr>
          <p:spPr>
            <a:xfrm>
              <a:off x="9708716" y="1908347"/>
              <a:ext cx="669150" cy="30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FRI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4B77B5B-198B-EAAA-7D29-9DB841C817E4}"/>
                </a:ext>
              </a:extLst>
            </p:cNvPr>
            <p:cNvSpPr/>
            <p:nvPr/>
          </p:nvSpPr>
          <p:spPr>
            <a:xfrm>
              <a:off x="10426405" y="1908347"/>
              <a:ext cx="669150" cy="3082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SAT</a:t>
              </a:r>
            </a:p>
          </p:txBody>
        </p:sp>
        <p:sp>
          <p:nvSpPr>
            <p:cNvPr id="23" name="Rectangle: Rounded Corners 69">
              <a:extLst>
                <a:ext uri="{FF2B5EF4-FFF2-40B4-BE49-F238E27FC236}">
                  <a16:creationId xmlns:a16="http://schemas.microsoft.com/office/drawing/2014/main" id="{2F215F76-ADDF-CE53-4C47-366F8DCB5815}"/>
                </a:ext>
              </a:extLst>
            </p:cNvPr>
            <p:cNvSpPr/>
            <p:nvPr/>
          </p:nvSpPr>
          <p:spPr>
            <a:xfrm>
              <a:off x="1096440" y="3123625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15</a:t>
              </a:r>
            </a:p>
          </p:txBody>
        </p:sp>
        <p:sp>
          <p:nvSpPr>
            <p:cNvPr id="24" name="Rectangle: Rounded Corners 70">
              <a:extLst>
                <a:ext uri="{FF2B5EF4-FFF2-40B4-BE49-F238E27FC236}">
                  <a16:creationId xmlns:a16="http://schemas.microsoft.com/office/drawing/2014/main" id="{975CB6E7-1553-C576-84C5-C77F5291E41B}"/>
                </a:ext>
              </a:extLst>
            </p:cNvPr>
            <p:cNvSpPr/>
            <p:nvPr/>
          </p:nvSpPr>
          <p:spPr>
            <a:xfrm>
              <a:off x="1814130" y="3123625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16</a:t>
              </a:r>
            </a:p>
          </p:txBody>
        </p:sp>
        <p:sp>
          <p:nvSpPr>
            <p:cNvPr id="25" name="Rectangle: Rounded Corners 71">
              <a:extLst>
                <a:ext uri="{FF2B5EF4-FFF2-40B4-BE49-F238E27FC236}">
                  <a16:creationId xmlns:a16="http://schemas.microsoft.com/office/drawing/2014/main" id="{EED22BEA-D6E6-ADE4-973E-134B682DA7E3}"/>
                </a:ext>
              </a:extLst>
            </p:cNvPr>
            <p:cNvSpPr/>
            <p:nvPr/>
          </p:nvSpPr>
          <p:spPr>
            <a:xfrm>
              <a:off x="2531820" y="3123625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17</a:t>
              </a:r>
            </a:p>
          </p:txBody>
        </p:sp>
        <p:sp>
          <p:nvSpPr>
            <p:cNvPr id="26" name="Rectangle: Rounded Corners 72">
              <a:extLst>
                <a:ext uri="{FF2B5EF4-FFF2-40B4-BE49-F238E27FC236}">
                  <a16:creationId xmlns:a16="http://schemas.microsoft.com/office/drawing/2014/main" id="{D99242CC-97E3-B903-A342-2041FD5172D3}"/>
                </a:ext>
              </a:extLst>
            </p:cNvPr>
            <p:cNvSpPr/>
            <p:nvPr/>
          </p:nvSpPr>
          <p:spPr>
            <a:xfrm>
              <a:off x="3249510" y="3123625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18</a:t>
              </a:r>
            </a:p>
          </p:txBody>
        </p:sp>
        <p:sp>
          <p:nvSpPr>
            <p:cNvPr id="27" name="Rectangle: Rounded Corners 73">
              <a:extLst>
                <a:ext uri="{FF2B5EF4-FFF2-40B4-BE49-F238E27FC236}">
                  <a16:creationId xmlns:a16="http://schemas.microsoft.com/office/drawing/2014/main" id="{03FE8308-85E2-01F6-808C-552785C1E06F}"/>
                </a:ext>
              </a:extLst>
            </p:cNvPr>
            <p:cNvSpPr/>
            <p:nvPr/>
          </p:nvSpPr>
          <p:spPr>
            <a:xfrm>
              <a:off x="3967199" y="3123625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19</a:t>
              </a:r>
            </a:p>
          </p:txBody>
        </p:sp>
        <p:sp>
          <p:nvSpPr>
            <p:cNvPr id="28" name="Rectangle: Rounded Corners 74">
              <a:extLst>
                <a:ext uri="{FF2B5EF4-FFF2-40B4-BE49-F238E27FC236}">
                  <a16:creationId xmlns:a16="http://schemas.microsoft.com/office/drawing/2014/main" id="{2C9524DD-16A5-D8A7-8757-F0325C67EB25}"/>
                </a:ext>
              </a:extLst>
            </p:cNvPr>
            <p:cNvSpPr/>
            <p:nvPr/>
          </p:nvSpPr>
          <p:spPr>
            <a:xfrm>
              <a:off x="4684889" y="3123625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20</a:t>
              </a:r>
            </a:p>
          </p:txBody>
        </p:sp>
        <p:sp>
          <p:nvSpPr>
            <p:cNvPr id="29" name="Rectangle: Rounded Corners 75">
              <a:extLst>
                <a:ext uri="{FF2B5EF4-FFF2-40B4-BE49-F238E27FC236}">
                  <a16:creationId xmlns:a16="http://schemas.microsoft.com/office/drawing/2014/main" id="{096401AC-CE94-AB06-DE23-CEFADBDEADF7}"/>
                </a:ext>
              </a:extLst>
            </p:cNvPr>
            <p:cNvSpPr/>
            <p:nvPr/>
          </p:nvSpPr>
          <p:spPr>
            <a:xfrm>
              <a:off x="5402578" y="3123625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21</a:t>
              </a:r>
            </a:p>
          </p:txBody>
        </p:sp>
        <p:sp>
          <p:nvSpPr>
            <p:cNvPr id="30" name="Rectangle: Rounded Corners 76">
              <a:extLst>
                <a:ext uri="{FF2B5EF4-FFF2-40B4-BE49-F238E27FC236}">
                  <a16:creationId xmlns:a16="http://schemas.microsoft.com/office/drawing/2014/main" id="{C3809367-FE72-ACE7-2F0C-F85246AFB760}"/>
                </a:ext>
              </a:extLst>
            </p:cNvPr>
            <p:cNvSpPr/>
            <p:nvPr/>
          </p:nvSpPr>
          <p:spPr>
            <a:xfrm>
              <a:off x="6120266" y="3123625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22</a:t>
              </a:r>
            </a:p>
          </p:txBody>
        </p:sp>
        <p:sp>
          <p:nvSpPr>
            <p:cNvPr id="31" name="Rectangle: Rounded Corners 77">
              <a:extLst>
                <a:ext uri="{FF2B5EF4-FFF2-40B4-BE49-F238E27FC236}">
                  <a16:creationId xmlns:a16="http://schemas.microsoft.com/office/drawing/2014/main" id="{BC1E92B7-D097-DDEF-8668-E654C01B71B5}"/>
                </a:ext>
              </a:extLst>
            </p:cNvPr>
            <p:cNvSpPr/>
            <p:nvPr/>
          </p:nvSpPr>
          <p:spPr>
            <a:xfrm>
              <a:off x="6837957" y="3123625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23</a:t>
              </a:r>
            </a:p>
          </p:txBody>
        </p:sp>
        <p:sp>
          <p:nvSpPr>
            <p:cNvPr id="32" name="Rectangle: Rounded Corners 78">
              <a:extLst>
                <a:ext uri="{FF2B5EF4-FFF2-40B4-BE49-F238E27FC236}">
                  <a16:creationId xmlns:a16="http://schemas.microsoft.com/office/drawing/2014/main" id="{6F42A4BA-271B-5D15-A753-C459EC4CE1E9}"/>
                </a:ext>
              </a:extLst>
            </p:cNvPr>
            <p:cNvSpPr/>
            <p:nvPr/>
          </p:nvSpPr>
          <p:spPr>
            <a:xfrm>
              <a:off x="7555646" y="3123625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24</a:t>
              </a:r>
            </a:p>
          </p:txBody>
        </p:sp>
        <p:sp>
          <p:nvSpPr>
            <p:cNvPr id="33" name="Rectangle: Rounded Corners 79">
              <a:extLst>
                <a:ext uri="{FF2B5EF4-FFF2-40B4-BE49-F238E27FC236}">
                  <a16:creationId xmlns:a16="http://schemas.microsoft.com/office/drawing/2014/main" id="{4C9F5878-F664-8170-E2FE-5848C1A07F4E}"/>
                </a:ext>
              </a:extLst>
            </p:cNvPr>
            <p:cNvSpPr/>
            <p:nvPr/>
          </p:nvSpPr>
          <p:spPr>
            <a:xfrm>
              <a:off x="8273336" y="3123625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25</a:t>
              </a:r>
            </a:p>
          </p:txBody>
        </p:sp>
        <p:sp>
          <p:nvSpPr>
            <p:cNvPr id="34" name="Rectangle: Rounded Corners 80">
              <a:extLst>
                <a:ext uri="{FF2B5EF4-FFF2-40B4-BE49-F238E27FC236}">
                  <a16:creationId xmlns:a16="http://schemas.microsoft.com/office/drawing/2014/main" id="{363CBAB9-E4D6-070F-608F-EF118FBDDB56}"/>
                </a:ext>
              </a:extLst>
            </p:cNvPr>
            <p:cNvSpPr/>
            <p:nvPr/>
          </p:nvSpPr>
          <p:spPr>
            <a:xfrm>
              <a:off x="8991026" y="3123625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Poppins Medium" pitchFamily="2" charset="77"/>
                  <a:cs typeface="Poppins Medium" pitchFamily="2" charset="77"/>
                </a:rPr>
                <a:t>26</a:t>
              </a:r>
            </a:p>
          </p:txBody>
        </p:sp>
        <p:sp>
          <p:nvSpPr>
            <p:cNvPr id="35" name="Rectangle: Rounded Corners 81">
              <a:extLst>
                <a:ext uri="{FF2B5EF4-FFF2-40B4-BE49-F238E27FC236}">
                  <a16:creationId xmlns:a16="http://schemas.microsoft.com/office/drawing/2014/main" id="{682406FA-6EE2-DA85-933F-73A8759066F8}"/>
                </a:ext>
              </a:extLst>
            </p:cNvPr>
            <p:cNvSpPr/>
            <p:nvPr/>
          </p:nvSpPr>
          <p:spPr>
            <a:xfrm>
              <a:off x="9708716" y="3123625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27</a:t>
              </a:r>
            </a:p>
          </p:txBody>
        </p:sp>
        <p:sp>
          <p:nvSpPr>
            <p:cNvPr id="36" name="Rectangle: Rounded Corners 85">
              <a:extLst>
                <a:ext uri="{FF2B5EF4-FFF2-40B4-BE49-F238E27FC236}">
                  <a16:creationId xmlns:a16="http://schemas.microsoft.com/office/drawing/2014/main" id="{3EF9F818-FB78-7324-C466-946114EB9ECF}"/>
                </a:ext>
              </a:extLst>
            </p:cNvPr>
            <p:cNvSpPr/>
            <p:nvPr/>
          </p:nvSpPr>
          <p:spPr>
            <a:xfrm>
              <a:off x="1096440" y="3843623"/>
              <a:ext cx="669150" cy="669150"/>
            </a:xfrm>
            <a:prstGeom prst="roundRect">
              <a:avLst>
                <a:gd name="adj" fmla="val 49032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29</a:t>
              </a:r>
            </a:p>
          </p:txBody>
        </p:sp>
        <p:sp>
          <p:nvSpPr>
            <p:cNvPr id="37" name="Rectangle: Rounded Corners 86">
              <a:extLst>
                <a:ext uri="{FF2B5EF4-FFF2-40B4-BE49-F238E27FC236}">
                  <a16:creationId xmlns:a16="http://schemas.microsoft.com/office/drawing/2014/main" id="{695850D9-E92B-2751-63BD-8A775AA0BEC3}"/>
                </a:ext>
              </a:extLst>
            </p:cNvPr>
            <p:cNvSpPr/>
            <p:nvPr/>
          </p:nvSpPr>
          <p:spPr>
            <a:xfrm>
              <a:off x="1814130" y="3843623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30</a:t>
              </a:r>
            </a:p>
          </p:txBody>
        </p:sp>
        <p:sp>
          <p:nvSpPr>
            <p:cNvPr id="38" name="Rectangle: Rounded Corners 87">
              <a:extLst>
                <a:ext uri="{FF2B5EF4-FFF2-40B4-BE49-F238E27FC236}">
                  <a16:creationId xmlns:a16="http://schemas.microsoft.com/office/drawing/2014/main" id="{C1457012-8565-A1B3-E40B-1732B827D0BD}"/>
                </a:ext>
              </a:extLst>
            </p:cNvPr>
            <p:cNvSpPr/>
            <p:nvPr/>
          </p:nvSpPr>
          <p:spPr>
            <a:xfrm>
              <a:off x="2531820" y="3843623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31</a:t>
              </a:r>
            </a:p>
          </p:txBody>
        </p:sp>
        <p:sp>
          <p:nvSpPr>
            <p:cNvPr id="39" name="Rectangle: Rounded Corners 57">
              <a:extLst>
                <a:ext uri="{FF2B5EF4-FFF2-40B4-BE49-F238E27FC236}">
                  <a16:creationId xmlns:a16="http://schemas.microsoft.com/office/drawing/2014/main" id="{F558D3EC-441F-2B95-EFB1-250AEAF2D9F8}"/>
                </a:ext>
              </a:extLst>
            </p:cNvPr>
            <p:cNvSpPr/>
            <p:nvPr/>
          </p:nvSpPr>
          <p:spPr>
            <a:xfrm>
              <a:off x="2531820" y="2403627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3</a:t>
              </a:r>
            </a:p>
          </p:txBody>
        </p:sp>
        <p:sp>
          <p:nvSpPr>
            <p:cNvPr id="40" name="Rectangle: Rounded Corners 58">
              <a:extLst>
                <a:ext uri="{FF2B5EF4-FFF2-40B4-BE49-F238E27FC236}">
                  <a16:creationId xmlns:a16="http://schemas.microsoft.com/office/drawing/2014/main" id="{DA1CC778-2E1D-5992-19AD-B6F5C9A89EE3}"/>
                </a:ext>
              </a:extLst>
            </p:cNvPr>
            <p:cNvSpPr/>
            <p:nvPr/>
          </p:nvSpPr>
          <p:spPr>
            <a:xfrm>
              <a:off x="3249510" y="2403627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4</a:t>
              </a:r>
            </a:p>
          </p:txBody>
        </p:sp>
        <p:sp>
          <p:nvSpPr>
            <p:cNvPr id="41" name="Rectangle: Rounded Corners 59">
              <a:extLst>
                <a:ext uri="{FF2B5EF4-FFF2-40B4-BE49-F238E27FC236}">
                  <a16:creationId xmlns:a16="http://schemas.microsoft.com/office/drawing/2014/main" id="{4E58BEF3-B2ED-735D-AD2A-361ABF21A8BE}"/>
                </a:ext>
              </a:extLst>
            </p:cNvPr>
            <p:cNvSpPr/>
            <p:nvPr/>
          </p:nvSpPr>
          <p:spPr>
            <a:xfrm>
              <a:off x="3967199" y="2403627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5</a:t>
              </a:r>
            </a:p>
          </p:txBody>
        </p:sp>
        <p:sp>
          <p:nvSpPr>
            <p:cNvPr id="42" name="Rectangle: Rounded Corners 60">
              <a:extLst>
                <a:ext uri="{FF2B5EF4-FFF2-40B4-BE49-F238E27FC236}">
                  <a16:creationId xmlns:a16="http://schemas.microsoft.com/office/drawing/2014/main" id="{501424F8-38F9-F324-4B25-F63FBD4FE169}"/>
                </a:ext>
              </a:extLst>
            </p:cNvPr>
            <p:cNvSpPr/>
            <p:nvPr/>
          </p:nvSpPr>
          <p:spPr>
            <a:xfrm>
              <a:off x="4684889" y="2403627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6</a:t>
              </a:r>
            </a:p>
          </p:txBody>
        </p:sp>
        <p:sp>
          <p:nvSpPr>
            <p:cNvPr id="43" name="Rectangle: Rounded Corners 61">
              <a:extLst>
                <a:ext uri="{FF2B5EF4-FFF2-40B4-BE49-F238E27FC236}">
                  <a16:creationId xmlns:a16="http://schemas.microsoft.com/office/drawing/2014/main" id="{6736E851-AEE4-ADF5-A825-8C52E05FF9EB}"/>
                </a:ext>
              </a:extLst>
            </p:cNvPr>
            <p:cNvSpPr/>
            <p:nvPr/>
          </p:nvSpPr>
          <p:spPr>
            <a:xfrm>
              <a:off x="5402578" y="2403627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7</a:t>
              </a:r>
            </a:p>
          </p:txBody>
        </p:sp>
        <p:sp>
          <p:nvSpPr>
            <p:cNvPr id="44" name="Rectangle: Rounded Corners 62">
              <a:extLst>
                <a:ext uri="{FF2B5EF4-FFF2-40B4-BE49-F238E27FC236}">
                  <a16:creationId xmlns:a16="http://schemas.microsoft.com/office/drawing/2014/main" id="{BC2327A6-347F-4190-9F25-79F2E537E22E}"/>
                </a:ext>
              </a:extLst>
            </p:cNvPr>
            <p:cNvSpPr/>
            <p:nvPr/>
          </p:nvSpPr>
          <p:spPr>
            <a:xfrm>
              <a:off x="6120266" y="2403627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8</a:t>
              </a:r>
            </a:p>
          </p:txBody>
        </p:sp>
        <p:sp>
          <p:nvSpPr>
            <p:cNvPr id="45" name="Rectangle: Rounded Corners 63">
              <a:extLst>
                <a:ext uri="{FF2B5EF4-FFF2-40B4-BE49-F238E27FC236}">
                  <a16:creationId xmlns:a16="http://schemas.microsoft.com/office/drawing/2014/main" id="{0BFCD525-0A26-007D-2EA6-F1ED3F44674A}"/>
                </a:ext>
              </a:extLst>
            </p:cNvPr>
            <p:cNvSpPr/>
            <p:nvPr/>
          </p:nvSpPr>
          <p:spPr>
            <a:xfrm>
              <a:off x="6837957" y="2403627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9</a:t>
              </a:r>
            </a:p>
          </p:txBody>
        </p:sp>
        <p:sp>
          <p:nvSpPr>
            <p:cNvPr id="46" name="Rectangle: Rounded Corners 64">
              <a:extLst>
                <a:ext uri="{FF2B5EF4-FFF2-40B4-BE49-F238E27FC236}">
                  <a16:creationId xmlns:a16="http://schemas.microsoft.com/office/drawing/2014/main" id="{D11FFE0B-4E03-1AFC-6166-08FBADB7EF21}"/>
                </a:ext>
              </a:extLst>
            </p:cNvPr>
            <p:cNvSpPr/>
            <p:nvPr/>
          </p:nvSpPr>
          <p:spPr>
            <a:xfrm>
              <a:off x="7555646" y="2403627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10</a:t>
              </a:r>
            </a:p>
          </p:txBody>
        </p:sp>
        <p:sp>
          <p:nvSpPr>
            <p:cNvPr id="47" name="Rectangle: Rounded Corners 65">
              <a:extLst>
                <a:ext uri="{FF2B5EF4-FFF2-40B4-BE49-F238E27FC236}">
                  <a16:creationId xmlns:a16="http://schemas.microsoft.com/office/drawing/2014/main" id="{3C2F44C2-33A3-7FA0-D7F5-41BDE8939146}"/>
                </a:ext>
              </a:extLst>
            </p:cNvPr>
            <p:cNvSpPr/>
            <p:nvPr/>
          </p:nvSpPr>
          <p:spPr>
            <a:xfrm>
              <a:off x="8273336" y="2403627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11</a:t>
              </a:r>
            </a:p>
          </p:txBody>
        </p:sp>
        <p:sp>
          <p:nvSpPr>
            <p:cNvPr id="48" name="Rectangle: Rounded Corners 66">
              <a:extLst>
                <a:ext uri="{FF2B5EF4-FFF2-40B4-BE49-F238E27FC236}">
                  <a16:creationId xmlns:a16="http://schemas.microsoft.com/office/drawing/2014/main" id="{04FF1A79-66C2-F04D-EF30-5303F5CF4119}"/>
                </a:ext>
              </a:extLst>
            </p:cNvPr>
            <p:cNvSpPr/>
            <p:nvPr/>
          </p:nvSpPr>
          <p:spPr>
            <a:xfrm>
              <a:off x="8991026" y="2403627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12</a:t>
              </a:r>
            </a:p>
          </p:txBody>
        </p:sp>
        <p:sp>
          <p:nvSpPr>
            <p:cNvPr id="49" name="Rectangle: Rounded Corners 67">
              <a:extLst>
                <a:ext uri="{FF2B5EF4-FFF2-40B4-BE49-F238E27FC236}">
                  <a16:creationId xmlns:a16="http://schemas.microsoft.com/office/drawing/2014/main" id="{CDE7F268-E900-C624-14C1-0095B4BB098D}"/>
                </a:ext>
              </a:extLst>
            </p:cNvPr>
            <p:cNvSpPr/>
            <p:nvPr/>
          </p:nvSpPr>
          <p:spPr>
            <a:xfrm>
              <a:off x="9708716" y="2403627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13</a:t>
              </a:r>
            </a:p>
          </p:txBody>
        </p:sp>
        <p:sp>
          <p:nvSpPr>
            <p:cNvPr id="50" name="Rectangle: Rounded Corners 163">
              <a:extLst>
                <a:ext uri="{FF2B5EF4-FFF2-40B4-BE49-F238E27FC236}">
                  <a16:creationId xmlns:a16="http://schemas.microsoft.com/office/drawing/2014/main" id="{BC549831-36AD-69EA-5698-84B603D44CC9}"/>
                </a:ext>
              </a:extLst>
            </p:cNvPr>
            <p:cNvSpPr/>
            <p:nvPr/>
          </p:nvSpPr>
          <p:spPr>
            <a:xfrm>
              <a:off x="1096440" y="2403627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</a:t>
              </a:r>
            </a:p>
          </p:txBody>
        </p:sp>
        <p:sp>
          <p:nvSpPr>
            <p:cNvPr id="51" name="Rectangle: Rounded Corners 164">
              <a:extLst>
                <a:ext uri="{FF2B5EF4-FFF2-40B4-BE49-F238E27FC236}">
                  <a16:creationId xmlns:a16="http://schemas.microsoft.com/office/drawing/2014/main" id="{2F42C85D-79A3-528B-D5C2-538221B0BF4E}"/>
                </a:ext>
              </a:extLst>
            </p:cNvPr>
            <p:cNvSpPr/>
            <p:nvPr/>
          </p:nvSpPr>
          <p:spPr>
            <a:xfrm>
              <a:off x="1814130" y="2403627"/>
              <a:ext cx="669150" cy="669150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E845004-D97D-59D3-5AE7-E366F983185B}"/>
              </a:ext>
            </a:extLst>
          </p:cNvPr>
          <p:cNvGrpSpPr/>
          <p:nvPr/>
        </p:nvGrpSpPr>
        <p:grpSpPr>
          <a:xfrm>
            <a:off x="970926" y="5422488"/>
            <a:ext cx="10201609" cy="1341120"/>
            <a:chOff x="922391" y="5422488"/>
            <a:chExt cx="10201609" cy="134112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82B0588-4D85-3A96-8C60-DA052A939066}"/>
                </a:ext>
              </a:extLst>
            </p:cNvPr>
            <p:cNvSpPr/>
            <p:nvPr/>
          </p:nvSpPr>
          <p:spPr>
            <a:xfrm>
              <a:off x="922391" y="5422488"/>
              <a:ext cx="5052271" cy="1341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BD24B7B-5603-B40E-5302-02AEF109D288}"/>
                </a:ext>
              </a:extLst>
            </p:cNvPr>
            <p:cNvSpPr/>
            <p:nvPr/>
          </p:nvSpPr>
          <p:spPr>
            <a:xfrm>
              <a:off x="6071731" y="5422488"/>
              <a:ext cx="5052269" cy="13411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8DC3AFC-DDED-BD80-4F04-28C370FDA2F7}"/>
                </a:ext>
              </a:extLst>
            </p:cNvPr>
            <p:cNvGrpSpPr/>
            <p:nvPr/>
          </p:nvGrpSpPr>
          <p:grpSpPr>
            <a:xfrm>
              <a:off x="1029618" y="5517245"/>
              <a:ext cx="10035687" cy="1169552"/>
              <a:chOff x="2075981" y="10877928"/>
              <a:chExt cx="20225688" cy="2357086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76FD773-A570-5FFA-E95A-5DF3451C776C}"/>
                  </a:ext>
                </a:extLst>
              </p:cNvPr>
              <p:cNvSpPr txBox="1"/>
              <p:nvPr/>
            </p:nvSpPr>
            <p:spPr>
              <a:xfrm>
                <a:off x="2075981" y="10877928"/>
                <a:ext cx="10063932" cy="2357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itchFamily="2" charset="2"/>
                  <a:buChar char="v"/>
                </a:pPr>
                <a:r>
                  <a:rPr lang="en-US" sz="1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These influencers create detailed content that provides useful information.</a:t>
                </a:r>
              </a:p>
              <a:p>
                <a:pPr marL="457200" indent="-457200">
                  <a:buFont typeface="Wingdings" pitchFamily="2" charset="2"/>
                  <a:buChar char="v"/>
                </a:pPr>
                <a:r>
                  <a:rPr lang="en-US" sz="1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useful information.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F38A43-B62A-BB8A-5C98-1C0D0A9B2D1B}"/>
                  </a:ext>
                </a:extLst>
              </p:cNvPr>
              <p:cNvSpPr txBox="1"/>
              <p:nvPr/>
            </p:nvSpPr>
            <p:spPr>
              <a:xfrm>
                <a:off x="12237737" y="10877928"/>
                <a:ext cx="10063932" cy="2357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Wingdings" pitchFamily="2" charset="2"/>
                  <a:buChar char="v"/>
                </a:pPr>
                <a:r>
                  <a:rPr lang="en-US" sz="1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Marketing is the business process of creating relationships with and satisfying customers.</a:t>
                </a:r>
              </a:p>
              <a:p>
                <a:pPr marL="457200" indent="-457200">
                  <a:buFont typeface="Wingdings" pitchFamily="2" charset="2"/>
                  <a:buChar char="v"/>
                </a:pPr>
                <a:r>
                  <a:rPr lang="en-US" sz="14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There are people who have a significant number of followers in every business domain on social media. useful information.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293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D1D583D-3593-7F24-587C-E14336B0A65F}"/>
              </a:ext>
            </a:extLst>
          </p:cNvPr>
          <p:cNvGrpSpPr/>
          <p:nvPr/>
        </p:nvGrpSpPr>
        <p:grpSpPr>
          <a:xfrm>
            <a:off x="2164080" y="259691"/>
            <a:ext cx="7863840" cy="1319595"/>
            <a:chOff x="1855615" y="344925"/>
            <a:chExt cx="7863840" cy="1319595"/>
          </a:xfrm>
        </p:grpSpPr>
        <p:sp>
          <p:nvSpPr>
            <p:cNvPr id="4" name="CuadroTexto 350">
              <a:extLst>
                <a:ext uri="{FF2B5EF4-FFF2-40B4-BE49-F238E27FC236}">
                  <a16:creationId xmlns:a16="http://schemas.microsoft.com/office/drawing/2014/main" id="{58A86485-72D9-F9B0-7B39-04CF25413566}"/>
                </a:ext>
              </a:extLst>
            </p:cNvPr>
            <p:cNvSpPr txBox="1"/>
            <p:nvPr/>
          </p:nvSpPr>
          <p:spPr>
            <a:xfrm>
              <a:off x="4461691" y="344925"/>
              <a:ext cx="26516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2">
                      <a:lumMod val="50000"/>
                    </a:schemeClr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Calendar</a:t>
              </a:r>
            </a:p>
          </p:txBody>
        </p:sp>
        <p:sp>
          <p:nvSpPr>
            <p:cNvPr id="5" name="CuadroTexto 351">
              <a:extLst>
                <a:ext uri="{FF2B5EF4-FFF2-40B4-BE49-F238E27FC236}">
                  <a16:creationId xmlns:a16="http://schemas.microsoft.com/office/drawing/2014/main" id="{22C27AF1-FBA2-9217-03E0-EE599BE8BAB1}"/>
                </a:ext>
              </a:extLst>
            </p:cNvPr>
            <p:cNvSpPr txBox="1"/>
            <p:nvPr/>
          </p:nvSpPr>
          <p:spPr>
            <a:xfrm>
              <a:off x="1855615" y="1141300"/>
              <a:ext cx="786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EC0455-59DC-0352-3B4F-88F049E2E56E}"/>
                </a:ext>
              </a:extLst>
            </p:cNvPr>
            <p:cNvCxnSpPr>
              <a:cxnSpLocks/>
            </p:cNvCxnSpPr>
            <p:nvPr/>
          </p:nvCxnSpPr>
          <p:spPr>
            <a:xfrm>
              <a:off x="5027993" y="1052811"/>
              <a:ext cx="1519084" cy="0"/>
            </a:xfrm>
            <a:prstGeom prst="line">
              <a:avLst/>
            </a:prstGeom>
            <a:ln w="539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E4D66B4-4C1E-EAB4-1D5B-DA5E55BF06B1}"/>
              </a:ext>
            </a:extLst>
          </p:cNvPr>
          <p:cNvGrpSpPr/>
          <p:nvPr/>
        </p:nvGrpSpPr>
        <p:grpSpPr>
          <a:xfrm>
            <a:off x="1287772" y="2647096"/>
            <a:ext cx="4435036" cy="3362932"/>
            <a:chOff x="989527" y="2647096"/>
            <a:chExt cx="4435036" cy="3362932"/>
          </a:xfrm>
        </p:grpSpPr>
        <p:sp>
          <p:nvSpPr>
            <p:cNvPr id="63" name="Rectangle: Rounded Corners 55">
              <a:extLst>
                <a:ext uri="{FF2B5EF4-FFF2-40B4-BE49-F238E27FC236}">
                  <a16:creationId xmlns:a16="http://schemas.microsoft.com/office/drawing/2014/main" id="{6A73CBA8-9882-671C-3369-E7062162356D}"/>
                </a:ext>
              </a:extLst>
            </p:cNvPr>
            <p:cNvSpPr/>
            <p:nvPr/>
          </p:nvSpPr>
          <p:spPr>
            <a:xfrm>
              <a:off x="989527" y="3077810"/>
              <a:ext cx="596489" cy="5528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1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4" name="Rectangle: Rounded Corners 56">
              <a:extLst>
                <a:ext uri="{FF2B5EF4-FFF2-40B4-BE49-F238E27FC236}">
                  <a16:creationId xmlns:a16="http://schemas.microsoft.com/office/drawing/2014/main" id="{FF7AEE6A-3011-76F1-5ACD-3B4437216F1E}"/>
                </a:ext>
              </a:extLst>
            </p:cNvPr>
            <p:cNvSpPr/>
            <p:nvPr/>
          </p:nvSpPr>
          <p:spPr>
            <a:xfrm>
              <a:off x="1629285" y="3077810"/>
              <a:ext cx="596489" cy="5528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1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65" name="Rectangle: Rounded Corners 57">
              <a:extLst>
                <a:ext uri="{FF2B5EF4-FFF2-40B4-BE49-F238E27FC236}">
                  <a16:creationId xmlns:a16="http://schemas.microsoft.com/office/drawing/2014/main" id="{81B2BF6B-5587-5152-0A34-F22386E64B90}"/>
                </a:ext>
              </a:extLst>
            </p:cNvPr>
            <p:cNvSpPr/>
            <p:nvPr/>
          </p:nvSpPr>
          <p:spPr>
            <a:xfrm>
              <a:off x="2269043" y="3077810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</a:t>
              </a:r>
            </a:p>
          </p:txBody>
        </p:sp>
        <p:sp>
          <p:nvSpPr>
            <p:cNvPr id="66" name="Rectangle: Rounded Corners 58">
              <a:extLst>
                <a:ext uri="{FF2B5EF4-FFF2-40B4-BE49-F238E27FC236}">
                  <a16:creationId xmlns:a16="http://schemas.microsoft.com/office/drawing/2014/main" id="{ABB645D4-3817-1CB7-179F-738F983A00F4}"/>
                </a:ext>
              </a:extLst>
            </p:cNvPr>
            <p:cNvSpPr/>
            <p:nvPr/>
          </p:nvSpPr>
          <p:spPr>
            <a:xfrm>
              <a:off x="2908801" y="3077810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</a:t>
              </a:r>
            </a:p>
          </p:txBody>
        </p:sp>
        <p:sp>
          <p:nvSpPr>
            <p:cNvPr id="67" name="Rectangle: Rounded Corners 59">
              <a:extLst>
                <a:ext uri="{FF2B5EF4-FFF2-40B4-BE49-F238E27FC236}">
                  <a16:creationId xmlns:a16="http://schemas.microsoft.com/office/drawing/2014/main" id="{2E183F49-5F7A-CB0B-ACF4-BD017F558AD4}"/>
                </a:ext>
              </a:extLst>
            </p:cNvPr>
            <p:cNvSpPr/>
            <p:nvPr/>
          </p:nvSpPr>
          <p:spPr>
            <a:xfrm>
              <a:off x="3548559" y="3077810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3</a:t>
              </a:r>
            </a:p>
          </p:txBody>
        </p:sp>
        <p:sp>
          <p:nvSpPr>
            <p:cNvPr id="68" name="Rectangle: Rounded Corners 60">
              <a:extLst>
                <a:ext uri="{FF2B5EF4-FFF2-40B4-BE49-F238E27FC236}">
                  <a16:creationId xmlns:a16="http://schemas.microsoft.com/office/drawing/2014/main" id="{AFE299E7-D851-6AC6-530C-ECBEA1B4B892}"/>
                </a:ext>
              </a:extLst>
            </p:cNvPr>
            <p:cNvSpPr/>
            <p:nvPr/>
          </p:nvSpPr>
          <p:spPr>
            <a:xfrm>
              <a:off x="4188317" y="3077810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4</a:t>
              </a:r>
            </a:p>
          </p:txBody>
        </p:sp>
        <p:sp>
          <p:nvSpPr>
            <p:cNvPr id="69" name="Rectangle: Rounded Corners 61">
              <a:extLst>
                <a:ext uri="{FF2B5EF4-FFF2-40B4-BE49-F238E27FC236}">
                  <a16:creationId xmlns:a16="http://schemas.microsoft.com/office/drawing/2014/main" id="{6BCD4C4E-C782-91CE-5E11-865808C73894}"/>
                </a:ext>
              </a:extLst>
            </p:cNvPr>
            <p:cNvSpPr/>
            <p:nvPr/>
          </p:nvSpPr>
          <p:spPr>
            <a:xfrm>
              <a:off x="4828074" y="3077810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5</a:t>
              </a:r>
            </a:p>
          </p:txBody>
        </p:sp>
        <p:sp>
          <p:nvSpPr>
            <p:cNvPr id="70" name="Rectangle: Rounded Corners 62">
              <a:extLst>
                <a:ext uri="{FF2B5EF4-FFF2-40B4-BE49-F238E27FC236}">
                  <a16:creationId xmlns:a16="http://schemas.microsoft.com/office/drawing/2014/main" id="{5F877FDD-FA29-DB56-E1A3-EF5843861CA4}"/>
                </a:ext>
              </a:extLst>
            </p:cNvPr>
            <p:cNvSpPr/>
            <p:nvPr/>
          </p:nvSpPr>
          <p:spPr>
            <a:xfrm>
              <a:off x="989527" y="3672655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6</a:t>
              </a:r>
            </a:p>
          </p:txBody>
        </p:sp>
        <p:sp>
          <p:nvSpPr>
            <p:cNvPr id="71" name="Rectangle: Rounded Corners 63">
              <a:extLst>
                <a:ext uri="{FF2B5EF4-FFF2-40B4-BE49-F238E27FC236}">
                  <a16:creationId xmlns:a16="http://schemas.microsoft.com/office/drawing/2014/main" id="{EB700C9E-92A7-51E7-C07A-ABE6E215ADF2}"/>
                </a:ext>
              </a:extLst>
            </p:cNvPr>
            <p:cNvSpPr/>
            <p:nvPr/>
          </p:nvSpPr>
          <p:spPr>
            <a:xfrm>
              <a:off x="1629285" y="3672655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7</a:t>
              </a:r>
            </a:p>
          </p:txBody>
        </p:sp>
        <p:sp>
          <p:nvSpPr>
            <p:cNvPr id="72" name="Rectangle: Rounded Corners 64">
              <a:extLst>
                <a:ext uri="{FF2B5EF4-FFF2-40B4-BE49-F238E27FC236}">
                  <a16:creationId xmlns:a16="http://schemas.microsoft.com/office/drawing/2014/main" id="{68A04B53-0B48-2871-C372-A0F55B89282D}"/>
                </a:ext>
              </a:extLst>
            </p:cNvPr>
            <p:cNvSpPr/>
            <p:nvPr/>
          </p:nvSpPr>
          <p:spPr>
            <a:xfrm>
              <a:off x="2269043" y="3672655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8</a:t>
              </a:r>
            </a:p>
          </p:txBody>
        </p:sp>
        <p:sp>
          <p:nvSpPr>
            <p:cNvPr id="73" name="Rectangle: Rounded Corners 65">
              <a:extLst>
                <a:ext uri="{FF2B5EF4-FFF2-40B4-BE49-F238E27FC236}">
                  <a16:creationId xmlns:a16="http://schemas.microsoft.com/office/drawing/2014/main" id="{EAE116C5-8EC3-F77F-A475-FC7460607BA5}"/>
                </a:ext>
              </a:extLst>
            </p:cNvPr>
            <p:cNvSpPr/>
            <p:nvPr/>
          </p:nvSpPr>
          <p:spPr>
            <a:xfrm>
              <a:off x="2908801" y="3672655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9</a:t>
              </a:r>
            </a:p>
          </p:txBody>
        </p:sp>
        <p:sp>
          <p:nvSpPr>
            <p:cNvPr id="74" name="Rectangle: Rounded Corners 66">
              <a:extLst>
                <a:ext uri="{FF2B5EF4-FFF2-40B4-BE49-F238E27FC236}">
                  <a16:creationId xmlns:a16="http://schemas.microsoft.com/office/drawing/2014/main" id="{54446702-2DDF-C595-84B3-A15B22E91379}"/>
                </a:ext>
              </a:extLst>
            </p:cNvPr>
            <p:cNvSpPr/>
            <p:nvPr/>
          </p:nvSpPr>
          <p:spPr>
            <a:xfrm>
              <a:off x="3548559" y="3672655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10</a:t>
              </a:r>
            </a:p>
          </p:txBody>
        </p:sp>
        <p:sp>
          <p:nvSpPr>
            <p:cNvPr id="75" name="Rectangle: Rounded Corners 67">
              <a:extLst>
                <a:ext uri="{FF2B5EF4-FFF2-40B4-BE49-F238E27FC236}">
                  <a16:creationId xmlns:a16="http://schemas.microsoft.com/office/drawing/2014/main" id="{07D3F3F9-03E0-86A5-EE3A-C72D0C54C295}"/>
                </a:ext>
              </a:extLst>
            </p:cNvPr>
            <p:cNvSpPr/>
            <p:nvPr/>
          </p:nvSpPr>
          <p:spPr>
            <a:xfrm>
              <a:off x="4188317" y="3672655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11</a:t>
              </a:r>
            </a:p>
          </p:txBody>
        </p:sp>
        <p:sp>
          <p:nvSpPr>
            <p:cNvPr id="76" name="Rectangle: Rounded Corners 68">
              <a:extLst>
                <a:ext uri="{FF2B5EF4-FFF2-40B4-BE49-F238E27FC236}">
                  <a16:creationId xmlns:a16="http://schemas.microsoft.com/office/drawing/2014/main" id="{EC9C5771-7B33-5C29-6E89-FF763EFE4580}"/>
                </a:ext>
              </a:extLst>
            </p:cNvPr>
            <p:cNvSpPr/>
            <p:nvPr/>
          </p:nvSpPr>
          <p:spPr>
            <a:xfrm>
              <a:off x="4828074" y="3672655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12</a:t>
              </a:r>
            </a:p>
          </p:txBody>
        </p:sp>
        <p:sp>
          <p:nvSpPr>
            <p:cNvPr id="77" name="Rectangle: Rounded Corners 69">
              <a:extLst>
                <a:ext uri="{FF2B5EF4-FFF2-40B4-BE49-F238E27FC236}">
                  <a16:creationId xmlns:a16="http://schemas.microsoft.com/office/drawing/2014/main" id="{ED1D9BD4-318A-9405-A118-AB340CADFD9A}"/>
                </a:ext>
              </a:extLst>
            </p:cNvPr>
            <p:cNvSpPr/>
            <p:nvPr/>
          </p:nvSpPr>
          <p:spPr>
            <a:xfrm>
              <a:off x="989527" y="4267501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13</a:t>
              </a:r>
            </a:p>
          </p:txBody>
        </p:sp>
        <p:sp>
          <p:nvSpPr>
            <p:cNvPr id="78" name="Rectangle: Rounded Corners 70">
              <a:extLst>
                <a:ext uri="{FF2B5EF4-FFF2-40B4-BE49-F238E27FC236}">
                  <a16:creationId xmlns:a16="http://schemas.microsoft.com/office/drawing/2014/main" id="{F997E337-60D1-8DC4-A42C-CF728D2AE502}"/>
                </a:ext>
              </a:extLst>
            </p:cNvPr>
            <p:cNvSpPr/>
            <p:nvPr/>
          </p:nvSpPr>
          <p:spPr>
            <a:xfrm>
              <a:off x="1629285" y="4267501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14</a:t>
              </a:r>
            </a:p>
          </p:txBody>
        </p:sp>
        <p:sp>
          <p:nvSpPr>
            <p:cNvPr id="79" name="Rectangle: Rounded Corners 71">
              <a:extLst>
                <a:ext uri="{FF2B5EF4-FFF2-40B4-BE49-F238E27FC236}">
                  <a16:creationId xmlns:a16="http://schemas.microsoft.com/office/drawing/2014/main" id="{1DCDADE0-C7C6-D76A-257B-95636D88ECFC}"/>
                </a:ext>
              </a:extLst>
            </p:cNvPr>
            <p:cNvSpPr/>
            <p:nvPr/>
          </p:nvSpPr>
          <p:spPr>
            <a:xfrm>
              <a:off x="2269043" y="4267501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15</a:t>
              </a:r>
            </a:p>
          </p:txBody>
        </p:sp>
        <p:sp>
          <p:nvSpPr>
            <p:cNvPr id="80" name="Rectangle: Rounded Corners 72">
              <a:extLst>
                <a:ext uri="{FF2B5EF4-FFF2-40B4-BE49-F238E27FC236}">
                  <a16:creationId xmlns:a16="http://schemas.microsoft.com/office/drawing/2014/main" id="{A4A314F3-D5DE-D42B-20F6-CF738CA3F590}"/>
                </a:ext>
              </a:extLst>
            </p:cNvPr>
            <p:cNvSpPr/>
            <p:nvPr/>
          </p:nvSpPr>
          <p:spPr>
            <a:xfrm>
              <a:off x="2908801" y="4267501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16</a:t>
              </a:r>
            </a:p>
          </p:txBody>
        </p:sp>
        <p:sp>
          <p:nvSpPr>
            <p:cNvPr id="81" name="Rectangle: Rounded Corners 73">
              <a:extLst>
                <a:ext uri="{FF2B5EF4-FFF2-40B4-BE49-F238E27FC236}">
                  <a16:creationId xmlns:a16="http://schemas.microsoft.com/office/drawing/2014/main" id="{F74C30F1-39F4-94A9-0350-7461A163390B}"/>
                </a:ext>
              </a:extLst>
            </p:cNvPr>
            <p:cNvSpPr/>
            <p:nvPr/>
          </p:nvSpPr>
          <p:spPr>
            <a:xfrm>
              <a:off x="3548559" y="4267501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17</a:t>
              </a:r>
            </a:p>
          </p:txBody>
        </p:sp>
        <p:sp>
          <p:nvSpPr>
            <p:cNvPr id="82" name="Rectangle: Rounded Corners 74">
              <a:extLst>
                <a:ext uri="{FF2B5EF4-FFF2-40B4-BE49-F238E27FC236}">
                  <a16:creationId xmlns:a16="http://schemas.microsoft.com/office/drawing/2014/main" id="{86F58D53-F8DE-3E66-F4D2-9C2AA33A79FC}"/>
                </a:ext>
              </a:extLst>
            </p:cNvPr>
            <p:cNvSpPr/>
            <p:nvPr/>
          </p:nvSpPr>
          <p:spPr>
            <a:xfrm>
              <a:off x="4188317" y="4267501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18</a:t>
              </a:r>
            </a:p>
          </p:txBody>
        </p:sp>
        <p:sp>
          <p:nvSpPr>
            <p:cNvPr id="83" name="Rectangle: Rounded Corners 75">
              <a:extLst>
                <a:ext uri="{FF2B5EF4-FFF2-40B4-BE49-F238E27FC236}">
                  <a16:creationId xmlns:a16="http://schemas.microsoft.com/office/drawing/2014/main" id="{4FB48A9E-379A-C18C-BE0E-A8AB836074E3}"/>
                </a:ext>
              </a:extLst>
            </p:cNvPr>
            <p:cNvSpPr/>
            <p:nvPr/>
          </p:nvSpPr>
          <p:spPr>
            <a:xfrm>
              <a:off x="4828074" y="4267501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19</a:t>
              </a:r>
            </a:p>
          </p:txBody>
        </p:sp>
        <p:sp>
          <p:nvSpPr>
            <p:cNvPr id="84" name="Rectangle: Rounded Corners 76">
              <a:extLst>
                <a:ext uri="{FF2B5EF4-FFF2-40B4-BE49-F238E27FC236}">
                  <a16:creationId xmlns:a16="http://schemas.microsoft.com/office/drawing/2014/main" id="{908A93D1-5A0D-138D-2D29-59478173F6F9}"/>
                </a:ext>
              </a:extLst>
            </p:cNvPr>
            <p:cNvSpPr/>
            <p:nvPr/>
          </p:nvSpPr>
          <p:spPr>
            <a:xfrm>
              <a:off x="989527" y="4862347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20</a:t>
              </a:r>
            </a:p>
          </p:txBody>
        </p:sp>
        <p:sp>
          <p:nvSpPr>
            <p:cNvPr id="85" name="Rectangle: Rounded Corners 77">
              <a:extLst>
                <a:ext uri="{FF2B5EF4-FFF2-40B4-BE49-F238E27FC236}">
                  <a16:creationId xmlns:a16="http://schemas.microsoft.com/office/drawing/2014/main" id="{04F3B6E2-4A17-2795-7B06-4ADF003FF8D6}"/>
                </a:ext>
              </a:extLst>
            </p:cNvPr>
            <p:cNvSpPr/>
            <p:nvPr/>
          </p:nvSpPr>
          <p:spPr>
            <a:xfrm>
              <a:off x="1629285" y="4862347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21</a:t>
              </a:r>
            </a:p>
          </p:txBody>
        </p:sp>
        <p:sp>
          <p:nvSpPr>
            <p:cNvPr id="86" name="Rectangle: Rounded Corners 78">
              <a:extLst>
                <a:ext uri="{FF2B5EF4-FFF2-40B4-BE49-F238E27FC236}">
                  <a16:creationId xmlns:a16="http://schemas.microsoft.com/office/drawing/2014/main" id="{6FD50D60-4BF2-3DAE-6E52-5A59379D1F3F}"/>
                </a:ext>
              </a:extLst>
            </p:cNvPr>
            <p:cNvSpPr/>
            <p:nvPr/>
          </p:nvSpPr>
          <p:spPr>
            <a:xfrm>
              <a:off x="2269043" y="4862347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22</a:t>
              </a:r>
            </a:p>
          </p:txBody>
        </p:sp>
        <p:sp>
          <p:nvSpPr>
            <p:cNvPr id="87" name="Rectangle: Rounded Corners 79">
              <a:extLst>
                <a:ext uri="{FF2B5EF4-FFF2-40B4-BE49-F238E27FC236}">
                  <a16:creationId xmlns:a16="http://schemas.microsoft.com/office/drawing/2014/main" id="{DA278B81-8122-F072-15C6-5E7416E4B35B}"/>
                </a:ext>
              </a:extLst>
            </p:cNvPr>
            <p:cNvSpPr/>
            <p:nvPr/>
          </p:nvSpPr>
          <p:spPr>
            <a:xfrm>
              <a:off x="2908801" y="4862347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23</a:t>
              </a:r>
            </a:p>
          </p:txBody>
        </p:sp>
        <p:sp>
          <p:nvSpPr>
            <p:cNvPr id="88" name="Rectangle: Rounded Corners 80">
              <a:extLst>
                <a:ext uri="{FF2B5EF4-FFF2-40B4-BE49-F238E27FC236}">
                  <a16:creationId xmlns:a16="http://schemas.microsoft.com/office/drawing/2014/main" id="{E3171B64-08E4-0220-DDA9-6AEE13F03F5B}"/>
                </a:ext>
              </a:extLst>
            </p:cNvPr>
            <p:cNvSpPr/>
            <p:nvPr/>
          </p:nvSpPr>
          <p:spPr>
            <a:xfrm>
              <a:off x="3548559" y="4862347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24</a:t>
              </a:r>
            </a:p>
          </p:txBody>
        </p:sp>
        <p:sp>
          <p:nvSpPr>
            <p:cNvPr id="89" name="Rectangle: Rounded Corners 81">
              <a:extLst>
                <a:ext uri="{FF2B5EF4-FFF2-40B4-BE49-F238E27FC236}">
                  <a16:creationId xmlns:a16="http://schemas.microsoft.com/office/drawing/2014/main" id="{716DB454-8A0B-2B80-D0FF-585A4A661F68}"/>
                </a:ext>
              </a:extLst>
            </p:cNvPr>
            <p:cNvSpPr/>
            <p:nvPr/>
          </p:nvSpPr>
          <p:spPr>
            <a:xfrm>
              <a:off x="4188317" y="4862347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25</a:t>
              </a:r>
            </a:p>
          </p:txBody>
        </p:sp>
        <p:sp>
          <p:nvSpPr>
            <p:cNvPr id="90" name="Rectangle: Rounded Corners 82">
              <a:extLst>
                <a:ext uri="{FF2B5EF4-FFF2-40B4-BE49-F238E27FC236}">
                  <a16:creationId xmlns:a16="http://schemas.microsoft.com/office/drawing/2014/main" id="{8BBC1088-4729-F4B9-AC3B-E41FF20E9C5E}"/>
                </a:ext>
              </a:extLst>
            </p:cNvPr>
            <p:cNvSpPr/>
            <p:nvPr/>
          </p:nvSpPr>
          <p:spPr>
            <a:xfrm>
              <a:off x="4828074" y="4862347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26</a:t>
              </a:r>
            </a:p>
          </p:txBody>
        </p:sp>
        <p:sp>
          <p:nvSpPr>
            <p:cNvPr id="91" name="Rectangle: Rounded Corners 83">
              <a:extLst>
                <a:ext uri="{FF2B5EF4-FFF2-40B4-BE49-F238E27FC236}">
                  <a16:creationId xmlns:a16="http://schemas.microsoft.com/office/drawing/2014/main" id="{0ADD621D-4805-8C9D-D474-A3496A7E9D0D}"/>
                </a:ext>
              </a:extLst>
            </p:cNvPr>
            <p:cNvSpPr/>
            <p:nvPr/>
          </p:nvSpPr>
          <p:spPr>
            <a:xfrm>
              <a:off x="989527" y="5457192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27</a:t>
              </a:r>
            </a:p>
          </p:txBody>
        </p:sp>
        <p:sp>
          <p:nvSpPr>
            <p:cNvPr id="92" name="Rectangle: Rounded Corners 84">
              <a:extLst>
                <a:ext uri="{FF2B5EF4-FFF2-40B4-BE49-F238E27FC236}">
                  <a16:creationId xmlns:a16="http://schemas.microsoft.com/office/drawing/2014/main" id="{3C760F47-33FC-DB58-FB6A-21B4A52FA9A8}"/>
                </a:ext>
              </a:extLst>
            </p:cNvPr>
            <p:cNvSpPr/>
            <p:nvPr/>
          </p:nvSpPr>
          <p:spPr>
            <a:xfrm>
              <a:off x="1629285" y="5457192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28</a:t>
              </a:r>
            </a:p>
          </p:txBody>
        </p:sp>
        <p:sp>
          <p:nvSpPr>
            <p:cNvPr id="93" name="Rectangle: Rounded Corners 85">
              <a:extLst>
                <a:ext uri="{FF2B5EF4-FFF2-40B4-BE49-F238E27FC236}">
                  <a16:creationId xmlns:a16="http://schemas.microsoft.com/office/drawing/2014/main" id="{51AEFAD7-7AD8-6C4A-9D2C-0F3CC906C221}"/>
                </a:ext>
              </a:extLst>
            </p:cNvPr>
            <p:cNvSpPr/>
            <p:nvPr/>
          </p:nvSpPr>
          <p:spPr>
            <a:xfrm>
              <a:off x="2269043" y="5457192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29</a:t>
              </a:r>
            </a:p>
          </p:txBody>
        </p:sp>
        <p:sp>
          <p:nvSpPr>
            <p:cNvPr id="94" name="Rectangle: Rounded Corners 86">
              <a:extLst>
                <a:ext uri="{FF2B5EF4-FFF2-40B4-BE49-F238E27FC236}">
                  <a16:creationId xmlns:a16="http://schemas.microsoft.com/office/drawing/2014/main" id="{31B944C5-5A00-3740-6325-2D3B2A2EE62A}"/>
                </a:ext>
              </a:extLst>
            </p:cNvPr>
            <p:cNvSpPr/>
            <p:nvPr/>
          </p:nvSpPr>
          <p:spPr>
            <a:xfrm>
              <a:off x="2908801" y="5457192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30</a:t>
              </a:r>
            </a:p>
          </p:txBody>
        </p:sp>
        <p:sp>
          <p:nvSpPr>
            <p:cNvPr id="95" name="Rectangle: Rounded Corners 87">
              <a:extLst>
                <a:ext uri="{FF2B5EF4-FFF2-40B4-BE49-F238E27FC236}">
                  <a16:creationId xmlns:a16="http://schemas.microsoft.com/office/drawing/2014/main" id="{45490AF7-F96F-2915-3769-4EF55AC9689A}"/>
                </a:ext>
              </a:extLst>
            </p:cNvPr>
            <p:cNvSpPr/>
            <p:nvPr/>
          </p:nvSpPr>
          <p:spPr>
            <a:xfrm>
              <a:off x="3548559" y="5457192"/>
              <a:ext cx="596489" cy="552836"/>
            </a:xfrm>
            <a:prstGeom prst="roundRect">
              <a:avLst/>
            </a:prstGeom>
            <a:solidFill>
              <a:srgbClr val="73E019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31</a:t>
              </a:r>
            </a:p>
          </p:txBody>
        </p:sp>
        <p:sp>
          <p:nvSpPr>
            <p:cNvPr id="96" name="Rectangle: Rounded Corners 88">
              <a:extLst>
                <a:ext uri="{FF2B5EF4-FFF2-40B4-BE49-F238E27FC236}">
                  <a16:creationId xmlns:a16="http://schemas.microsoft.com/office/drawing/2014/main" id="{7051170E-0867-764E-64AE-AEFF916CBDDB}"/>
                </a:ext>
              </a:extLst>
            </p:cNvPr>
            <p:cNvSpPr/>
            <p:nvPr/>
          </p:nvSpPr>
          <p:spPr>
            <a:xfrm>
              <a:off x="4188317" y="5457192"/>
              <a:ext cx="596489" cy="5528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1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97" name="Rectangle: Rounded Corners 89">
              <a:extLst>
                <a:ext uri="{FF2B5EF4-FFF2-40B4-BE49-F238E27FC236}">
                  <a16:creationId xmlns:a16="http://schemas.microsoft.com/office/drawing/2014/main" id="{CF780A27-8CF1-8F6C-31DA-842712F256E9}"/>
                </a:ext>
              </a:extLst>
            </p:cNvPr>
            <p:cNvSpPr/>
            <p:nvPr/>
          </p:nvSpPr>
          <p:spPr>
            <a:xfrm>
              <a:off x="4828074" y="5457192"/>
              <a:ext cx="596489" cy="5528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11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1F3772A-0667-6C7D-38EC-FFA6C3965730}"/>
                </a:ext>
              </a:extLst>
            </p:cNvPr>
            <p:cNvSpPr/>
            <p:nvPr/>
          </p:nvSpPr>
          <p:spPr>
            <a:xfrm>
              <a:off x="989527" y="2647096"/>
              <a:ext cx="596489" cy="385317"/>
            </a:xfrm>
            <a:prstGeom prst="rect">
              <a:avLst/>
            </a:prstGeom>
            <a:solidFill>
              <a:srgbClr val="04A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SUN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2D616E8-CAFC-E59E-F697-9164073480DF}"/>
                </a:ext>
              </a:extLst>
            </p:cNvPr>
            <p:cNvSpPr/>
            <p:nvPr/>
          </p:nvSpPr>
          <p:spPr>
            <a:xfrm>
              <a:off x="1629285" y="2647096"/>
              <a:ext cx="596489" cy="385317"/>
            </a:xfrm>
            <a:prstGeom prst="rect">
              <a:avLst/>
            </a:prstGeom>
            <a:solidFill>
              <a:srgbClr val="04A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MON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4EEF514-086B-D8F6-7685-96669B17FA46}"/>
                </a:ext>
              </a:extLst>
            </p:cNvPr>
            <p:cNvSpPr/>
            <p:nvPr/>
          </p:nvSpPr>
          <p:spPr>
            <a:xfrm>
              <a:off x="2269043" y="2647096"/>
              <a:ext cx="596489" cy="385317"/>
            </a:xfrm>
            <a:prstGeom prst="rect">
              <a:avLst/>
            </a:prstGeom>
            <a:solidFill>
              <a:srgbClr val="04A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TUE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DCE45BA-2173-9906-DA9F-BC5CCEFA1D6F}"/>
                </a:ext>
              </a:extLst>
            </p:cNvPr>
            <p:cNvSpPr/>
            <p:nvPr/>
          </p:nvSpPr>
          <p:spPr>
            <a:xfrm>
              <a:off x="2908801" y="2647096"/>
              <a:ext cx="596489" cy="385317"/>
            </a:xfrm>
            <a:prstGeom prst="rect">
              <a:avLst/>
            </a:prstGeom>
            <a:solidFill>
              <a:srgbClr val="04A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WED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A20E7B8-3C62-824A-6605-60CD32A82A67}"/>
                </a:ext>
              </a:extLst>
            </p:cNvPr>
            <p:cNvSpPr/>
            <p:nvPr/>
          </p:nvSpPr>
          <p:spPr>
            <a:xfrm>
              <a:off x="3548559" y="2647096"/>
              <a:ext cx="596489" cy="385317"/>
            </a:xfrm>
            <a:prstGeom prst="rect">
              <a:avLst/>
            </a:prstGeom>
            <a:solidFill>
              <a:srgbClr val="04A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THU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870E5FA7-F7C4-45C2-0A99-68CB1743E84B}"/>
                </a:ext>
              </a:extLst>
            </p:cNvPr>
            <p:cNvSpPr/>
            <p:nvPr/>
          </p:nvSpPr>
          <p:spPr>
            <a:xfrm>
              <a:off x="4188317" y="2647096"/>
              <a:ext cx="596489" cy="385317"/>
            </a:xfrm>
            <a:prstGeom prst="rect">
              <a:avLst/>
            </a:prstGeom>
            <a:solidFill>
              <a:srgbClr val="04A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FRI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9EC3B0B-9343-77E4-C9E0-C73277D63F89}"/>
                </a:ext>
              </a:extLst>
            </p:cNvPr>
            <p:cNvSpPr/>
            <p:nvPr/>
          </p:nvSpPr>
          <p:spPr>
            <a:xfrm>
              <a:off x="4828074" y="2647096"/>
              <a:ext cx="596489" cy="385317"/>
            </a:xfrm>
            <a:prstGeom prst="rect">
              <a:avLst/>
            </a:prstGeom>
            <a:solidFill>
              <a:srgbClr val="04A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SAT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808F02C-B253-8FAF-8FC0-F1DBB19A09C9}"/>
              </a:ext>
            </a:extLst>
          </p:cNvPr>
          <p:cNvGrpSpPr/>
          <p:nvPr/>
        </p:nvGrpSpPr>
        <p:grpSpPr>
          <a:xfrm>
            <a:off x="6810706" y="2647096"/>
            <a:ext cx="4435037" cy="3362932"/>
            <a:chOff x="6767436" y="2647096"/>
            <a:chExt cx="4435037" cy="3362932"/>
          </a:xfrm>
        </p:grpSpPr>
        <p:sp>
          <p:nvSpPr>
            <p:cNvPr id="105" name="Rectangle: Rounded Corners 100">
              <a:extLst>
                <a:ext uri="{FF2B5EF4-FFF2-40B4-BE49-F238E27FC236}">
                  <a16:creationId xmlns:a16="http://schemas.microsoft.com/office/drawing/2014/main" id="{D46CB600-B444-535B-03BE-AB723D688D16}"/>
                </a:ext>
              </a:extLst>
            </p:cNvPr>
            <p:cNvSpPr/>
            <p:nvPr/>
          </p:nvSpPr>
          <p:spPr>
            <a:xfrm>
              <a:off x="6767436" y="3077810"/>
              <a:ext cx="596489" cy="5528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06" name="Rectangle: Rounded Corners 101">
              <a:extLst>
                <a:ext uri="{FF2B5EF4-FFF2-40B4-BE49-F238E27FC236}">
                  <a16:creationId xmlns:a16="http://schemas.microsoft.com/office/drawing/2014/main" id="{50D8E17A-C37B-1A74-0408-24F360D3AE97}"/>
                </a:ext>
              </a:extLst>
            </p:cNvPr>
            <p:cNvSpPr/>
            <p:nvPr/>
          </p:nvSpPr>
          <p:spPr>
            <a:xfrm>
              <a:off x="7407194" y="3077810"/>
              <a:ext cx="596489" cy="5528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07" name="Rectangle: Rounded Corners 102">
              <a:extLst>
                <a:ext uri="{FF2B5EF4-FFF2-40B4-BE49-F238E27FC236}">
                  <a16:creationId xmlns:a16="http://schemas.microsoft.com/office/drawing/2014/main" id="{2F0AE366-7246-4C0A-F196-08D98DBFCAAE}"/>
                </a:ext>
              </a:extLst>
            </p:cNvPr>
            <p:cNvSpPr/>
            <p:nvPr/>
          </p:nvSpPr>
          <p:spPr>
            <a:xfrm>
              <a:off x="8046952" y="3077810"/>
              <a:ext cx="596489" cy="5528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08" name="Rectangle: Rounded Corners 103">
              <a:extLst>
                <a:ext uri="{FF2B5EF4-FFF2-40B4-BE49-F238E27FC236}">
                  <a16:creationId xmlns:a16="http://schemas.microsoft.com/office/drawing/2014/main" id="{A4D2A4E6-EA7B-DE13-7342-9E93E1F74C60}"/>
                </a:ext>
              </a:extLst>
            </p:cNvPr>
            <p:cNvSpPr/>
            <p:nvPr/>
          </p:nvSpPr>
          <p:spPr>
            <a:xfrm>
              <a:off x="8686711" y="3077810"/>
              <a:ext cx="596489" cy="5528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09" name="Rectangle: Rounded Corners 104">
              <a:extLst>
                <a:ext uri="{FF2B5EF4-FFF2-40B4-BE49-F238E27FC236}">
                  <a16:creationId xmlns:a16="http://schemas.microsoft.com/office/drawing/2014/main" id="{F0A0D104-A22A-855B-6507-62C851661916}"/>
                </a:ext>
              </a:extLst>
            </p:cNvPr>
            <p:cNvSpPr/>
            <p:nvPr/>
          </p:nvSpPr>
          <p:spPr>
            <a:xfrm>
              <a:off x="9326469" y="3077810"/>
              <a:ext cx="596489" cy="5528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endParaRPr>
            </a:p>
          </p:txBody>
        </p:sp>
        <p:sp>
          <p:nvSpPr>
            <p:cNvPr id="110" name="Rectangle: Rounded Corners 105">
              <a:extLst>
                <a:ext uri="{FF2B5EF4-FFF2-40B4-BE49-F238E27FC236}">
                  <a16:creationId xmlns:a16="http://schemas.microsoft.com/office/drawing/2014/main" id="{BF3C4B7C-E902-33F0-1A40-3E946F0CD966}"/>
                </a:ext>
              </a:extLst>
            </p:cNvPr>
            <p:cNvSpPr/>
            <p:nvPr/>
          </p:nvSpPr>
          <p:spPr>
            <a:xfrm>
              <a:off x="9966226" y="3077810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</a:t>
              </a:r>
            </a:p>
          </p:txBody>
        </p:sp>
        <p:sp>
          <p:nvSpPr>
            <p:cNvPr id="111" name="Rectangle: Rounded Corners 106">
              <a:extLst>
                <a:ext uri="{FF2B5EF4-FFF2-40B4-BE49-F238E27FC236}">
                  <a16:creationId xmlns:a16="http://schemas.microsoft.com/office/drawing/2014/main" id="{6B92B9B9-C94F-0EA7-12A9-0B5BF6EE9991}"/>
                </a:ext>
              </a:extLst>
            </p:cNvPr>
            <p:cNvSpPr/>
            <p:nvPr/>
          </p:nvSpPr>
          <p:spPr>
            <a:xfrm>
              <a:off x="10605984" y="3077810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</a:t>
              </a:r>
            </a:p>
          </p:txBody>
        </p:sp>
        <p:sp>
          <p:nvSpPr>
            <p:cNvPr id="112" name="Rectangle: Rounded Corners 107">
              <a:extLst>
                <a:ext uri="{FF2B5EF4-FFF2-40B4-BE49-F238E27FC236}">
                  <a16:creationId xmlns:a16="http://schemas.microsoft.com/office/drawing/2014/main" id="{F9169DB8-5303-EAB9-EDF8-612169B7A7C5}"/>
                </a:ext>
              </a:extLst>
            </p:cNvPr>
            <p:cNvSpPr/>
            <p:nvPr/>
          </p:nvSpPr>
          <p:spPr>
            <a:xfrm>
              <a:off x="6767436" y="3672655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3</a:t>
              </a:r>
            </a:p>
          </p:txBody>
        </p:sp>
        <p:sp>
          <p:nvSpPr>
            <p:cNvPr id="113" name="Rectangle: Rounded Corners 108">
              <a:extLst>
                <a:ext uri="{FF2B5EF4-FFF2-40B4-BE49-F238E27FC236}">
                  <a16:creationId xmlns:a16="http://schemas.microsoft.com/office/drawing/2014/main" id="{8B5BCADF-AA9E-99A3-7AB5-0349356AD922}"/>
                </a:ext>
              </a:extLst>
            </p:cNvPr>
            <p:cNvSpPr/>
            <p:nvPr/>
          </p:nvSpPr>
          <p:spPr>
            <a:xfrm>
              <a:off x="7407194" y="3672655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4</a:t>
              </a:r>
            </a:p>
          </p:txBody>
        </p:sp>
        <p:sp>
          <p:nvSpPr>
            <p:cNvPr id="114" name="Rectangle: Rounded Corners 109">
              <a:extLst>
                <a:ext uri="{FF2B5EF4-FFF2-40B4-BE49-F238E27FC236}">
                  <a16:creationId xmlns:a16="http://schemas.microsoft.com/office/drawing/2014/main" id="{E78BD197-F829-C3BD-1E36-3E7A32B59B5C}"/>
                </a:ext>
              </a:extLst>
            </p:cNvPr>
            <p:cNvSpPr/>
            <p:nvPr/>
          </p:nvSpPr>
          <p:spPr>
            <a:xfrm>
              <a:off x="8046952" y="3672655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5</a:t>
              </a:r>
            </a:p>
          </p:txBody>
        </p:sp>
        <p:sp>
          <p:nvSpPr>
            <p:cNvPr id="115" name="Rectangle: Rounded Corners 110">
              <a:extLst>
                <a:ext uri="{FF2B5EF4-FFF2-40B4-BE49-F238E27FC236}">
                  <a16:creationId xmlns:a16="http://schemas.microsoft.com/office/drawing/2014/main" id="{FE9D7699-173B-0BAA-C8F2-01626237A181}"/>
                </a:ext>
              </a:extLst>
            </p:cNvPr>
            <p:cNvSpPr/>
            <p:nvPr/>
          </p:nvSpPr>
          <p:spPr>
            <a:xfrm>
              <a:off x="8686711" y="3672655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6</a:t>
              </a:r>
            </a:p>
          </p:txBody>
        </p:sp>
        <p:sp>
          <p:nvSpPr>
            <p:cNvPr id="116" name="Rectangle: Rounded Corners 111">
              <a:extLst>
                <a:ext uri="{FF2B5EF4-FFF2-40B4-BE49-F238E27FC236}">
                  <a16:creationId xmlns:a16="http://schemas.microsoft.com/office/drawing/2014/main" id="{85770C60-EB87-0C17-9DBC-B963DA5ACD12}"/>
                </a:ext>
              </a:extLst>
            </p:cNvPr>
            <p:cNvSpPr/>
            <p:nvPr/>
          </p:nvSpPr>
          <p:spPr>
            <a:xfrm>
              <a:off x="9326469" y="3672655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7</a:t>
              </a:r>
            </a:p>
          </p:txBody>
        </p:sp>
        <p:sp>
          <p:nvSpPr>
            <p:cNvPr id="117" name="Rectangle: Rounded Corners 112">
              <a:extLst>
                <a:ext uri="{FF2B5EF4-FFF2-40B4-BE49-F238E27FC236}">
                  <a16:creationId xmlns:a16="http://schemas.microsoft.com/office/drawing/2014/main" id="{2F7FACB3-86DE-8ED1-EE7E-E38C771B1EDD}"/>
                </a:ext>
              </a:extLst>
            </p:cNvPr>
            <p:cNvSpPr/>
            <p:nvPr/>
          </p:nvSpPr>
          <p:spPr>
            <a:xfrm>
              <a:off x="9966226" y="3672655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8</a:t>
              </a:r>
            </a:p>
          </p:txBody>
        </p:sp>
        <p:sp>
          <p:nvSpPr>
            <p:cNvPr id="118" name="Rectangle: Rounded Corners 113">
              <a:extLst>
                <a:ext uri="{FF2B5EF4-FFF2-40B4-BE49-F238E27FC236}">
                  <a16:creationId xmlns:a16="http://schemas.microsoft.com/office/drawing/2014/main" id="{A571463A-8136-E87E-B0D9-8037F4549C6B}"/>
                </a:ext>
              </a:extLst>
            </p:cNvPr>
            <p:cNvSpPr/>
            <p:nvPr/>
          </p:nvSpPr>
          <p:spPr>
            <a:xfrm>
              <a:off x="10605984" y="3672655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9</a:t>
              </a:r>
            </a:p>
          </p:txBody>
        </p:sp>
        <p:sp>
          <p:nvSpPr>
            <p:cNvPr id="119" name="Rectangle: Rounded Corners 114">
              <a:extLst>
                <a:ext uri="{FF2B5EF4-FFF2-40B4-BE49-F238E27FC236}">
                  <a16:creationId xmlns:a16="http://schemas.microsoft.com/office/drawing/2014/main" id="{602E9C40-DF2C-8E54-F9CF-9091FC17F5EE}"/>
                </a:ext>
              </a:extLst>
            </p:cNvPr>
            <p:cNvSpPr/>
            <p:nvPr/>
          </p:nvSpPr>
          <p:spPr>
            <a:xfrm>
              <a:off x="6767436" y="4267501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10</a:t>
              </a:r>
            </a:p>
          </p:txBody>
        </p:sp>
        <p:sp>
          <p:nvSpPr>
            <p:cNvPr id="120" name="Rectangle: Rounded Corners 115">
              <a:extLst>
                <a:ext uri="{FF2B5EF4-FFF2-40B4-BE49-F238E27FC236}">
                  <a16:creationId xmlns:a16="http://schemas.microsoft.com/office/drawing/2014/main" id="{DACFAE88-BAB7-0BF9-4970-8048F47FFBBC}"/>
                </a:ext>
              </a:extLst>
            </p:cNvPr>
            <p:cNvSpPr/>
            <p:nvPr/>
          </p:nvSpPr>
          <p:spPr>
            <a:xfrm>
              <a:off x="7407194" y="4267501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11</a:t>
              </a:r>
            </a:p>
          </p:txBody>
        </p:sp>
        <p:sp>
          <p:nvSpPr>
            <p:cNvPr id="121" name="Rectangle: Rounded Corners 116">
              <a:extLst>
                <a:ext uri="{FF2B5EF4-FFF2-40B4-BE49-F238E27FC236}">
                  <a16:creationId xmlns:a16="http://schemas.microsoft.com/office/drawing/2014/main" id="{ACA4E79B-1276-192C-57EE-B2DFB56B7BCD}"/>
                </a:ext>
              </a:extLst>
            </p:cNvPr>
            <p:cNvSpPr/>
            <p:nvPr/>
          </p:nvSpPr>
          <p:spPr>
            <a:xfrm>
              <a:off x="8046952" y="4267501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12</a:t>
              </a:r>
            </a:p>
          </p:txBody>
        </p:sp>
        <p:sp>
          <p:nvSpPr>
            <p:cNvPr id="122" name="Rectangle: Rounded Corners 117">
              <a:extLst>
                <a:ext uri="{FF2B5EF4-FFF2-40B4-BE49-F238E27FC236}">
                  <a16:creationId xmlns:a16="http://schemas.microsoft.com/office/drawing/2014/main" id="{53350D15-0F04-CA9E-A038-7F9B10879C04}"/>
                </a:ext>
              </a:extLst>
            </p:cNvPr>
            <p:cNvSpPr/>
            <p:nvPr/>
          </p:nvSpPr>
          <p:spPr>
            <a:xfrm>
              <a:off x="8686711" y="4267501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13</a:t>
              </a:r>
            </a:p>
          </p:txBody>
        </p:sp>
        <p:sp>
          <p:nvSpPr>
            <p:cNvPr id="123" name="Rectangle: Rounded Corners 118">
              <a:extLst>
                <a:ext uri="{FF2B5EF4-FFF2-40B4-BE49-F238E27FC236}">
                  <a16:creationId xmlns:a16="http://schemas.microsoft.com/office/drawing/2014/main" id="{74347E74-4344-E0C1-21CA-639218CEE9C9}"/>
                </a:ext>
              </a:extLst>
            </p:cNvPr>
            <p:cNvSpPr/>
            <p:nvPr/>
          </p:nvSpPr>
          <p:spPr>
            <a:xfrm>
              <a:off x="9326469" y="4267501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14</a:t>
              </a:r>
            </a:p>
          </p:txBody>
        </p:sp>
        <p:sp>
          <p:nvSpPr>
            <p:cNvPr id="124" name="Rectangle: Rounded Corners 119">
              <a:extLst>
                <a:ext uri="{FF2B5EF4-FFF2-40B4-BE49-F238E27FC236}">
                  <a16:creationId xmlns:a16="http://schemas.microsoft.com/office/drawing/2014/main" id="{58265D77-9A6B-A2F9-D829-9D605E30551E}"/>
                </a:ext>
              </a:extLst>
            </p:cNvPr>
            <p:cNvSpPr/>
            <p:nvPr/>
          </p:nvSpPr>
          <p:spPr>
            <a:xfrm>
              <a:off x="9966226" y="4267501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15</a:t>
              </a:r>
            </a:p>
          </p:txBody>
        </p:sp>
        <p:sp>
          <p:nvSpPr>
            <p:cNvPr id="125" name="Rectangle: Rounded Corners 120">
              <a:extLst>
                <a:ext uri="{FF2B5EF4-FFF2-40B4-BE49-F238E27FC236}">
                  <a16:creationId xmlns:a16="http://schemas.microsoft.com/office/drawing/2014/main" id="{37F8F834-2C7F-5744-B6C7-7CB5D035C2D4}"/>
                </a:ext>
              </a:extLst>
            </p:cNvPr>
            <p:cNvSpPr/>
            <p:nvPr/>
          </p:nvSpPr>
          <p:spPr>
            <a:xfrm>
              <a:off x="10605984" y="4267501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16</a:t>
              </a:r>
            </a:p>
          </p:txBody>
        </p:sp>
        <p:sp>
          <p:nvSpPr>
            <p:cNvPr id="126" name="Rectangle: Rounded Corners 121">
              <a:extLst>
                <a:ext uri="{FF2B5EF4-FFF2-40B4-BE49-F238E27FC236}">
                  <a16:creationId xmlns:a16="http://schemas.microsoft.com/office/drawing/2014/main" id="{0E76F66B-D82D-3903-11B3-79D10397A1F6}"/>
                </a:ext>
              </a:extLst>
            </p:cNvPr>
            <p:cNvSpPr/>
            <p:nvPr/>
          </p:nvSpPr>
          <p:spPr>
            <a:xfrm>
              <a:off x="6767436" y="4862347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17</a:t>
              </a:r>
            </a:p>
          </p:txBody>
        </p:sp>
        <p:sp>
          <p:nvSpPr>
            <p:cNvPr id="127" name="Rectangle: Rounded Corners 122">
              <a:extLst>
                <a:ext uri="{FF2B5EF4-FFF2-40B4-BE49-F238E27FC236}">
                  <a16:creationId xmlns:a16="http://schemas.microsoft.com/office/drawing/2014/main" id="{46D8DD79-3F5E-6110-BF7D-FA99454EA611}"/>
                </a:ext>
              </a:extLst>
            </p:cNvPr>
            <p:cNvSpPr/>
            <p:nvPr/>
          </p:nvSpPr>
          <p:spPr>
            <a:xfrm>
              <a:off x="7407194" y="4862347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18</a:t>
              </a:r>
            </a:p>
          </p:txBody>
        </p:sp>
        <p:sp>
          <p:nvSpPr>
            <p:cNvPr id="128" name="Rectangle: Rounded Corners 123">
              <a:extLst>
                <a:ext uri="{FF2B5EF4-FFF2-40B4-BE49-F238E27FC236}">
                  <a16:creationId xmlns:a16="http://schemas.microsoft.com/office/drawing/2014/main" id="{DDB667C9-69BE-490B-AD7B-4974CDB0C3E7}"/>
                </a:ext>
              </a:extLst>
            </p:cNvPr>
            <p:cNvSpPr/>
            <p:nvPr/>
          </p:nvSpPr>
          <p:spPr>
            <a:xfrm>
              <a:off x="8046952" y="4862347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19</a:t>
              </a:r>
            </a:p>
          </p:txBody>
        </p:sp>
        <p:sp>
          <p:nvSpPr>
            <p:cNvPr id="129" name="Rectangle: Rounded Corners 124">
              <a:extLst>
                <a:ext uri="{FF2B5EF4-FFF2-40B4-BE49-F238E27FC236}">
                  <a16:creationId xmlns:a16="http://schemas.microsoft.com/office/drawing/2014/main" id="{A8FE0FFC-B908-BCAB-8FE0-13A5923995B2}"/>
                </a:ext>
              </a:extLst>
            </p:cNvPr>
            <p:cNvSpPr/>
            <p:nvPr/>
          </p:nvSpPr>
          <p:spPr>
            <a:xfrm>
              <a:off x="8686711" y="4862347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20</a:t>
              </a:r>
            </a:p>
          </p:txBody>
        </p:sp>
        <p:sp>
          <p:nvSpPr>
            <p:cNvPr id="130" name="Rectangle: Rounded Corners 125">
              <a:extLst>
                <a:ext uri="{FF2B5EF4-FFF2-40B4-BE49-F238E27FC236}">
                  <a16:creationId xmlns:a16="http://schemas.microsoft.com/office/drawing/2014/main" id="{0F9EE401-B679-8B10-8275-5C1DAA3CF87D}"/>
                </a:ext>
              </a:extLst>
            </p:cNvPr>
            <p:cNvSpPr/>
            <p:nvPr/>
          </p:nvSpPr>
          <p:spPr>
            <a:xfrm>
              <a:off x="9326469" y="4862347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21</a:t>
              </a:r>
            </a:p>
          </p:txBody>
        </p:sp>
        <p:sp>
          <p:nvSpPr>
            <p:cNvPr id="131" name="Rectangle: Rounded Corners 126">
              <a:extLst>
                <a:ext uri="{FF2B5EF4-FFF2-40B4-BE49-F238E27FC236}">
                  <a16:creationId xmlns:a16="http://schemas.microsoft.com/office/drawing/2014/main" id="{7E10503D-BBD2-EB5C-ADBE-F6E1ED28CB1B}"/>
                </a:ext>
              </a:extLst>
            </p:cNvPr>
            <p:cNvSpPr/>
            <p:nvPr/>
          </p:nvSpPr>
          <p:spPr>
            <a:xfrm>
              <a:off x="9966226" y="4862347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22</a:t>
              </a:r>
            </a:p>
          </p:txBody>
        </p:sp>
        <p:sp>
          <p:nvSpPr>
            <p:cNvPr id="132" name="Rectangle: Rounded Corners 127">
              <a:extLst>
                <a:ext uri="{FF2B5EF4-FFF2-40B4-BE49-F238E27FC236}">
                  <a16:creationId xmlns:a16="http://schemas.microsoft.com/office/drawing/2014/main" id="{4590F88A-CA65-6ABD-21EF-CAF90545D1A9}"/>
                </a:ext>
              </a:extLst>
            </p:cNvPr>
            <p:cNvSpPr/>
            <p:nvPr/>
          </p:nvSpPr>
          <p:spPr>
            <a:xfrm>
              <a:off x="10605984" y="4862347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23</a:t>
              </a:r>
            </a:p>
          </p:txBody>
        </p:sp>
        <p:sp>
          <p:nvSpPr>
            <p:cNvPr id="133" name="Rectangle: Rounded Corners 128">
              <a:extLst>
                <a:ext uri="{FF2B5EF4-FFF2-40B4-BE49-F238E27FC236}">
                  <a16:creationId xmlns:a16="http://schemas.microsoft.com/office/drawing/2014/main" id="{1093DB96-EF7F-7CE2-B995-2A36230BE7D1}"/>
                </a:ext>
              </a:extLst>
            </p:cNvPr>
            <p:cNvSpPr/>
            <p:nvPr/>
          </p:nvSpPr>
          <p:spPr>
            <a:xfrm>
              <a:off x="6767436" y="5457192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24</a:t>
              </a:r>
            </a:p>
          </p:txBody>
        </p:sp>
        <p:sp>
          <p:nvSpPr>
            <p:cNvPr id="134" name="Rectangle: Rounded Corners 129">
              <a:extLst>
                <a:ext uri="{FF2B5EF4-FFF2-40B4-BE49-F238E27FC236}">
                  <a16:creationId xmlns:a16="http://schemas.microsoft.com/office/drawing/2014/main" id="{62EF4FDC-BB23-CB95-EF07-259FD39F1159}"/>
                </a:ext>
              </a:extLst>
            </p:cNvPr>
            <p:cNvSpPr/>
            <p:nvPr/>
          </p:nvSpPr>
          <p:spPr>
            <a:xfrm>
              <a:off x="7407194" y="5457192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25</a:t>
              </a:r>
            </a:p>
          </p:txBody>
        </p:sp>
        <p:sp>
          <p:nvSpPr>
            <p:cNvPr id="135" name="Rectangle: Rounded Corners 130">
              <a:extLst>
                <a:ext uri="{FF2B5EF4-FFF2-40B4-BE49-F238E27FC236}">
                  <a16:creationId xmlns:a16="http://schemas.microsoft.com/office/drawing/2014/main" id="{FA3FB0E4-0F9A-90B0-0F23-74D5615CCB39}"/>
                </a:ext>
              </a:extLst>
            </p:cNvPr>
            <p:cNvSpPr/>
            <p:nvPr/>
          </p:nvSpPr>
          <p:spPr>
            <a:xfrm>
              <a:off x="8046952" y="5457192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26</a:t>
              </a:r>
            </a:p>
          </p:txBody>
        </p:sp>
        <p:sp>
          <p:nvSpPr>
            <p:cNvPr id="136" name="Rectangle: Rounded Corners 131">
              <a:extLst>
                <a:ext uri="{FF2B5EF4-FFF2-40B4-BE49-F238E27FC236}">
                  <a16:creationId xmlns:a16="http://schemas.microsoft.com/office/drawing/2014/main" id="{68610B70-8603-5E62-DB88-1A9918F9ECF2}"/>
                </a:ext>
              </a:extLst>
            </p:cNvPr>
            <p:cNvSpPr/>
            <p:nvPr/>
          </p:nvSpPr>
          <p:spPr>
            <a:xfrm>
              <a:off x="8686711" y="5457192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27</a:t>
              </a:r>
            </a:p>
          </p:txBody>
        </p:sp>
        <p:sp>
          <p:nvSpPr>
            <p:cNvPr id="137" name="Rectangle: Rounded Corners 132">
              <a:extLst>
                <a:ext uri="{FF2B5EF4-FFF2-40B4-BE49-F238E27FC236}">
                  <a16:creationId xmlns:a16="http://schemas.microsoft.com/office/drawing/2014/main" id="{164D948F-B6C8-5151-D0E7-41566D96F8F8}"/>
                </a:ext>
              </a:extLst>
            </p:cNvPr>
            <p:cNvSpPr/>
            <p:nvPr/>
          </p:nvSpPr>
          <p:spPr>
            <a:xfrm>
              <a:off x="9326469" y="5457192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28</a:t>
              </a:r>
            </a:p>
          </p:txBody>
        </p:sp>
        <p:sp>
          <p:nvSpPr>
            <p:cNvPr id="138" name="Rectangle: Rounded Corners 133">
              <a:extLst>
                <a:ext uri="{FF2B5EF4-FFF2-40B4-BE49-F238E27FC236}">
                  <a16:creationId xmlns:a16="http://schemas.microsoft.com/office/drawing/2014/main" id="{98CF942E-BCD4-A486-A96F-6A44710CB297}"/>
                </a:ext>
              </a:extLst>
            </p:cNvPr>
            <p:cNvSpPr/>
            <p:nvPr/>
          </p:nvSpPr>
          <p:spPr>
            <a:xfrm>
              <a:off x="9966226" y="5457192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29</a:t>
              </a:r>
            </a:p>
          </p:txBody>
        </p:sp>
        <p:sp>
          <p:nvSpPr>
            <p:cNvPr id="139" name="Rectangle: Rounded Corners 134">
              <a:extLst>
                <a:ext uri="{FF2B5EF4-FFF2-40B4-BE49-F238E27FC236}">
                  <a16:creationId xmlns:a16="http://schemas.microsoft.com/office/drawing/2014/main" id="{7627F2CA-3349-156B-015B-230290F51819}"/>
                </a:ext>
              </a:extLst>
            </p:cNvPr>
            <p:cNvSpPr/>
            <p:nvPr/>
          </p:nvSpPr>
          <p:spPr>
            <a:xfrm>
              <a:off x="10605984" y="5457192"/>
              <a:ext cx="596489" cy="552836"/>
            </a:xfrm>
            <a:prstGeom prst="roundRect">
              <a:avLst/>
            </a:prstGeom>
            <a:solidFill>
              <a:srgbClr val="00BD7D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30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2E62FFC-27B4-C9E1-B5F2-B716EBD8C330}"/>
                </a:ext>
              </a:extLst>
            </p:cNvPr>
            <p:cNvSpPr/>
            <p:nvPr/>
          </p:nvSpPr>
          <p:spPr>
            <a:xfrm>
              <a:off x="6767436" y="2647096"/>
              <a:ext cx="596489" cy="385317"/>
            </a:xfrm>
            <a:prstGeom prst="rect">
              <a:avLst/>
            </a:prstGeom>
            <a:solidFill>
              <a:srgbClr val="04A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SUN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9FA213F-8589-4AE5-97B6-04E10A42068E}"/>
                </a:ext>
              </a:extLst>
            </p:cNvPr>
            <p:cNvSpPr/>
            <p:nvPr/>
          </p:nvSpPr>
          <p:spPr>
            <a:xfrm>
              <a:off x="7407194" y="2647096"/>
              <a:ext cx="596489" cy="385317"/>
            </a:xfrm>
            <a:prstGeom prst="rect">
              <a:avLst/>
            </a:prstGeom>
            <a:solidFill>
              <a:srgbClr val="04A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MON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68EA52C-223C-DA3C-F2F2-A95EA71571A4}"/>
                </a:ext>
              </a:extLst>
            </p:cNvPr>
            <p:cNvSpPr/>
            <p:nvPr/>
          </p:nvSpPr>
          <p:spPr>
            <a:xfrm>
              <a:off x="8046952" y="2647096"/>
              <a:ext cx="596489" cy="385317"/>
            </a:xfrm>
            <a:prstGeom prst="rect">
              <a:avLst/>
            </a:prstGeom>
            <a:solidFill>
              <a:srgbClr val="04A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TUE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D40B38E-3FEC-CA6A-AD77-42FB06E70D00}"/>
                </a:ext>
              </a:extLst>
            </p:cNvPr>
            <p:cNvSpPr/>
            <p:nvPr/>
          </p:nvSpPr>
          <p:spPr>
            <a:xfrm>
              <a:off x="8686711" y="2647096"/>
              <a:ext cx="596489" cy="385317"/>
            </a:xfrm>
            <a:prstGeom prst="rect">
              <a:avLst/>
            </a:prstGeom>
            <a:solidFill>
              <a:srgbClr val="04A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WED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DDC7EAC-4AD0-3D53-44F4-9E0F82CE9E8A}"/>
                </a:ext>
              </a:extLst>
            </p:cNvPr>
            <p:cNvSpPr/>
            <p:nvPr/>
          </p:nvSpPr>
          <p:spPr>
            <a:xfrm>
              <a:off x="9326469" y="2647096"/>
              <a:ext cx="596489" cy="385317"/>
            </a:xfrm>
            <a:prstGeom prst="rect">
              <a:avLst/>
            </a:prstGeom>
            <a:solidFill>
              <a:srgbClr val="04A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THU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589A882-4C42-590C-CCE8-0D487245AFB4}"/>
                </a:ext>
              </a:extLst>
            </p:cNvPr>
            <p:cNvSpPr/>
            <p:nvPr/>
          </p:nvSpPr>
          <p:spPr>
            <a:xfrm>
              <a:off x="9966226" y="2647096"/>
              <a:ext cx="596489" cy="385317"/>
            </a:xfrm>
            <a:prstGeom prst="rect">
              <a:avLst/>
            </a:prstGeom>
            <a:solidFill>
              <a:srgbClr val="04A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FRI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EB34080-228B-269C-5ADC-32069A90552E}"/>
                </a:ext>
              </a:extLst>
            </p:cNvPr>
            <p:cNvSpPr/>
            <p:nvPr/>
          </p:nvSpPr>
          <p:spPr>
            <a:xfrm>
              <a:off x="10605984" y="2647096"/>
              <a:ext cx="596489" cy="385317"/>
            </a:xfrm>
            <a:prstGeom prst="rect">
              <a:avLst/>
            </a:prstGeom>
            <a:solidFill>
              <a:srgbClr val="04A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Poppins Medium" pitchFamily="2" charset="77"/>
                  <a:cs typeface="Poppins Medium" pitchFamily="2" charset="77"/>
                </a:rPr>
                <a:t>SAT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19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EBD983D-2E17-F699-6296-570EECF460F8}"/>
              </a:ext>
            </a:extLst>
          </p:cNvPr>
          <p:cNvSpPr/>
          <p:nvPr/>
        </p:nvSpPr>
        <p:spPr>
          <a:xfrm>
            <a:off x="982133" y="0"/>
            <a:ext cx="4131734" cy="6858000"/>
          </a:xfrm>
          <a:prstGeom prst="rect">
            <a:avLst/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50">
            <a:extLst>
              <a:ext uri="{FF2B5EF4-FFF2-40B4-BE49-F238E27FC236}">
                <a16:creationId xmlns:a16="http://schemas.microsoft.com/office/drawing/2014/main" id="{58A86485-72D9-F9B0-7B39-04CF25413566}"/>
              </a:ext>
            </a:extLst>
          </p:cNvPr>
          <p:cNvSpPr txBox="1"/>
          <p:nvPr/>
        </p:nvSpPr>
        <p:spPr>
          <a:xfrm>
            <a:off x="5892800" y="361291"/>
            <a:ext cx="2406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22C27AF1-FBA2-9217-03E0-EE599BE8BAB1}"/>
              </a:ext>
            </a:extLst>
          </p:cNvPr>
          <p:cNvSpPr txBox="1"/>
          <p:nvPr/>
        </p:nvSpPr>
        <p:spPr>
          <a:xfrm>
            <a:off x="5892800" y="1157666"/>
            <a:ext cx="5839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EC0455-59DC-0352-3B4F-88F049E2E56E}"/>
              </a:ext>
            </a:extLst>
          </p:cNvPr>
          <p:cNvCxnSpPr>
            <a:cxnSpLocks/>
          </p:cNvCxnSpPr>
          <p:nvPr/>
        </p:nvCxnSpPr>
        <p:spPr>
          <a:xfrm>
            <a:off x="5892800" y="1069177"/>
            <a:ext cx="1008143" cy="0"/>
          </a:xfrm>
          <a:prstGeom prst="line">
            <a:avLst/>
          </a:prstGeom>
          <a:ln w="539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3">
            <a:extLst>
              <a:ext uri="{FF2B5EF4-FFF2-40B4-BE49-F238E27FC236}">
                <a16:creationId xmlns:a16="http://schemas.microsoft.com/office/drawing/2014/main" id="{DF1DC3F0-5C2D-6D4E-00CA-D109D81E900E}"/>
              </a:ext>
            </a:extLst>
          </p:cNvPr>
          <p:cNvSpPr txBox="1"/>
          <p:nvPr/>
        </p:nvSpPr>
        <p:spPr>
          <a:xfrm>
            <a:off x="1837326" y="4434748"/>
            <a:ext cx="2562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useful information.</a:t>
            </a: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D9CC6E38-1FC4-510C-194E-B2DC6FE2D026}"/>
              </a:ext>
            </a:extLst>
          </p:cNvPr>
          <p:cNvSpPr txBox="1"/>
          <p:nvPr/>
        </p:nvSpPr>
        <p:spPr>
          <a:xfrm>
            <a:off x="2061942" y="1724932"/>
            <a:ext cx="1972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24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3052569-461E-136A-F4B0-302BED596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713905"/>
              </p:ext>
            </p:extLst>
          </p:nvPr>
        </p:nvGraphicFramePr>
        <p:xfrm>
          <a:off x="5892800" y="2055709"/>
          <a:ext cx="5839771" cy="4291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4253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834253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834253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834253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834253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834253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834253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509028">
                <a:tc gridSpan="7"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/>
                          </a:solidFill>
                        </a:rPr>
                        <a:t>January</a:t>
                      </a:r>
                      <a:endParaRPr lang="en-US" sz="1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82596" marR="82596" marT="41298" marB="41298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509028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9121" marR="49121" marT="24561" marB="2456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9121" marR="49121" marT="24561" marB="2456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9121" marR="49121" marT="24561" marB="2456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9121" marR="49121" marT="24561" marB="2456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9121" marR="49121" marT="24561" marB="2456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9121" marR="49121" marT="24561" marB="2456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9121" marR="49121" marT="24561" marB="2456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509028">
                <a:tc>
                  <a:txBody>
                    <a:bodyPr/>
                    <a:lstStyle/>
                    <a:p>
                      <a:pPr algn="r"/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509028"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873217"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509028"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7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873217"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  <p:sp>
        <p:nvSpPr>
          <p:cNvPr id="12" name="Doughnut 11">
            <a:extLst>
              <a:ext uri="{FF2B5EF4-FFF2-40B4-BE49-F238E27FC236}">
                <a16:creationId xmlns:a16="http://schemas.microsoft.com/office/drawing/2014/main" id="{013B6301-B688-617F-B0D2-C845F483ABAE}"/>
              </a:ext>
            </a:extLst>
          </p:cNvPr>
          <p:cNvSpPr/>
          <p:nvPr/>
        </p:nvSpPr>
        <p:spPr>
          <a:xfrm>
            <a:off x="1695904" y="1157666"/>
            <a:ext cx="2704192" cy="2704192"/>
          </a:xfrm>
          <a:prstGeom prst="donut">
            <a:avLst>
              <a:gd name="adj" fmla="val 965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30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D1D583D-3593-7F24-587C-E14336B0A65F}"/>
              </a:ext>
            </a:extLst>
          </p:cNvPr>
          <p:cNvGrpSpPr/>
          <p:nvPr/>
        </p:nvGrpSpPr>
        <p:grpSpPr>
          <a:xfrm>
            <a:off x="2164080" y="259691"/>
            <a:ext cx="7863840" cy="1319595"/>
            <a:chOff x="1855615" y="344925"/>
            <a:chExt cx="7863840" cy="1319595"/>
          </a:xfrm>
        </p:grpSpPr>
        <p:sp>
          <p:nvSpPr>
            <p:cNvPr id="4" name="CuadroTexto 350">
              <a:extLst>
                <a:ext uri="{FF2B5EF4-FFF2-40B4-BE49-F238E27FC236}">
                  <a16:creationId xmlns:a16="http://schemas.microsoft.com/office/drawing/2014/main" id="{58A86485-72D9-F9B0-7B39-04CF25413566}"/>
                </a:ext>
              </a:extLst>
            </p:cNvPr>
            <p:cNvSpPr txBox="1"/>
            <p:nvPr/>
          </p:nvSpPr>
          <p:spPr>
            <a:xfrm>
              <a:off x="4461691" y="344925"/>
              <a:ext cx="26516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2">
                      <a:lumMod val="50000"/>
                    </a:schemeClr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Calendar</a:t>
              </a:r>
            </a:p>
          </p:txBody>
        </p:sp>
        <p:sp>
          <p:nvSpPr>
            <p:cNvPr id="5" name="CuadroTexto 351">
              <a:extLst>
                <a:ext uri="{FF2B5EF4-FFF2-40B4-BE49-F238E27FC236}">
                  <a16:creationId xmlns:a16="http://schemas.microsoft.com/office/drawing/2014/main" id="{22C27AF1-FBA2-9217-03E0-EE599BE8BAB1}"/>
                </a:ext>
              </a:extLst>
            </p:cNvPr>
            <p:cNvSpPr txBox="1"/>
            <p:nvPr/>
          </p:nvSpPr>
          <p:spPr>
            <a:xfrm>
              <a:off x="1855615" y="1141300"/>
              <a:ext cx="786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EC0455-59DC-0352-3B4F-88F049E2E56E}"/>
                </a:ext>
              </a:extLst>
            </p:cNvPr>
            <p:cNvCxnSpPr>
              <a:cxnSpLocks/>
            </p:cNvCxnSpPr>
            <p:nvPr/>
          </p:nvCxnSpPr>
          <p:spPr>
            <a:xfrm>
              <a:off x="5027993" y="1052811"/>
              <a:ext cx="1519084" cy="0"/>
            </a:xfrm>
            <a:prstGeom prst="line">
              <a:avLst/>
            </a:prstGeom>
            <a:ln w="539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4F11838-B504-A67C-B367-CE273454AE89}"/>
              </a:ext>
            </a:extLst>
          </p:cNvPr>
          <p:cNvSpPr/>
          <p:nvPr/>
        </p:nvSpPr>
        <p:spPr>
          <a:xfrm>
            <a:off x="0" y="3947163"/>
            <a:ext cx="12192000" cy="2910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F68D1F-1780-6EBF-5FBF-2AD8FE803901}"/>
              </a:ext>
            </a:extLst>
          </p:cNvPr>
          <p:cNvSpPr/>
          <p:nvPr/>
        </p:nvSpPr>
        <p:spPr>
          <a:xfrm>
            <a:off x="1580650" y="3164719"/>
            <a:ext cx="1540503" cy="1540503"/>
          </a:xfrm>
          <a:prstGeom prst="ellipse">
            <a:avLst/>
          </a:prstGeom>
          <a:solidFill>
            <a:srgbClr val="048EBD"/>
          </a:solidFill>
          <a:ln w="139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oppins Medium" pitchFamily="2" charset="77"/>
                <a:cs typeface="Poppins Medium" pitchFamily="2" charset="77"/>
              </a:rPr>
              <a:t>Week </a:t>
            </a:r>
            <a:r>
              <a:rPr lang="en-US" sz="4000" b="1" dirty="0">
                <a:latin typeface="Poppins Medium" pitchFamily="2" charset="77"/>
                <a:cs typeface="Poppins Medium" pitchFamily="2" charset="77"/>
              </a:rPr>
              <a:t>01</a:t>
            </a:r>
            <a:endParaRPr lang="en-US" sz="2800" b="1" dirty="0"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04BEDE-98E0-A434-CA83-1A680596708C}"/>
              </a:ext>
            </a:extLst>
          </p:cNvPr>
          <p:cNvSpPr/>
          <p:nvPr/>
        </p:nvSpPr>
        <p:spPr>
          <a:xfrm>
            <a:off x="4077933" y="3164719"/>
            <a:ext cx="1540503" cy="1540503"/>
          </a:xfrm>
          <a:prstGeom prst="ellipse">
            <a:avLst/>
          </a:prstGeom>
          <a:solidFill>
            <a:srgbClr val="04A7A2"/>
          </a:solidFill>
          <a:ln w="139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oppins Medium" pitchFamily="2" charset="77"/>
                <a:cs typeface="Poppins Medium" pitchFamily="2" charset="77"/>
              </a:rPr>
              <a:t>Week </a:t>
            </a:r>
            <a:r>
              <a:rPr lang="en-US" sz="4000" b="1" dirty="0">
                <a:latin typeface="Poppins Medium" pitchFamily="2" charset="77"/>
                <a:cs typeface="Poppins Medium" pitchFamily="2" charset="77"/>
              </a:rPr>
              <a:t>02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3FB1DA-06B9-1A83-E499-3484BB42E7E6}"/>
              </a:ext>
            </a:extLst>
          </p:cNvPr>
          <p:cNvSpPr/>
          <p:nvPr/>
        </p:nvSpPr>
        <p:spPr>
          <a:xfrm>
            <a:off x="6531807" y="3164719"/>
            <a:ext cx="1540503" cy="1540503"/>
          </a:xfrm>
          <a:prstGeom prst="ellipse">
            <a:avLst/>
          </a:prstGeom>
          <a:solidFill>
            <a:srgbClr val="00BD7D"/>
          </a:solidFill>
          <a:ln w="139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oppins Medium" pitchFamily="2" charset="77"/>
                <a:cs typeface="Poppins Medium" pitchFamily="2" charset="77"/>
              </a:rPr>
              <a:t>Week </a:t>
            </a:r>
            <a:r>
              <a:rPr lang="en-US" sz="4000" b="1" dirty="0">
                <a:latin typeface="Poppins Medium" pitchFamily="2" charset="77"/>
                <a:cs typeface="Poppins Medium" pitchFamily="2" charset="77"/>
              </a:rPr>
              <a:t>03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971CE4E-6154-1349-3E0F-A8436DED2AF0}"/>
              </a:ext>
            </a:extLst>
          </p:cNvPr>
          <p:cNvSpPr/>
          <p:nvPr/>
        </p:nvSpPr>
        <p:spPr>
          <a:xfrm>
            <a:off x="9034065" y="3164719"/>
            <a:ext cx="1540503" cy="1540503"/>
          </a:xfrm>
          <a:prstGeom prst="ellipse">
            <a:avLst/>
          </a:prstGeom>
          <a:solidFill>
            <a:srgbClr val="09D054"/>
          </a:solidFill>
          <a:ln w="139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Poppins Medium" pitchFamily="2" charset="77"/>
                <a:cs typeface="Poppins Medium" pitchFamily="2" charset="77"/>
              </a:rPr>
              <a:t>Week </a:t>
            </a:r>
            <a:r>
              <a:rPr lang="en-US" sz="4000" b="1" dirty="0">
                <a:latin typeface="Poppins Medium" pitchFamily="2" charset="77"/>
                <a:cs typeface="Poppins Medium" pitchFamily="2" charset="77"/>
              </a:rPr>
              <a:t>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1700F2-AF98-5F66-FCA6-914BD570997F}"/>
              </a:ext>
            </a:extLst>
          </p:cNvPr>
          <p:cNvSpPr txBox="1"/>
          <p:nvPr/>
        </p:nvSpPr>
        <p:spPr>
          <a:xfrm>
            <a:off x="1349033" y="5614684"/>
            <a:ext cx="2003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85A455-C27A-7F05-DD72-5F84F2802AC6}"/>
              </a:ext>
            </a:extLst>
          </p:cNvPr>
          <p:cNvSpPr/>
          <p:nvPr/>
        </p:nvSpPr>
        <p:spPr>
          <a:xfrm>
            <a:off x="1391133" y="5087556"/>
            <a:ext cx="1919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48EBD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sz="6000" dirty="0">
              <a:solidFill>
                <a:srgbClr val="048EBD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1CF04D-03D8-CB14-6C25-A4EA2DAE4894}"/>
              </a:ext>
            </a:extLst>
          </p:cNvPr>
          <p:cNvSpPr txBox="1"/>
          <p:nvPr/>
        </p:nvSpPr>
        <p:spPr>
          <a:xfrm>
            <a:off x="3846316" y="5614684"/>
            <a:ext cx="2003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F54E3B-9EF5-3B51-09CA-30B397E53F67}"/>
              </a:ext>
            </a:extLst>
          </p:cNvPr>
          <p:cNvSpPr/>
          <p:nvPr/>
        </p:nvSpPr>
        <p:spPr>
          <a:xfrm>
            <a:off x="3888416" y="5087556"/>
            <a:ext cx="1919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4A7A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  <a:endParaRPr lang="en-US" sz="6000" dirty="0">
              <a:solidFill>
                <a:srgbClr val="04A7A2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4EBA2F-0739-8250-F409-CFC4593D45B3}"/>
              </a:ext>
            </a:extLst>
          </p:cNvPr>
          <p:cNvSpPr txBox="1"/>
          <p:nvPr/>
        </p:nvSpPr>
        <p:spPr>
          <a:xfrm>
            <a:off x="6300190" y="5614684"/>
            <a:ext cx="2003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C7CCF7-8952-05D5-4780-248AEEC39C2A}"/>
              </a:ext>
            </a:extLst>
          </p:cNvPr>
          <p:cNvSpPr/>
          <p:nvPr/>
        </p:nvSpPr>
        <p:spPr>
          <a:xfrm>
            <a:off x="5934967" y="5087556"/>
            <a:ext cx="27341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D7D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Reinforcement</a:t>
            </a:r>
            <a:endParaRPr lang="en-US" sz="6000" dirty="0">
              <a:solidFill>
                <a:srgbClr val="00BD7D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25" name="Round Diagonal Corner of Rectangle 24">
            <a:extLst>
              <a:ext uri="{FF2B5EF4-FFF2-40B4-BE49-F238E27FC236}">
                <a16:creationId xmlns:a16="http://schemas.microsoft.com/office/drawing/2014/main" id="{9DFDB7CC-9330-AE4C-0F1F-A3F54DC6242B}"/>
              </a:ext>
            </a:extLst>
          </p:cNvPr>
          <p:cNvSpPr/>
          <p:nvPr/>
        </p:nvSpPr>
        <p:spPr>
          <a:xfrm>
            <a:off x="4285976" y="1946117"/>
            <a:ext cx="4030134" cy="646331"/>
          </a:xfrm>
          <a:prstGeom prst="round2DiagRect">
            <a:avLst>
              <a:gd name="adj1" fmla="val 0"/>
              <a:gd name="adj2" fmla="val 50000"/>
            </a:avLst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FCAC50-C52C-958B-B050-33CB861F5A83}"/>
              </a:ext>
            </a:extLst>
          </p:cNvPr>
          <p:cNvSpPr txBox="1"/>
          <p:nvPr/>
        </p:nvSpPr>
        <p:spPr>
          <a:xfrm>
            <a:off x="8802448" y="5614684"/>
            <a:ext cx="2003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BBCAA9-559F-0D43-792E-846DE4C19390}"/>
              </a:ext>
            </a:extLst>
          </p:cNvPr>
          <p:cNvSpPr/>
          <p:nvPr/>
        </p:nvSpPr>
        <p:spPr>
          <a:xfrm>
            <a:off x="8437225" y="5087556"/>
            <a:ext cx="27341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9D054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Desire</a:t>
            </a:r>
            <a:endParaRPr lang="en-US" sz="6000" dirty="0">
              <a:solidFill>
                <a:srgbClr val="09D054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8D6B92-24AD-C46C-A6B3-0CD80BC7AD16}"/>
              </a:ext>
            </a:extLst>
          </p:cNvPr>
          <p:cNvSpPr/>
          <p:nvPr/>
        </p:nvSpPr>
        <p:spPr>
          <a:xfrm>
            <a:off x="5013671" y="1946117"/>
            <a:ext cx="2574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June 2020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410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 Same-side Corner of Rectangle 29">
            <a:extLst>
              <a:ext uri="{FF2B5EF4-FFF2-40B4-BE49-F238E27FC236}">
                <a16:creationId xmlns:a16="http://schemas.microsoft.com/office/drawing/2014/main" id="{E0ED490B-2CD9-F4DB-9555-C3A2BE0F0234}"/>
              </a:ext>
            </a:extLst>
          </p:cNvPr>
          <p:cNvSpPr/>
          <p:nvPr/>
        </p:nvSpPr>
        <p:spPr>
          <a:xfrm>
            <a:off x="4496627" y="2116667"/>
            <a:ext cx="3392263" cy="474133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 Same-side Corner of Rectangle 30">
            <a:extLst>
              <a:ext uri="{FF2B5EF4-FFF2-40B4-BE49-F238E27FC236}">
                <a16:creationId xmlns:a16="http://schemas.microsoft.com/office/drawing/2014/main" id="{CE065CCD-F153-1952-FFA7-D8289F43884E}"/>
              </a:ext>
            </a:extLst>
          </p:cNvPr>
          <p:cNvSpPr/>
          <p:nvPr/>
        </p:nvSpPr>
        <p:spPr>
          <a:xfrm>
            <a:off x="8330054" y="2090898"/>
            <a:ext cx="3392263" cy="474133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 Same-side Corner of Rectangle 25">
            <a:extLst>
              <a:ext uri="{FF2B5EF4-FFF2-40B4-BE49-F238E27FC236}">
                <a16:creationId xmlns:a16="http://schemas.microsoft.com/office/drawing/2014/main" id="{530AC4C8-2FD7-2386-5A22-1E8B3963519C}"/>
              </a:ext>
            </a:extLst>
          </p:cNvPr>
          <p:cNvSpPr/>
          <p:nvPr/>
        </p:nvSpPr>
        <p:spPr>
          <a:xfrm>
            <a:off x="631129" y="2116667"/>
            <a:ext cx="3392263" cy="4741333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1D583D-3593-7F24-587C-E14336B0A65F}"/>
              </a:ext>
            </a:extLst>
          </p:cNvPr>
          <p:cNvGrpSpPr/>
          <p:nvPr/>
        </p:nvGrpSpPr>
        <p:grpSpPr>
          <a:xfrm>
            <a:off x="2164080" y="259691"/>
            <a:ext cx="7863840" cy="1319595"/>
            <a:chOff x="1855615" y="344925"/>
            <a:chExt cx="7863840" cy="1319595"/>
          </a:xfrm>
        </p:grpSpPr>
        <p:sp>
          <p:nvSpPr>
            <p:cNvPr id="4" name="CuadroTexto 350">
              <a:extLst>
                <a:ext uri="{FF2B5EF4-FFF2-40B4-BE49-F238E27FC236}">
                  <a16:creationId xmlns:a16="http://schemas.microsoft.com/office/drawing/2014/main" id="{58A86485-72D9-F9B0-7B39-04CF25413566}"/>
                </a:ext>
              </a:extLst>
            </p:cNvPr>
            <p:cNvSpPr txBox="1"/>
            <p:nvPr/>
          </p:nvSpPr>
          <p:spPr>
            <a:xfrm>
              <a:off x="4461691" y="344925"/>
              <a:ext cx="26516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2">
                      <a:lumMod val="50000"/>
                    </a:schemeClr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Calendar</a:t>
              </a:r>
            </a:p>
          </p:txBody>
        </p:sp>
        <p:sp>
          <p:nvSpPr>
            <p:cNvPr id="5" name="CuadroTexto 351">
              <a:extLst>
                <a:ext uri="{FF2B5EF4-FFF2-40B4-BE49-F238E27FC236}">
                  <a16:creationId xmlns:a16="http://schemas.microsoft.com/office/drawing/2014/main" id="{22C27AF1-FBA2-9217-03E0-EE599BE8BAB1}"/>
                </a:ext>
              </a:extLst>
            </p:cNvPr>
            <p:cNvSpPr txBox="1"/>
            <p:nvPr/>
          </p:nvSpPr>
          <p:spPr>
            <a:xfrm>
              <a:off x="1855615" y="1141300"/>
              <a:ext cx="786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EC0455-59DC-0352-3B4F-88F049E2E56E}"/>
                </a:ext>
              </a:extLst>
            </p:cNvPr>
            <p:cNvCxnSpPr>
              <a:cxnSpLocks/>
            </p:cNvCxnSpPr>
            <p:nvPr/>
          </p:nvCxnSpPr>
          <p:spPr>
            <a:xfrm>
              <a:off x="5027993" y="1052811"/>
              <a:ext cx="1519084" cy="0"/>
            </a:xfrm>
            <a:prstGeom prst="line">
              <a:avLst/>
            </a:prstGeom>
            <a:ln w="539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568B747C-2C8E-9928-DF01-FECDD838F2B3}"/>
              </a:ext>
            </a:extLst>
          </p:cNvPr>
          <p:cNvSpPr/>
          <p:nvPr/>
        </p:nvSpPr>
        <p:spPr>
          <a:xfrm>
            <a:off x="1469777" y="3886209"/>
            <a:ext cx="1608866" cy="16088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D56AEFE-2DA1-0DFE-F9D2-239C5FFF00BC}"/>
              </a:ext>
            </a:extLst>
          </p:cNvPr>
          <p:cNvSpPr/>
          <p:nvPr/>
        </p:nvSpPr>
        <p:spPr>
          <a:xfrm>
            <a:off x="5356947" y="3886209"/>
            <a:ext cx="1608866" cy="16088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16A5EC6-8B5F-9081-0696-927596D07643}"/>
              </a:ext>
            </a:extLst>
          </p:cNvPr>
          <p:cNvSpPr/>
          <p:nvPr/>
        </p:nvSpPr>
        <p:spPr>
          <a:xfrm>
            <a:off x="9222445" y="3886209"/>
            <a:ext cx="1608866" cy="16088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5896FC-2728-8E10-9D62-D1C38ADFDBF0}"/>
              </a:ext>
            </a:extLst>
          </p:cNvPr>
          <p:cNvGrpSpPr/>
          <p:nvPr/>
        </p:nvGrpSpPr>
        <p:grpSpPr>
          <a:xfrm>
            <a:off x="491390" y="2982029"/>
            <a:ext cx="3125172" cy="800293"/>
            <a:chOff x="491389" y="2769799"/>
            <a:chExt cx="3125172" cy="80029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307E3A-AB4C-EA3E-CEF1-1FB0E3B6CB1F}"/>
                </a:ext>
              </a:extLst>
            </p:cNvPr>
            <p:cNvSpPr/>
            <p:nvPr/>
          </p:nvSpPr>
          <p:spPr>
            <a:xfrm>
              <a:off x="491390" y="2769799"/>
              <a:ext cx="3125171" cy="634187"/>
            </a:xfrm>
            <a:prstGeom prst="rect">
              <a:avLst/>
            </a:prstGeom>
            <a:solidFill>
              <a:srgbClr val="048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Poppins Medium" pitchFamily="2" charset="77"/>
                  <a:cs typeface="Poppins Medium" pitchFamily="2" charset="77"/>
                </a:rPr>
                <a:t>June</a:t>
              </a:r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5FBCACD4-FB28-81E3-0C4C-0F82B55B3204}"/>
                </a:ext>
              </a:extLst>
            </p:cNvPr>
            <p:cNvSpPr/>
            <p:nvPr/>
          </p:nvSpPr>
          <p:spPr>
            <a:xfrm flipH="1" flipV="1">
              <a:off x="491389" y="3403985"/>
              <a:ext cx="130761" cy="166107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B2824313-4BC4-201A-BB27-D119DAF83364}"/>
              </a:ext>
            </a:extLst>
          </p:cNvPr>
          <p:cNvSpPr txBox="1">
            <a:spLocks/>
          </p:cNvSpPr>
          <p:nvPr/>
        </p:nvSpPr>
        <p:spPr>
          <a:xfrm>
            <a:off x="1236657" y="4305487"/>
            <a:ext cx="2075106" cy="70585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rgbClr val="048EBD"/>
                </a:solidFill>
                <a:latin typeface="Poppins Medium" pitchFamily="2" charset="77"/>
                <a:cs typeface="Poppins Medium" pitchFamily="2" charset="77"/>
              </a:rPr>
              <a:t>29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75515AE-2D0E-D1FF-CA07-ABE06D0250E2}"/>
              </a:ext>
            </a:extLst>
          </p:cNvPr>
          <p:cNvSpPr txBox="1">
            <a:spLocks/>
          </p:cNvSpPr>
          <p:nvPr/>
        </p:nvSpPr>
        <p:spPr>
          <a:xfrm>
            <a:off x="686440" y="5038736"/>
            <a:ext cx="3175541" cy="2138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48EBD"/>
                </a:solidFill>
                <a:latin typeface="Poppins Medium" pitchFamily="2" charset="77"/>
                <a:cs typeface="Poppins Medium" pitchFamily="2" charset="77"/>
              </a:rPr>
              <a:t>Monday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DCF07B1-ABF7-ED8F-87D2-9B26A401BFC4}"/>
              </a:ext>
            </a:extLst>
          </p:cNvPr>
          <p:cNvGrpSpPr/>
          <p:nvPr/>
        </p:nvGrpSpPr>
        <p:grpSpPr>
          <a:xfrm>
            <a:off x="4372929" y="2982029"/>
            <a:ext cx="3125171" cy="800293"/>
            <a:chOff x="4356887" y="2769799"/>
            <a:chExt cx="3125171" cy="80029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B58478-6BDE-5212-8094-43C630BD63FB}"/>
                </a:ext>
              </a:extLst>
            </p:cNvPr>
            <p:cNvSpPr/>
            <p:nvPr/>
          </p:nvSpPr>
          <p:spPr>
            <a:xfrm>
              <a:off x="4356887" y="2769799"/>
              <a:ext cx="3125171" cy="634187"/>
            </a:xfrm>
            <a:prstGeom prst="rect">
              <a:avLst/>
            </a:prstGeom>
            <a:solidFill>
              <a:srgbClr val="00B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Poppins Medium" pitchFamily="2" charset="77"/>
                  <a:cs typeface="Poppins Medium" pitchFamily="2" charset="77"/>
                </a:rPr>
                <a:t>July</a:t>
              </a:r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0EE66553-8E9F-BFA3-399D-2366FCEDB05B}"/>
                </a:ext>
              </a:extLst>
            </p:cNvPr>
            <p:cNvSpPr/>
            <p:nvPr/>
          </p:nvSpPr>
          <p:spPr>
            <a:xfrm flipH="1" flipV="1">
              <a:off x="4356887" y="3403985"/>
              <a:ext cx="130761" cy="166107"/>
            </a:xfrm>
            <a:prstGeom prst="rtTriangle">
              <a:avLst/>
            </a:prstGeom>
            <a:solidFill>
              <a:srgbClr val="04A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557B2215-99C1-7610-8E65-AF17D31F6DB0}"/>
              </a:ext>
            </a:extLst>
          </p:cNvPr>
          <p:cNvSpPr txBox="1">
            <a:spLocks/>
          </p:cNvSpPr>
          <p:nvPr/>
        </p:nvSpPr>
        <p:spPr>
          <a:xfrm>
            <a:off x="5123827" y="4305487"/>
            <a:ext cx="2075106" cy="70585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rgbClr val="00BD7D"/>
                </a:solidFill>
                <a:latin typeface="Poppins Medium" pitchFamily="2" charset="77"/>
                <a:cs typeface="Poppins Medium" pitchFamily="2" charset="77"/>
              </a:rPr>
              <a:t>10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0081312-7DAF-CCE9-B628-D8B2299388D2}"/>
              </a:ext>
            </a:extLst>
          </p:cNvPr>
          <p:cNvSpPr txBox="1">
            <a:spLocks/>
          </p:cNvSpPr>
          <p:nvPr/>
        </p:nvSpPr>
        <p:spPr>
          <a:xfrm>
            <a:off x="4573610" y="5038736"/>
            <a:ext cx="3175541" cy="2138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00BD7D"/>
                </a:solidFill>
                <a:latin typeface="Poppins Medium" pitchFamily="2" charset="77"/>
                <a:cs typeface="Poppins Medium" pitchFamily="2" charset="77"/>
              </a:rPr>
              <a:t>Tuesday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6D10C63-7007-2E6F-4DBF-064307320471}"/>
              </a:ext>
            </a:extLst>
          </p:cNvPr>
          <p:cNvGrpSpPr/>
          <p:nvPr/>
        </p:nvGrpSpPr>
        <p:grpSpPr>
          <a:xfrm>
            <a:off x="8206343" y="2982029"/>
            <a:ext cx="3125171" cy="800293"/>
            <a:chOff x="8222385" y="2769799"/>
            <a:chExt cx="3125171" cy="80029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00C336-74A8-E020-280C-11A1FBEEA3B9}"/>
                </a:ext>
              </a:extLst>
            </p:cNvPr>
            <p:cNvSpPr/>
            <p:nvPr/>
          </p:nvSpPr>
          <p:spPr>
            <a:xfrm>
              <a:off x="8222385" y="2769799"/>
              <a:ext cx="3125171" cy="634187"/>
            </a:xfrm>
            <a:prstGeom prst="rect">
              <a:avLst/>
            </a:prstGeom>
            <a:solidFill>
              <a:srgbClr val="73E0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Poppins Medium" pitchFamily="2" charset="77"/>
                  <a:cs typeface="Poppins Medium" pitchFamily="2" charset="77"/>
                </a:rPr>
                <a:t>August</a:t>
              </a:r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6582F4F6-038B-1435-1AE7-6EB09B79495B}"/>
                </a:ext>
              </a:extLst>
            </p:cNvPr>
            <p:cNvSpPr/>
            <p:nvPr/>
          </p:nvSpPr>
          <p:spPr>
            <a:xfrm flipH="1" flipV="1">
              <a:off x="8222385" y="3403985"/>
              <a:ext cx="130761" cy="166107"/>
            </a:xfrm>
            <a:prstGeom prst="rtTriangle">
              <a:avLst/>
            </a:prstGeom>
            <a:solidFill>
              <a:srgbClr val="09D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D3317B23-602A-3603-F6B6-9D7858891D18}"/>
              </a:ext>
            </a:extLst>
          </p:cNvPr>
          <p:cNvSpPr txBox="1">
            <a:spLocks/>
          </p:cNvSpPr>
          <p:nvPr/>
        </p:nvSpPr>
        <p:spPr>
          <a:xfrm>
            <a:off x="8989325" y="4305487"/>
            <a:ext cx="2075106" cy="70585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solidFill>
                  <a:srgbClr val="73E019"/>
                </a:solidFill>
                <a:latin typeface="Poppins Medium" pitchFamily="2" charset="77"/>
                <a:cs typeface="Poppins Medium" pitchFamily="2" charset="77"/>
              </a:rPr>
              <a:t>27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4E97E1AF-D21A-DF51-523D-A5DE33A63748}"/>
              </a:ext>
            </a:extLst>
          </p:cNvPr>
          <p:cNvSpPr txBox="1">
            <a:spLocks/>
          </p:cNvSpPr>
          <p:nvPr/>
        </p:nvSpPr>
        <p:spPr>
          <a:xfrm>
            <a:off x="8439108" y="5038736"/>
            <a:ext cx="3175541" cy="21389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rgbClr val="73E019"/>
                </a:solidFill>
                <a:latin typeface="Poppins Medium" pitchFamily="2" charset="77"/>
                <a:cs typeface="Poppins Medium" pitchFamily="2" charset="77"/>
              </a:rPr>
              <a:t>Friday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56DF2F-8CC7-0372-6E77-00907E103185}"/>
              </a:ext>
            </a:extLst>
          </p:cNvPr>
          <p:cNvSpPr txBox="1"/>
          <p:nvPr/>
        </p:nvSpPr>
        <p:spPr>
          <a:xfrm>
            <a:off x="714842" y="5695957"/>
            <a:ext cx="3174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3D7992-04AC-E76D-CDC7-27D5A279FFFA}"/>
              </a:ext>
            </a:extLst>
          </p:cNvPr>
          <p:cNvSpPr txBox="1"/>
          <p:nvPr/>
        </p:nvSpPr>
        <p:spPr>
          <a:xfrm>
            <a:off x="4602012" y="5695957"/>
            <a:ext cx="3174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927F24-083D-FF47-951B-EA6ED69FB739}"/>
              </a:ext>
            </a:extLst>
          </p:cNvPr>
          <p:cNvSpPr txBox="1"/>
          <p:nvPr/>
        </p:nvSpPr>
        <p:spPr>
          <a:xfrm>
            <a:off x="8466818" y="5695957"/>
            <a:ext cx="3174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1041476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D1D583D-3593-7F24-587C-E14336B0A65F}"/>
              </a:ext>
            </a:extLst>
          </p:cNvPr>
          <p:cNvGrpSpPr/>
          <p:nvPr/>
        </p:nvGrpSpPr>
        <p:grpSpPr>
          <a:xfrm>
            <a:off x="2164080" y="259691"/>
            <a:ext cx="7863840" cy="1319595"/>
            <a:chOff x="1855615" y="344925"/>
            <a:chExt cx="7863840" cy="1319595"/>
          </a:xfrm>
        </p:grpSpPr>
        <p:sp>
          <p:nvSpPr>
            <p:cNvPr id="4" name="CuadroTexto 350">
              <a:extLst>
                <a:ext uri="{FF2B5EF4-FFF2-40B4-BE49-F238E27FC236}">
                  <a16:creationId xmlns:a16="http://schemas.microsoft.com/office/drawing/2014/main" id="{58A86485-72D9-F9B0-7B39-04CF25413566}"/>
                </a:ext>
              </a:extLst>
            </p:cNvPr>
            <p:cNvSpPr txBox="1"/>
            <p:nvPr/>
          </p:nvSpPr>
          <p:spPr>
            <a:xfrm>
              <a:off x="4461691" y="344925"/>
              <a:ext cx="26516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2">
                      <a:lumMod val="50000"/>
                    </a:schemeClr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Calendar</a:t>
              </a:r>
            </a:p>
          </p:txBody>
        </p:sp>
        <p:sp>
          <p:nvSpPr>
            <p:cNvPr id="5" name="CuadroTexto 351">
              <a:extLst>
                <a:ext uri="{FF2B5EF4-FFF2-40B4-BE49-F238E27FC236}">
                  <a16:creationId xmlns:a16="http://schemas.microsoft.com/office/drawing/2014/main" id="{22C27AF1-FBA2-9217-03E0-EE599BE8BAB1}"/>
                </a:ext>
              </a:extLst>
            </p:cNvPr>
            <p:cNvSpPr txBox="1"/>
            <p:nvPr/>
          </p:nvSpPr>
          <p:spPr>
            <a:xfrm>
              <a:off x="1855615" y="1141300"/>
              <a:ext cx="786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EC0455-59DC-0352-3B4F-88F049E2E56E}"/>
                </a:ext>
              </a:extLst>
            </p:cNvPr>
            <p:cNvCxnSpPr>
              <a:cxnSpLocks/>
            </p:cNvCxnSpPr>
            <p:nvPr/>
          </p:nvCxnSpPr>
          <p:spPr>
            <a:xfrm>
              <a:off x="5027993" y="1052811"/>
              <a:ext cx="1519084" cy="0"/>
            </a:xfrm>
            <a:prstGeom prst="line">
              <a:avLst/>
            </a:prstGeom>
            <a:ln w="539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7B059B6-4730-5E91-6622-FE0451E3DD57}"/>
              </a:ext>
            </a:extLst>
          </p:cNvPr>
          <p:cNvSpPr/>
          <p:nvPr/>
        </p:nvSpPr>
        <p:spPr>
          <a:xfrm>
            <a:off x="272538" y="2980230"/>
            <a:ext cx="3686242" cy="38777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/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2DF537DD-F870-2A13-4DAB-3A45953B6149}"/>
              </a:ext>
            </a:extLst>
          </p:cNvPr>
          <p:cNvSpPr txBox="1"/>
          <p:nvPr/>
        </p:nvSpPr>
        <p:spPr>
          <a:xfrm>
            <a:off x="579957" y="5113229"/>
            <a:ext cx="3071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useful information.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8E8BE3-749A-383D-368A-A4F9B8190CF3}"/>
              </a:ext>
            </a:extLst>
          </p:cNvPr>
          <p:cNvSpPr/>
          <p:nvPr/>
        </p:nvSpPr>
        <p:spPr>
          <a:xfrm>
            <a:off x="4239539" y="2980230"/>
            <a:ext cx="3686242" cy="38777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C547CB7E-43A4-B765-2C6D-E73FEE5DB857}"/>
              </a:ext>
            </a:extLst>
          </p:cNvPr>
          <p:cNvSpPr txBox="1"/>
          <p:nvPr/>
        </p:nvSpPr>
        <p:spPr>
          <a:xfrm>
            <a:off x="4546958" y="5218020"/>
            <a:ext cx="3071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useful information.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89650-94B2-2DFA-FF3C-0BA18E024645}"/>
              </a:ext>
            </a:extLst>
          </p:cNvPr>
          <p:cNvSpPr/>
          <p:nvPr/>
        </p:nvSpPr>
        <p:spPr>
          <a:xfrm>
            <a:off x="8206541" y="2980230"/>
            <a:ext cx="3686242" cy="38777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200"/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0FE4F7F0-9AFB-8E30-6300-6D91C72E6879}"/>
              </a:ext>
            </a:extLst>
          </p:cNvPr>
          <p:cNvSpPr txBox="1"/>
          <p:nvPr/>
        </p:nvSpPr>
        <p:spPr>
          <a:xfrm>
            <a:off x="8513960" y="5218020"/>
            <a:ext cx="3071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useful information.</a:t>
            </a:r>
          </a:p>
        </p:txBody>
      </p:sp>
      <p:sp>
        <p:nvSpPr>
          <p:cNvPr id="19" name="Round Same-side Corner of Rectangle 18">
            <a:extLst>
              <a:ext uri="{FF2B5EF4-FFF2-40B4-BE49-F238E27FC236}">
                <a16:creationId xmlns:a16="http://schemas.microsoft.com/office/drawing/2014/main" id="{F605D047-D596-833B-6D38-92EC45100262}"/>
              </a:ext>
            </a:extLst>
          </p:cNvPr>
          <p:cNvSpPr/>
          <p:nvPr/>
        </p:nvSpPr>
        <p:spPr>
          <a:xfrm>
            <a:off x="272538" y="2394144"/>
            <a:ext cx="3686242" cy="57677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June</a:t>
            </a:r>
            <a:endParaRPr lang="en-US" dirty="0"/>
          </a:p>
        </p:txBody>
      </p:sp>
      <p:sp>
        <p:nvSpPr>
          <p:cNvPr id="20" name="Round Same-side Corner of Rectangle 19">
            <a:extLst>
              <a:ext uri="{FF2B5EF4-FFF2-40B4-BE49-F238E27FC236}">
                <a16:creationId xmlns:a16="http://schemas.microsoft.com/office/drawing/2014/main" id="{0948B34F-8E74-87E4-4205-4C2452E927FF}"/>
              </a:ext>
            </a:extLst>
          </p:cNvPr>
          <p:cNvSpPr/>
          <p:nvPr/>
        </p:nvSpPr>
        <p:spPr>
          <a:xfrm>
            <a:off x="4239539" y="2394144"/>
            <a:ext cx="3686242" cy="57677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July</a:t>
            </a:r>
            <a:endParaRPr lang="en-US" dirty="0"/>
          </a:p>
        </p:txBody>
      </p:sp>
      <p:sp>
        <p:nvSpPr>
          <p:cNvPr id="21" name="Round Same-side Corner of Rectangle 20">
            <a:extLst>
              <a:ext uri="{FF2B5EF4-FFF2-40B4-BE49-F238E27FC236}">
                <a16:creationId xmlns:a16="http://schemas.microsoft.com/office/drawing/2014/main" id="{07EFEA0D-ED16-DDEA-0638-FC2D22F892B8}"/>
              </a:ext>
            </a:extLst>
          </p:cNvPr>
          <p:cNvSpPr/>
          <p:nvPr/>
        </p:nvSpPr>
        <p:spPr>
          <a:xfrm>
            <a:off x="8206541" y="2394144"/>
            <a:ext cx="3686242" cy="57677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8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August</a:t>
            </a:r>
            <a:endParaRPr lang="en-US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C3B7C2E-5204-E5C8-3F13-EC429DD06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258556"/>
              </p:ext>
            </p:extLst>
          </p:nvPr>
        </p:nvGraphicFramePr>
        <p:xfrm>
          <a:off x="528318" y="3208432"/>
          <a:ext cx="3174682" cy="1710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5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5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313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IN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IN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IN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IN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IN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IN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IN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74">
                <a:tc>
                  <a:txBody>
                    <a:bodyPr/>
                    <a:lstStyle/>
                    <a:p>
                      <a:pPr algn="ctr"/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074"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074"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16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074"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21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22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23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25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074"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27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EFD224B-559C-5B77-7961-53E09DA7A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672602"/>
              </p:ext>
            </p:extLst>
          </p:nvPr>
        </p:nvGraphicFramePr>
        <p:xfrm>
          <a:off x="4495319" y="3229948"/>
          <a:ext cx="3174682" cy="1710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5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5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313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IN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IN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IN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IN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IN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IN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IN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A7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74">
                <a:tc>
                  <a:txBody>
                    <a:bodyPr/>
                    <a:lstStyle/>
                    <a:p>
                      <a:pPr algn="ctr"/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074"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074"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16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074"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21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22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23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25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074"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27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EF28A5B9-C68B-DE51-6A8B-51B7CEDDB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36721"/>
              </p:ext>
            </p:extLst>
          </p:nvPr>
        </p:nvGraphicFramePr>
        <p:xfrm>
          <a:off x="8462321" y="3208432"/>
          <a:ext cx="3174682" cy="1710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5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3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35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35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313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IN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IN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IN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W</a:t>
                      </a:r>
                      <a:endParaRPr lang="en-IN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en-IN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IN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solidFill>
                            <a:schemeClr val="bg1"/>
                          </a:solidFill>
                        </a:rPr>
                        <a:t>S</a:t>
                      </a:r>
                      <a:endParaRPr lang="en-IN" sz="11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74">
                <a:tc>
                  <a:txBody>
                    <a:bodyPr/>
                    <a:lstStyle/>
                    <a:p>
                      <a:pPr algn="ctr"/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074"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074"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13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16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074"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21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22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23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25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074"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27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</a:t>
                      </a:r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1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0" marR="0" marT="0" marB="0" anchor="ctr">
                    <a:lnL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090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D1D583D-3593-7F24-587C-E14336B0A65F}"/>
              </a:ext>
            </a:extLst>
          </p:cNvPr>
          <p:cNvGrpSpPr/>
          <p:nvPr/>
        </p:nvGrpSpPr>
        <p:grpSpPr>
          <a:xfrm>
            <a:off x="2164080" y="259691"/>
            <a:ext cx="7863840" cy="1319595"/>
            <a:chOff x="1855615" y="344925"/>
            <a:chExt cx="7863840" cy="1319595"/>
          </a:xfrm>
        </p:grpSpPr>
        <p:sp>
          <p:nvSpPr>
            <p:cNvPr id="4" name="CuadroTexto 350">
              <a:extLst>
                <a:ext uri="{FF2B5EF4-FFF2-40B4-BE49-F238E27FC236}">
                  <a16:creationId xmlns:a16="http://schemas.microsoft.com/office/drawing/2014/main" id="{58A86485-72D9-F9B0-7B39-04CF25413566}"/>
                </a:ext>
              </a:extLst>
            </p:cNvPr>
            <p:cNvSpPr txBox="1"/>
            <p:nvPr/>
          </p:nvSpPr>
          <p:spPr>
            <a:xfrm>
              <a:off x="4461691" y="344925"/>
              <a:ext cx="26516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2">
                      <a:lumMod val="50000"/>
                    </a:schemeClr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Calendar</a:t>
              </a:r>
            </a:p>
          </p:txBody>
        </p:sp>
        <p:sp>
          <p:nvSpPr>
            <p:cNvPr id="5" name="CuadroTexto 351">
              <a:extLst>
                <a:ext uri="{FF2B5EF4-FFF2-40B4-BE49-F238E27FC236}">
                  <a16:creationId xmlns:a16="http://schemas.microsoft.com/office/drawing/2014/main" id="{22C27AF1-FBA2-9217-03E0-EE599BE8BAB1}"/>
                </a:ext>
              </a:extLst>
            </p:cNvPr>
            <p:cNvSpPr txBox="1"/>
            <p:nvPr/>
          </p:nvSpPr>
          <p:spPr>
            <a:xfrm>
              <a:off x="1855615" y="1141300"/>
              <a:ext cx="786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EC0455-59DC-0352-3B4F-88F049E2E56E}"/>
                </a:ext>
              </a:extLst>
            </p:cNvPr>
            <p:cNvCxnSpPr>
              <a:cxnSpLocks/>
            </p:cNvCxnSpPr>
            <p:nvPr/>
          </p:nvCxnSpPr>
          <p:spPr>
            <a:xfrm>
              <a:off x="5027993" y="1052811"/>
              <a:ext cx="1519084" cy="0"/>
            </a:xfrm>
            <a:prstGeom prst="line">
              <a:avLst/>
            </a:prstGeom>
            <a:ln w="539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5">
            <a:extLst>
              <a:ext uri="{FF2B5EF4-FFF2-40B4-BE49-F238E27FC236}">
                <a16:creationId xmlns:a16="http://schemas.microsoft.com/office/drawing/2014/main" id="{99EA5592-0F76-BD57-F00F-AEE5A7665AED}"/>
              </a:ext>
            </a:extLst>
          </p:cNvPr>
          <p:cNvSpPr txBox="1"/>
          <p:nvPr/>
        </p:nvSpPr>
        <p:spPr>
          <a:xfrm>
            <a:off x="620839" y="4979170"/>
            <a:ext cx="34533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40BB15DB-9718-35F3-F01E-31660450611F}"/>
              </a:ext>
            </a:extLst>
          </p:cNvPr>
          <p:cNvSpPr txBox="1"/>
          <p:nvPr/>
        </p:nvSpPr>
        <p:spPr>
          <a:xfrm>
            <a:off x="4430557" y="4979170"/>
            <a:ext cx="34533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  <a:p>
            <a:endParaRPr lang="en-US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sp>
        <p:nvSpPr>
          <p:cNvPr id="27" name="TextBox 7">
            <a:extLst>
              <a:ext uri="{FF2B5EF4-FFF2-40B4-BE49-F238E27FC236}">
                <a16:creationId xmlns:a16="http://schemas.microsoft.com/office/drawing/2014/main" id="{45DEDE91-7DAB-1AE9-4944-B19F5BBE8CBE}"/>
              </a:ext>
            </a:extLst>
          </p:cNvPr>
          <p:cNvSpPr txBox="1"/>
          <p:nvPr/>
        </p:nvSpPr>
        <p:spPr>
          <a:xfrm>
            <a:off x="8236833" y="4979170"/>
            <a:ext cx="34533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  <a:p>
            <a:endParaRPr lang="en-US" sz="14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business.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BF68FCC-9C59-574E-4B40-058D64F21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65348"/>
              </p:ext>
            </p:extLst>
          </p:nvPr>
        </p:nvGraphicFramePr>
        <p:xfrm>
          <a:off x="575933" y="2072639"/>
          <a:ext cx="3543162" cy="2552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166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506166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506166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506166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506166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506166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506166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363437">
                <a:tc gridSpan="7"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bg1"/>
                          </a:solidFill>
                        </a:rPr>
                        <a:t>JANUARY</a:t>
                      </a:r>
                      <a:endParaRPr lang="en-US" sz="19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78433" marR="78433" marT="39216" marB="3921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36343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>
                        <a:alpha val="5996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>
                        <a:alpha val="5996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>
                        <a:alpha val="5996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>
                        <a:alpha val="5996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>
                        <a:alpha val="5996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>
                        <a:alpha val="5996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>
                        <a:alpha val="5996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363437">
                <a:tc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36343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36560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36343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36560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078AED7-2EAA-0B5C-2175-835885F79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517141"/>
              </p:ext>
            </p:extLst>
          </p:nvPr>
        </p:nvGraphicFramePr>
        <p:xfrm>
          <a:off x="4385651" y="2072639"/>
          <a:ext cx="3543162" cy="2552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166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506166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506166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506166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506166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506166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506166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363437">
                <a:tc gridSpan="7"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chemeClr val="bg1"/>
                          </a:solidFill>
                        </a:rPr>
                        <a:t>JULY</a:t>
                      </a:r>
                      <a:endParaRPr lang="en-US" sz="19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78433" marR="78433" marT="39216" marB="3921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7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36343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7D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7D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7D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7D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7D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7D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7D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363437">
                <a:tc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36343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36560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36343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36560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88D55E9-B1A6-7F21-5D2A-7197655C7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04758"/>
              </p:ext>
            </p:extLst>
          </p:nvPr>
        </p:nvGraphicFramePr>
        <p:xfrm>
          <a:off x="8191927" y="2057399"/>
          <a:ext cx="3543162" cy="2568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166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506166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506166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506166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506166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506166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506166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363437">
                <a:tc gridSpan="7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AUGUST</a:t>
                      </a:r>
                      <a:endParaRPr lang="en-US" sz="19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78433" marR="78433" marT="39216" marB="3921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36343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6026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6026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6026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6026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6026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6026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6026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363437">
                <a:tc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36343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36560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363437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36560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6872" marR="46872" marT="23436" marB="234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437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 Same-side Corner of Rectangle 34">
            <a:extLst>
              <a:ext uri="{FF2B5EF4-FFF2-40B4-BE49-F238E27FC236}">
                <a16:creationId xmlns:a16="http://schemas.microsoft.com/office/drawing/2014/main" id="{1E1681E2-24FE-F81B-209C-34DA0718AC7D}"/>
              </a:ext>
            </a:extLst>
          </p:cNvPr>
          <p:cNvSpPr/>
          <p:nvPr/>
        </p:nvSpPr>
        <p:spPr>
          <a:xfrm>
            <a:off x="6734000" y="3793522"/>
            <a:ext cx="4267200" cy="1477328"/>
          </a:xfrm>
          <a:prstGeom prst="round2SameRect">
            <a:avLst>
              <a:gd name="adj1" fmla="val 24819"/>
              <a:gd name="adj2" fmla="val 0"/>
            </a:avLst>
          </a:prstGeom>
          <a:noFill/>
          <a:ln w="31750" cap="rnd">
            <a:solidFill>
              <a:srgbClr val="04A7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1D583D-3593-7F24-587C-E14336B0A65F}"/>
              </a:ext>
            </a:extLst>
          </p:cNvPr>
          <p:cNvGrpSpPr/>
          <p:nvPr/>
        </p:nvGrpSpPr>
        <p:grpSpPr>
          <a:xfrm>
            <a:off x="2164080" y="259691"/>
            <a:ext cx="7863840" cy="1319595"/>
            <a:chOff x="1855615" y="344925"/>
            <a:chExt cx="7863840" cy="1319595"/>
          </a:xfrm>
        </p:grpSpPr>
        <p:sp>
          <p:nvSpPr>
            <p:cNvPr id="4" name="CuadroTexto 350">
              <a:extLst>
                <a:ext uri="{FF2B5EF4-FFF2-40B4-BE49-F238E27FC236}">
                  <a16:creationId xmlns:a16="http://schemas.microsoft.com/office/drawing/2014/main" id="{58A86485-72D9-F9B0-7B39-04CF25413566}"/>
                </a:ext>
              </a:extLst>
            </p:cNvPr>
            <p:cNvSpPr txBox="1"/>
            <p:nvPr/>
          </p:nvSpPr>
          <p:spPr>
            <a:xfrm>
              <a:off x="4461691" y="344925"/>
              <a:ext cx="26516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2">
                      <a:lumMod val="50000"/>
                    </a:schemeClr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Calendar</a:t>
              </a:r>
            </a:p>
          </p:txBody>
        </p:sp>
        <p:sp>
          <p:nvSpPr>
            <p:cNvPr id="5" name="CuadroTexto 351">
              <a:extLst>
                <a:ext uri="{FF2B5EF4-FFF2-40B4-BE49-F238E27FC236}">
                  <a16:creationId xmlns:a16="http://schemas.microsoft.com/office/drawing/2014/main" id="{22C27AF1-FBA2-9217-03E0-EE599BE8BAB1}"/>
                </a:ext>
              </a:extLst>
            </p:cNvPr>
            <p:cNvSpPr txBox="1"/>
            <p:nvPr/>
          </p:nvSpPr>
          <p:spPr>
            <a:xfrm>
              <a:off x="1855615" y="1141300"/>
              <a:ext cx="786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EC0455-59DC-0352-3B4F-88F049E2E56E}"/>
                </a:ext>
              </a:extLst>
            </p:cNvPr>
            <p:cNvCxnSpPr>
              <a:cxnSpLocks/>
            </p:cNvCxnSpPr>
            <p:nvPr/>
          </p:nvCxnSpPr>
          <p:spPr>
            <a:xfrm>
              <a:off x="5027993" y="1052811"/>
              <a:ext cx="1519084" cy="0"/>
            </a:xfrm>
            <a:prstGeom prst="line">
              <a:avLst/>
            </a:prstGeom>
            <a:ln w="539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CDC0CC-FC00-1C6D-61D3-6CAAC7D73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53572"/>
              </p:ext>
            </p:extLst>
          </p:nvPr>
        </p:nvGraphicFramePr>
        <p:xfrm>
          <a:off x="582931" y="1916597"/>
          <a:ext cx="5513067" cy="39738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581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787581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787581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787581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787581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787581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787581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740982"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en-US" sz="9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611953">
                <a:tc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609258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670545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670545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670545"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9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732" marR="47732" marT="23866" marB="23866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2978A7-A9F2-0456-360E-F734FE5CA1AE}"/>
              </a:ext>
            </a:extLst>
          </p:cNvPr>
          <p:cNvCxnSpPr>
            <a:cxnSpLocks/>
          </p:cNvCxnSpPr>
          <p:nvPr/>
        </p:nvCxnSpPr>
        <p:spPr>
          <a:xfrm>
            <a:off x="2453831" y="4206551"/>
            <a:ext cx="3255727" cy="0"/>
          </a:xfrm>
          <a:prstGeom prst="line">
            <a:avLst/>
          </a:prstGeom>
          <a:ln w="63500">
            <a:solidFill>
              <a:srgbClr val="04A7A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36D299-77F0-0975-38EF-8A49A5B9024A}"/>
              </a:ext>
            </a:extLst>
          </p:cNvPr>
          <p:cNvSpPr txBox="1"/>
          <p:nvPr/>
        </p:nvSpPr>
        <p:spPr>
          <a:xfrm>
            <a:off x="6567676" y="2015259"/>
            <a:ext cx="4599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 There are people who have a significant number of followers in every business domain on social media. useful information.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9D04E-D601-BD20-B2DE-61A6E7DF604F}"/>
              </a:ext>
            </a:extLst>
          </p:cNvPr>
          <p:cNvSpPr/>
          <p:nvPr/>
        </p:nvSpPr>
        <p:spPr>
          <a:xfrm>
            <a:off x="7120069" y="3928560"/>
            <a:ext cx="31187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48EBD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Most Viewed Item</a:t>
            </a:r>
            <a:endParaRPr lang="en-US" sz="6000" b="1" dirty="0">
              <a:solidFill>
                <a:srgbClr val="048EBD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32189B-1CBA-9C50-E060-CD8ECFD779AA}"/>
              </a:ext>
            </a:extLst>
          </p:cNvPr>
          <p:cNvSpPr txBox="1"/>
          <p:nvPr/>
        </p:nvSpPr>
        <p:spPr>
          <a:xfrm>
            <a:off x="7120069" y="4363689"/>
            <a:ext cx="2422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Awareness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97574E-C7BF-AA58-04A1-7584F8112AF4}"/>
              </a:ext>
            </a:extLst>
          </p:cNvPr>
          <p:cNvSpPr txBox="1"/>
          <p:nvPr/>
        </p:nvSpPr>
        <p:spPr>
          <a:xfrm>
            <a:off x="9542803" y="4394467"/>
            <a:ext cx="1204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600" dirty="0">
                <a:solidFill>
                  <a:srgbClr val="04A7A2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+340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BB9094-99C9-130B-0845-55B18BAB6C73}"/>
              </a:ext>
            </a:extLst>
          </p:cNvPr>
          <p:cNvCxnSpPr>
            <a:cxnSpLocks/>
          </p:cNvCxnSpPr>
          <p:nvPr/>
        </p:nvCxnSpPr>
        <p:spPr>
          <a:xfrm>
            <a:off x="932049" y="4886909"/>
            <a:ext cx="2464062" cy="0"/>
          </a:xfrm>
          <a:prstGeom prst="line">
            <a:avLst/>
          </a:prstGeom>
          <a:ln w="63500">
            <a:solidFill>
              <a:srgbClr val="04A7A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829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D1D583D-3593-7F24-587C-E14336B0A65F}"/>
              </a:ext>
            </a:extLst>
          </p:cNvPr>
          <p:cNvGrpSpPr/>
          <p:nvPr/>
        </p:nvGrpSpPr>
        <p:grpSpPr>
          <a:xfrm>
            <a:off x="2164080" y="259691"/>
            <a:ext cx="7863840" cy="1319595"/>
            <a:chOff x="1855615" y="344925"/>
            <a:chExt cx="7863840" cy="1319595"/>
          </a:xfrm>
        </p:grpSpPr>
        <p:sp>
          <p:nvSpPr>
            <p:cNvPr id="4" name="CuadroTexto 350">
              <a:extLst>
                <a:ext uri="{FF2B5EF4-FFF2-40B4-BE49-F238E27FC236}">
                  <a16:creationId xmlns:a16="http://schemas.microsoft.com/office/drawing/2014/main" id="{58A86485-72D9-F9B0-7B39-04CF25413566}"/>
                </a:ext>
              </a:extLst>
            </p:cNvPr>
            <p:cNvSpPr txBox="1"/>
            <p:nvPr/>
          </p:nvSpPr>
          <p:spPr>
            <a:xfrm>
              <a:off x="4461691" y="344925"/>
              <a:ext cx="26516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2">
                      <a:lumMod val="50000"/>
                    </a:schemeClr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Calendar</a:t>
              </a:r>
            </a:p>
          </p:txBody>
        </p:sp>
        <p:sp>
          <p:nvSpPr>
            <p:cNvPr id="5" name="CuadroTexto 351">
              <a:extLst>
                <a:ext uri="{FF2B5EF4-FFF2-40B4-BE49-F238E27FC236}">
                  <a16:creationId xmlns:a16="http://schemas.microsoft.com/office/drawing/2014/main" id="{22C27AF1-FBA2-9217-03E0-EE599BE8BAB1}"/>
                </a:ext>
              </a:extLst>
            </p:cNvPr>
            <p:cNvSpPr txBox="1"/>
            <p:nvPr/>
          </p:nvSpPr>
          <p:spPr>
            <a:xfrm>
              <a:off x="1855615" y="1141300"/>
              <a:ext cx="786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EC0455-59DC-0352-3B4F-88F049E2E56E}"/>
                </a:ext>
              </a:extLst>
            </p:cNvPr>
            <p:cNvCxnSpPr>
              <a:cxnSpLocks/>
            </p:cNvCxnSpPr>
            <p:nvPr/>
          </p:nvCxnSpPr>
          <p:spPr>
            <a:xfrm>
              <a:off x="5027993" y="1052811"/>
              <a:ext cx="1519084" cy="0"/>
            </a:xfrm>
            <a:prstGeom prst="line">
              <a:avLst/>
            </a:prstGeom>
            <a:ln w="539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ound Same-side Corner of Rectangle 74">
            <a:extLst>
              <a:ext uri="{FF2B5EF4-FFF2-40B4-BE49-F238E27FC236}">
                <a16:creationId xmlns:a16="http://schemas.microsoft.com/office/drawing/2014/main" id="{A3D96AD7-DADE-1FD0-AB09-7614581A3144}"/>
              </a:ext>
            </a:extLst>
          </p:cNvPr>
          <p:cNvSpPr/>
          <p:nvPr/>
        </p:nvSpPr>
        <p:spPr>
          <a:xfrm>
            <a:off x="793778" y="4144432"/>
            <a:ext cx="3868616" cy="204409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D0EA906B-A8F3-B1F8-657F-27A06F8EC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634388"/>
              </p:ext>
            </p:extLst>
          </p:nvPr>
        </p:nvGraphicFramePr>
        <p:xfrm>
          <a:off x="5336458" y="1903793"/>
          <a:ext cx="6417656" cy="4284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6808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916808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916808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916808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916808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916808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916808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551285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014" marR="43014" marT="21507" marB="2150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014" marR="43014" marT="21507" marB="2150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014" marR="43014" marT="21507" marB="2150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014" marR="43014" marT="21507" marB="2150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014" marR="43014" marT="21507" marB="2150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014" marR="43014" marT="21507" marB="2150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en-US" sz="17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014" marR="43014" marT="21507" marB="2150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746690">
                <a:tc>
                  <a:txBody>
                    <a:bodyPr/>
                    <a:lstStyle/>
                    <a:p>
                      <a:pPr algn="l"/>
                      <a:endParaRPr lang="en-US" sz="15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746690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/>
                        <a:t>4</a:t>
                      </a:r>
                      <a:endParaRPr lang="en-US" sz="1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/>
                        <a:t>5</a:t>
                      </a:r>
                      <a:endParaRPr lang="en-US" sz="1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/>
                        <a:t>6</a:t>
                      </a:r>
                      <a:endParaRPr lang="en-US" sz="1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/>
                        <a:t>7</a:t>
                      </a:r>
                      <a:endParaRPr lang="en-US" sz="1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746690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746690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746690"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/>
                        <a:t>25</a:t>
                      </a:r>
                      <a:endParaRPr lang="en-US" sz="1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/>
                        <a:t>26</a:t>
                      </a:r>
                      <a:endParaRPr lang="en-US" sz="1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/>
                        <a:t>27</a:t>
                      </a:r>
                      <a:endParaRPr lang="en-US" sz="1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0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E3575EB6-5EFE-1864-5100-9A154088FF8F}"/>
              </a:ext>
            </a:extLst>
          </p:cNvPr>
          <p:cNvSpPr txBox="1"/>
          <p:nvPr/>
        </p:nvSpPr>
        <p:spPr>
          <a:xfrm>
            <a:off x="321373" y="2167302"/>
            <a:ext cx="48134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  <a:p>
            <a:endParaRPr lang="en-US" sz="120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useful information.</a:t>
            </a:r>
          </a:p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E18D132-088C-0A23-9E31-AEE924495646}"/>
              </a:ext>
            </a:extLst>
          </p:cNvPr>
          <p:cNvGrpSpPr/>
          <p:nvPr/>
        </p:nvGrpSpPr>
        <p:grpSpPr>
          <a:xfrm>
            <a:off x="1311117" y="4463628"/>
            <a:ext cx="2833938" cy="1557852"/>
            <a:chOff x="800623" y="4463628"/>
            <a:chExt cx="2833938" cy="155785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E80FCF2-E787-5CB4-49E8-6C8B5EBB9EA5}"/>
                </a:ext>
              </a:extLst>
            </p:cNvPr>
            <p:cNvSpPr/>
            <p:nvPr/>
          </p:nvSpPr>
          <p:spPr>
            <a:xfrm>
              <a:off x="800623" y="4463628"/>
              <a:ext cx="26955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Most Viewed Item</a:t>
              </a:r>
              <a:endParaRPr lang="en-US" sz="6000" dirty="0">
                <a:solidFill>
                  <a:schemeClr val="tx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E62E792-BAAC-2364-9199-25FC44C44F03}"/>
                </a:ext>
              </a:extLst>
            </p:cNvPr>
            <p:cNvSpPr txBox="1"/>
            <p:nvPr/>
          </p:nvSpPr>
          <p:spPr>
            <a:xfrm>
              <a:off x="800623" y="4943694"/>
              <a:ext cx="269551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Desire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Awareness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Knowledge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70D6995-E629-155D-B99C-29E2B9389810}"/>
                </a:ext>
              </a:extLst>
            </p:cNvPr>
            <p:cNvSpPr txBox="1"/>
            <p:nvPr/>
          </p:nvSpPr>
          <p:spPr>
            <a:xfrm>
              <a:off x="2853578" y="4943694"/>
              <a:ext cx="780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4A7A2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+340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9373617-E1DF-1E29-54B9-6148D331F7BA}"/>
                </a:ext>
              </a:extLst>
            </p:cNvPr>
            <p:cNvSpPr txBox="1"/>
            <p:nvPr/>
          </p:nvSpPr>
          <p:spPr>
            <a:xfrm>
              <a:off x="2853578" y="5288436"/>
              <a:ext cx="780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D7D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+120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D539033-CD61-0991-6F4E-36D8DBA5A13F}"/>
                </a:ext>
              </a:extLst>
            </p:cNvPr>
            <p:cNvSpPr txBox="1"/>
            <p:nvPr/>
          </p:nvSpPr>
          <p:spPr>
            <a:xfrm>
              <a:off x="2853578" y="5621370"/>
              <a:ext cx="6319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9D054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+70</a:t>
              </a:r>
            </a:p>
          </p:txBody>
        </p:sp>
      </p:grp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2B117AE-19A6-22F4-CA79-5600502D81F7}"/>
              </a:ext>
            </a:extLst>
          </p:cNvPr>
          <p:cNvCxnSpPr/>
          <p:nvPr/>
        </p:nvCxnSpPr>
        <p:spPr>
          <a:xfrm>
            <a:off x="6696222" y="3685735"/>
            <a:ext cx="1983544" cy="0"/>
          </a:xfrm>
          <a:prstGeom prst="line">
            <a:avLst/>
          </a:prstGeom>
          <a:ln w="38100" cap="rnd">
            <a:solidFill>
              <a:srgbClr val="04A7A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6F7108D-3E91-E9BE-FA13-4D55C9FBB7A0}"/>
              </a:ext>
            </a:extLst>
          </p:cNvPr>
          <p:cNvCxnSpPr>
            <a:cxnSpLocks/>
          </p:cNvCxnSpPr>
          <p:nvPr/>
        </p:nvCxnSpPr>
        <p:spPr>
          <a:xfrm>
            <a:off x="5584874" y="5176909"/>
            <a:ext cx="1111348" cy="0"/>
          </a:xfrm>
          <a:prstGeom prst="line">
            <a:avLst/>
          </a:prstGeom>
          <a:ln w="38100" cap="rnd">
            <a:solidFill>
              <a:srgbClr val="09D05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09D8899-3E21-FCF1-4FA7-AF68F062D754}"/>
              </a:ext>
            </a:extLst>
          </p:cNvPr>
          <p:cNvCxnSpPr/>
          <p:nvPr/>
        </p:nvCxnSpPr>
        <p:spPr>
          <a:xfrm>
            <a:off x="9397219" y="4463628"/>
            <a:ext cx="1983544" cy="0"/>
          </a:xfrm>
          <a:prstGeom prst="line">
            <a:avLst/>
          </a:prstGeom>
          <a:ln w="38100" cap="rnd">
            <a:solidFill>
              <a:srgbClr val="00BD7D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213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05324E43-BB54-ABC2-C3EF-34D15239C0E5}"/>
              </a:ext>
            </a:extLst>
          </p:cNvPr>
          <p:cNvSpPr/>
          <p:nvPr/>
        </p:nvSpPr>
        <p:spPr>
          <a:xfrm>
            <a:off x="6872448" y="0"/>
            <a:ext cx="4775601" cy="6858000"/>
          </a:xfrm>
          <a:prstGeom prst="rect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50">
            <a:extLst>
              <a:ext uri="{FF2B5EF4-FFF2-40B4-BE49-F238E27FC236}">
                <a16:creationId xmlns:a16="http://schemas.microsoft.com/office/drawing/2014/main" id="{58A86485-72D9-F9B0-7B39-04CF25413566}"/>
              </a:ext>
            </a:extLst>
          </p:cNvPr>
          <p:cNvSpPr txBox="1"/>
          <p:nvPr/>
        </p:nvSpPr>
        <p:spPr>
          <a:xfrm>
            <a:off x="713379" y="497760"/>
            <a:ext cx="2651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22C27AF1-FBA2-9217-03E0-EE599BE8BAB1}"/>
              </a:ext>
            </a:extLst>
          </p:cNvPr>
          <p:cNvSpPr txBox="1"/>
          <p:nvPr/>
        </p:nvSpPr>
        <p:spPr>
          <a:xfrm>
            <a:off x="713379" y="1365711"/>
            <a:ext cx="5257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EC0455-59DC-0352-3B4F-88F049E2E56E}"/>
              </a:ext>
            </a:extLst>
          </p:cNvPr>
          <p:cNvCxnSpPr>
            <a:cxnSpLocks/>
          </p:cNvCxnSpPr>
          <p:nvPr/>
        </p:nvCxnSpPr>
        <p:spPr>
          <a:xfrm>
            <a:off x="713379" y="1205646"/>
            <a:ext cx="1519084" cy="0"/>
          </a:xfrm>
          <a:prstGeom prst="line">
            <a:avLst/>
          </a:prstGeom>
          <a:ln w="539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5">
            <a:extLst>
              <a:ext uri="{FF2B5EF4-FFF2-40B4-BE49-F238E27FC236}">
                <a16:creationId xmlns:a16="http://schemas.microsoft.com/office/drawing/2014/main" id="{D8C2D19F-1CB5-BDEE-0599-550AF0C2DB9B}"/>
              </a:ext>
            </a:extLst>
          </p:cNvPr>
          <p:cNvSpPr/>
          <p:nvPr/>
        </p:nvSpPr>
        <p:spPr>
          <a:xfrm>
            <a:off x="713379" y="2787181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8" name="Rectangle: Rounded Corners 56">
            <a:extLst>
              <a:ext uri="{FF2B5EF4-FFF2-40B4-BE49-F238E27FC236}">
                <a16:creationId xmlns:a16="http://schemas.microsoft.com/office/drawing/2014/main" id="{2DB23C28-EB0F-A11A-D378-82CA659F6164}"/>
              </a:ext>
            </a:extLst>
          </p:cNvPr>
          <p:cNvSpPr/>
          <p:nvPr/>
        </p:nvSpPr>
        <p:spPr>
          <a:xfrm>
            <a:off x="1489827" y="2787181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10" name="Rectangle: Rounded Corners 57">
            <a:extLst>
              <a:ext uri="{FF2B5EF4-FFF2-40B4-BE49-F238E27FC236}">
                <a16:creationId xmlns:a16="http://schemas.microsoft.com/office/drawing/2014/main" id="{3CD79917-67A6-755B-E187-262734D72684}"/>
              </a:ext>
            </a:extLst>
          </p:cNvPr>
          <p:cNvSpPr/>
          <p:nvPr/>
        </p:nvSpPr>
        <p:spPr>
          <a:xfrm>
            <a:off x="2266276" y="2787181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1</a:t>
            </a:r>
          </a:p>
        </p:txBody>
      </p:sp>
      <p:sp>
        <p:nvSpPr>
          <p:cNvPr id="11" name="Rectangle: Rounded Corners 58">
            <a:extLst>
              <a:ext uri="{FF2B5EF4-FFF2-40B4-BE49-F238E27FC236}">
                <a16:creationId xmlns:a16="http://schemas.microsoft.com/office/drawing/2014/main" id="{EC466D5D-6CA4-B0D2-0ECF-96EB6ECED70C}"/>
              </a:ext>
            </a:extLst>
          </p:cNvPr>
          <p:cNvSpPr/>
          <p:nvPr/>
        </p:nvSpPr>
        <p:spPr>
          <a:xfrm>
            <a:off x="3042723" y="2787181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2</a:t>
            </a:r>
          </a:p>
        </p:txBody>
      </p:sp>
      <p:sp>
        <p:nvSpPr>
          <p:cNvPr id="12" name="Rectangle: Rounded Corners 59">
            <a:extLst>
              <a:ext uri="{FF2B5EF4-FFF2-40B4-BE49-F238E27FC236}">
                <a16:creationId xmlns:a16="http://schemas.microsoft.com/office/drawing/2014/main" id="{F6860209-5C35-5E57-0008-D65EA1DF18B3}"/>
              </a:ext>
            </a:extLst>
          </p:cNvPr>
          <p:cNvSpPr/>
          <p:nvPr/>
        </p:nvSpPr>
        <p:spPr>
          <a:xfrm>
            <a:off x="3819171" y="2787181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3</a:t>
            </a:r>
          </a:p>
        </p:txBody>
      </p:sp>
      <p:sp>
        <p:nvSpPr>
          <p:cNvPr id="13" name="Rectangle: Rounded Corners 60">
            <a:extLst>
              <a:ext uri="{FF2B5EF4-FFF2-40B4-BE49-F238E27FC236}">
                <a16:creationId xmlns:a16="http://schemas.microsoft.com/office/drawing/2014/main" id="{D4B1B1AB-734B-8AAE-1FBC-A9372BB99FE1}"/>
              </a:ext>
            </a:extLst>
          </p:cNvPr>
          <p:cNvSpPr/>
          <p:nvPr/>
        </p:nvSpPr>
        <p:spPr>
          <a:xfrm>
            <a:off x="4595619" y="2787181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4</a:t>
            </a:r>
          </a:p>
        </p:txBody>
      </p:sp>
      <p:sp>
        <p:nvSpPr>
          <p:cNvPr id="14" name="Rectangle: Rounded Corners 61">
            <a:extLst>
              <a:ext uri="{FF2B5EF4-FFF2-40B4-BE49-F238E27FC236}">
                <a16:creationId xmlns:a16="http://schemas.microsoft.com/office/drawing/2014/main" id="{D5D8E2FC-6EB9-2EF2-C61E-1954DE953AD9}"/>
              </a:ext>
            </a:extLst>
          </p:cNvPr>
          <p:cNvSpPr/>
          <p:nvPr/>
        </p:nvSpPr>
        <p:spPr>
          <a:xfrm>
            <a:off x="5372065" y="2787181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5</a:t>
            </a:r>
          </a:p>
        </p:txBody>
      </p:sp>
      <p:sp>
        <p:nvSpPr>
          <p:cNvPr id="15" name="Rectangle: Rounded Corners 62">
            <a:extLst>
              <a:ext uri="{FF2B5EF4-FFF2-40B4-BE49-F238E27FC236}">
                <a16:creationId xmlns:a16="http://schemas.microsoft.com/office/drawing/2014/main" id="{FC9BC888-568D-CF70-55A1-E1A1FB0AA621}"/>
              </a:ext>
            </a:extLst>
          </p:cNvPr>
          <p:cNvSpPr/>
          <p:nvPr/>
        </p:nvSpPr>
        <p:spPr>
          <a:xfrm>
            <a:off x="713379" y="3509120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6</a:t>
            </a:r>
          </a:p>
        </p:txBody>
      </p:sp>
      <p:sp>
        <p:nvSpPr>
          <p:cNvPr id="16" name="Rectangle: Rounded Corners 63">
            <a:extLst>
              <a:ext uri="{FF2B5EF4-FFF2-40B4-BE49-F238E27FC236}">
                <a16:creationId xmlns:a16="http://schemas.microsoft.com/office/drawing/2014/main" id="{24B1C5A1-66C8-52FB-2214-240171EF54A9}"/>
              </a:ext>
            </a:extLst>
          </p:cNvPr>
          <p:cNvSpPr/>
          <p:nvPr/>
        </p:nvSpPr>
        <p:spPr>
          <a:xfrm>
            <a:off x="1489827" y="3509120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7</a:t>
            </a:r>
          </a:p>
        </p:txBody>
      </p:sp>
      <p:sp>
        <p:nvSpPr>
          <p:cNvPr id="17" name="Rectangle: Rounded Corners 64">
            <a:extLst>
              <a:ext uri="{FF2B5EF4-FFF2-40B4-BE49-F238E27FC236}">
                <a16:creationId xmlns:a16="http://schemas.microsoft.com/office/drawing/2014/main" id="{8CBA98B7-A999-8190-9FC5-28C80C79AD3D}"/>
              </a:ext>
            </a:extLst>
          </p:cNvPr>
          <p:cNvSpPr/>
          <p:nvPr/>
        </p:nvSpPr>
        <p:spPr>
          <a:xfrm>
            <a:off x="2266276" y="3509120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8</a:t>
            </a:r>
          </a:p>
        </p:txBody>
      </p:sp>
      <p:sp>
        <p:nvSpPr>
          <p:cNvPr id="18" name="Rectangle: Rounded Corners 65">
            <a:extLst>
              <a:ext uri="{FF2B5EF4-FFF2-40B4-BE49-F238E27FC236}">
                <a16:creationId xmlns:a16="http://schemas.microsoft.com/office/drawing/2014/main" id="{789A5D99-1101-AC6E-944B-1AB8DD4C6967}"/>
              </a:ext>
            </a:extLst>
          </p:cNvPr>
          <p:cNvSpPr/>
          <p:nvPr/>
        </p:nvSpPr>
        <p:spPr>
          <a:xfrm>
            <a:off x="3042723" y="3509120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9</a:t>
            </a:r>
          </a:p>
        </p:txBody>
      </p:sp>
      <p:sp>
        <p:nvSpPr>
          <p:cNvPr id="19" name="Rectangle: Rounded Corners 66">
            <a:extLst>
              <a:ext uri="{FF2B5EF4-FFF2-40B4-BE49-F238E27FC236}">
                <a16:creationId xmlns:a16="http://schemas.microsoft.com/office/drawing/2014/main" id="{2B076670-92C6-2EE7-4BE3-D65EA2D8A154}"/>
              </a:ext>
            </a:extLst>
          </p:cNvPr>
          <p:cNvSpPr/>
          <p:nvPr/>
        </p:nvSpPr>
        <p:spPr>
          <a:xfrm>
            <a:off x="3819171" y="3509120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10</a:t>
            </a:r>
          </a:p>
        </p:txBody>
      </p:sp>
      <p:sp>
        <p:nvSpPr>
          <p:cNvPr id="20" name="Rectangle: Rounded Corners 67">
            <a:extLst>
              <a:ext uri="{FF2B5EF4-FFF2-40B4-BE49-F238E27FC236}">
                <a16:creationId xmlns:a16="http://schemas.microsoft.com/office/drawing/2014/main" id="{E4C8CBCB-BB25-BD17-5191-A58B099BBA24}"/>
              </a:ext>
            </a:extLst>
          </p:cNvPr>
          <p:cNvSpPr/>
          <p:nvPr/>
        </p:nvSpPr>
        <p:spPr>
          <a:xfrm>
            <a:off x="4595619" y="3509120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11</a:t>
            </a:r>
          </a:p>
        </p:txBody>
      </p:sp>
      <p:sp>
        <p:nvSpPr>
          <p:cNvPr id="21" name="Rectangle: Rounded Corners 68">
            <a:extLst>
              <a:ext uri="{FF2B5EF4-FFF2-40B4-BE49-F238E27FC236}">
                <a16:creationId xmlns:a16="http://schemas.microsoft.com/office/drawing/2014/main" id="{6DCB7C55-1EE1-78B0-F920-B3675461F773}"/>
              </a:ext>
            </a:extLst>
          </p:cNvPr>
          <p:cNvSpPr/>
          <p:nvPr/>
        </p:nvSpPr>
        <p:spPr>
          <a:xfrm>
            <a:off x="5372065" y="3509120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12</a:t>
            </a:r>
          </a:p>
        </p:txBody>
      </p:sp>
      <p:sp>
        <p:nvSpPr>
          <p:cNvPr id="22" name="Rectangle: Rounded Corners 69">
            <a:extLst>
              <a:ext uri="{FF2B5EF4-FFF2-40B4-BE49-F238E27FC236}">
                <a16:creationId xmlns:a16="http://schemas.microsoft.com/office/drawing/2014/main" id="{134CD703-B419-756D-2E44-CB553579F098}"/>
              </a:ext>
            </a:extLst>
          </p:cNvPr>
          <p:cNvSpPr/>
          <p:nvPr/>
        </p:nvSpPr>
        <p:spPr>
          <a:xfrm>
            <a:off x="713379" y="4231060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13</a:t>
            </a:r>
          </a:p>
        </p:txBody>
      </p:sp>
      <p:sp>
        <p:nvSpPr>
          <p:cNvPr id="23" name="Rectangle: Rounded Corners 70">
            <a:extLst>
              <a:ext uri="{FF2B5EF4-FFF2-40B4-BE49-F238E27FC236}">
                <a16:creationId xmlns:a16="http://schemas.microsoft.com/office/drawing/2014/main" id="{52A377FF-8C14-7943-57A2-85661EF0F1CD}"/>
              </a:ext>
            </a:extLst>
          </p:cNvPr>
          <p:cNvSpPr/>
          <p:nvPr/>
        </p:nvSpPr>
        <p:spPr>
          <a:xfrm>
            <a:off x="1489827" y="4231060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14</a:t>
            </a:r>
          </a:p>
        </p:txBody>
      </p:sp>
      <p:sp>
        <p:nvSpPr>
          <p:cNvPr id="24" name="Rectangle: Rounded Corners 71">
            <a:extLst>
              <a:ext uri="{FF2B5EF4-FFF2-40B4-BE49-F238E27FC236}">
                <a16:creationId xmlns:a16="http://schemas.microsoft.com/office/drawing/2014/main" id="{FF79C384-0165-C2AA-5D46-73AC581847E7}"/>
              </a:ext>
            </a:extLst>
          </p:cNvPr>
          <p:cNvSpPr/>
          <p:nvPr/>
        </p:nvSpPr>
        <p:spPr>
          <a:xfrm>
            <a:off x="2266276" y="4231060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15</a:t>
            </a:r>
          </a:p>
        </p:txBody>
      </p:sp>
      <p:sp>
        <p:nvSpPr>
          <p:cNvPr id="25" name="Rectangle: Rounded Corners 72">
            <a:extLst>
              <a:ext uri="{FF2B5EF4-FFF2-40B4-BE49-F238E27FC236}">
                <a16:creationId xmlns:a16="http://schemas.microsoft.com/office/drawing/2014/main" id="{6566695C-2162-B5E4-4D72-9FC9CDF0331C}"/>
              </a:ext>
            </a:extLst>
          </p:cNvPr>
          <p:cNvSpPr/>
          <p:nvPr/>
        </p:nvSpPr>
        <p:spPr>
          <a:xfrm>
            <a:off x="3042723" y="4231060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16</a:t>
            </a:r>
          </a:p>
        </p:txBody>
      </p:sp>
      <p:sp>
        <p:nvSpPr>
          <p:cNvPr id="26" name="Rectangle: Rounded Corners 73">
            <a:extLst>
              <a:ext uri="{FF2B5EF4-FFF2-40B4-BE49-F238E27FC236}">
                <a16:creationId xmlns:a16="http://schemas.microsoft.com/office/drawing/2014/main" id="{B1C3534C-FEB2-E306-9FD7-92C2FD4F82FF}"/>
              </a:ext>
            </a:extLst>
          </p:cNvPr>
          <p:cNvSpPr/>
          <p:nvPr/>
        </p:nvSpPr>
        <p:spPr>
          <a:xfrm>
            <a:off x="3819171" y="4231060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17</a:t>
            </a:r>
          </a:p>
        </p:txBody>
      </p:sp>
      <p:sp>
        <p:nvSpPr>
          <p:cNvPr id="27" name="Rectangle: Rounded Corners 74">
            <a:extLst>
              <a:ext uri="{FF2B5EF4-FFF2-40B4-BE49-F238E27FC236}">
                <a16:creationId xmlns:a16="http://schemas.microsoft.com/office/drawing/2014/main" id="{C8F0363D-DE1B-72F9-3EC1-0C54BAFBF1E6}"/>
              </a:ext>
            </a:extLst>
          </p:cNvPr>
          <p:cNvSpPr/>
          <p:nvPr/>
        </p:nvSpPr>
        <p:spPr>
          <a:xfrm>
            <a:off x="4595619" y="4231060"/>
            <a:ext cx="723935" cy="670954"/>
          </a:xfrm>
          <a:prstGeom prst="roundRect">
            <a:avLst>
              <a:gd name="adj" fmla="val 50000"/>
            </a:avLst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18</a:t>
            </a:r>
          </a:p>
        </p:txBody>
      </p:sp>
      <p:sp>
        <p:nvSpPr>
          <p:cNvPr id="28" name="Rectangle: Rounded Corners 75">
            <a:extLst>
              <a:ext uri="{FF2B5EF4-FFF2-40B4-BE49-F238E27FC236}">
                <a16:creationId xmlns:a16="http://schemas.microsoft.com/office/drawing/2014/main" id="{376E7AC3-C2E7-AA12-360D-89F9EB2106BA}"/>
              </a:ext>
            </a:extLst>
          </p:cNvPr>
          <p:cNvSpPr/>
          <p:nvPr/>
        </p:nvSpPr>
        <p:spPr>
          <a:xfrm>
            <a:off x="5372065" y="4231060"/>
            <a:ext cx="723935" cy="670954"/>
          </a:xfrm>
          <a:prstGeom prst="roundRect">
            <a:avLst>
              <a:gd name="adj" fmla="val 50000"/>
            </a:avLst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19</a:t>
            </a:r>
          </a:p>
        </p:txBody>
      </p:sp>
      <p:sp>
        <p:nvSpPr>
          <p:cNvPr id="29" name="Rectangle: Rounded Corners 76">
            <a:extLst>
              <a:ext uri="{FF2B5EF4-FFF2-40B4-BE49-F238E27FC236}">
                <a16:creationId xmlns:a16="http://schemas.microsoft.com/office/drawing/2014/main" id="{33467380-8E6F-57BA-65D2-EC69492BCAAB}"/>
              </a:ext>
            </a:extLst>
          </p:cNvPr>
          <p:cNvSpPr/>
          <p:nvPr/>
        </p:nvSpPr>
        <p:spPr>
          <a:xfrm>
            <a:off x="713379" y="4952999"/>
            <a:ext cx="723935" cy="670954"/>
          </a:xfrm>
          <a:prstGeom prst="roundRect">
            <a:avLst>
              <a:gd name="adj" fmla="val 50000"/>
            </a:avLst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20</a:t>
            </a:r>
          </a:p>
        </p:txBody>
      </p:sp>
      <p:sp>
        <p:nvSpPr>
          <p:cNvPr id="30" name="Rectangle: Rounded Corners 77">
            <a:extLst>
              <a:ext uri="{FF2B5EF4-FFF2-40B4-BE49-F238E27FC236}">
                <a16:creationId xmlns:a16="http://schemas.microsoft.com/office/drawing/2014/main" id="{178CE45E-FAFC-CB0F-3B99-A9BED908131B}"/>
              </a:ext>
            </a:extLst>
          </p:cNvPr>
          <p:cNvSpPr/>
          <p:nvPr/>
        </p:nvSpPr>
        <p:spPr>
          <a:xfrm>
            <a:off x="1489827" y="4952999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21</a:t>
            </a:r>
          </a:p>
        </p:txBody>
      </p:sp>
      <p:sp>
        <p:nvSpPr>
          <p:cNvPr id="31" name="Rectangle: Rounded Corners 78">
            <a:extLst>
              <a:ext uri="{FF2B5EF4-FFF2-40B4-BE49-F238E27FC236}">
                <a16:creationId xmlns:a16="http://schemas.microsoft.com/office/drawing/2014/main" id="{BA202959-44E6-328E-A982-3431883D086B}"/>
              </a:ext>
            </a:extLst>
          </p:cNvPr>
          <p:cNvSpPr/>
          <p:nvPr/>
        </p:nvSpPr>
        <p:spPr>
          <a:xfrm>
            <a:off x="2266276" y="4952999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22</a:t>
            </a:r>
          </a:p>
        </p:txBody>
      </p:sp>
      <p:sp>
        <p:nvSpPr>
          <p:cNvPr id="32" name="Rectangle: Rounded Corners 79">
            <a:extLst>
              <a:ext uri="{FF2B5EF4-FFF2-40B4-BE49-F238E27FC236}">
                <a16:creationId xmlns:a16="http://schemas.microsoft.com/office/drawing/2014/main" id="{BBD58B3B-B1F0-129C-0389-926FB30CDFF2}"/>
              </a:ext>
            </a:extLst>
          </p:cNvPr>
          <p:cNvSpPr/>
          <p:nvPr/>
        </p:nvSpPr>
        <p:spPr>
          <a:xfrm>
            <a:off x="3042723" y="4952999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23</a:t>
            </a:r>
          </a:p>
        </p:txBody>
      </p:sp>
      <p:sp>
        <p:nvSpPr>
          <p:cNvPr id="33" name="Rectangle: Rounded Corners 80">
            <a:extLst>
              <a:ext uri="{FF2B5EF4-FFF2-40B4-BE49-F238E27FC236}">
                <a16:creationId xmlns:a16="http://schemas.microsoft.com/office/drawing/2014/main" id="{F1403AFF-E427-039B-D744-32233F06109C}"/>
              </a:ext>
            </a:extLst>
          </p:cNvPr>
          <p:cNvSpPr/>
          <p:nvPr/>
        </p:nvSpPr>
        <p:spPr>
          <a:xfrm>
            <a:off x="3819171" y="4952999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24</a:t>
            </a:r>
          </a:p>
        </p:txBody>
      </p:sp>
      <p:sp>
        <p:nvSpPr>
          <p:cNvPr id="34" name="Rectangle: Rounded Corners 81">
            <a:extLst>
              <a:ext uri="{FF2B5EF4-FFF2-40B4-BE49-F238E27FC236}">
                <a16:creationId xmlns:a16="http://schemas.microsoft.com/office/drawing/2014/main" id="{BD9D3C7C-D1C3-D69D-7FE7-28E8A64C17F1}"/>
              </a:ext>
            </a:extLst>
          </p:cNvPr>
          <p:cNvSpPr/>
          <p:nvPr/>
        </p:nvSpPr>
        <p:spPr>
          <a:xfrm>
            <a:off x="4595619" y="4952999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25</a:t>
            </a:r>
          </a:p>
        </p:txBody>
      </p:sp>
      <p:sp>
        <p:nvSpPr>
          <p:cNvPr id="35" name="Rectangle: Rounded Corners 82">
            <a:extLst>
              <a:ext uri="{FF2B5EF4-FFF2-40B4-BE49-F238E27FC236}">
                <a16:creationId xmlns:a16="http://schemas.microsoft.com/office/drawing/2014/main" id="{26B31534-5B83-0DA8-42E3-05DE751CD0C8}"/>
              </a:ext>
            </a:extLst>
          </p:cNvPr>
          <p:cNvSpPr/>
          <p:nvPr/>
        </p:nvSpPr>
        <p:spPr>
          <a:xfrm>
            <a:off x="5372065" y="4952999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26</a:t>
            </a:r>
          </a:p>
        </p:txBody>
      </p:sp>
      <p:sp>
        <p:nvSpPr>
          <p:cNvPr id="36" name="Rectangle: Rounded Corners 83">
            <a:extLst>
              <a:ext uri="{FF2B5EF4-FFF2-40B4-BE49-F238E27FC236}">
                <a16:creationId xmlns:a16="http://schemas.microsoft.com/office/drawing/2014/main" id="{082D3E8E-5650-CB71-EE4C-C3931ABFA474}"/>
              </a:ext>
            </a:extLst>
          </p:cNvPr>
          <p:cNvSpPr/>
          <p:nvPr/>
        </p:nvSpPr>
        <p:spPr>
          <a:xfrm>
            <a:off x="713379" y="5674938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27</a:t>
            </a:r>
          </a:p>
        </p:txBody>
      </p:sp>
      <p:sp>
        <p:nvSpPr>
          <p:cNvPr id="37" name="Rectangle: Rounded Corners 84">
            <a:extLst>
              <a:ext uri="{FF2B5EF4-FFF2-40B4-BE49-F238E27FC236}">
                <a16:creationId xmlns:a16="http://schemas.microsoft.com/office/drawing/2014/main" id="{2FF903F6-3B73-F6F9-8B6A-1B49A05CE706}"/>
              </a:ext>
            </a:extLst>
          </p:cNvPr>
          <p:cNvSpPr/>
          <p:nvPr/>
        </p:nvSpPr>
        <p:spPr>
          <a:xfrm>
            <a:off x="1489827" y="5674938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28</a:t>
            </a:r>
          </a:p>
        </p:txBody>
      </p:sp>
      <p:sp>
        <p:nvSpPr>
          <p:cNvPr id="38" name="Rectangle: Rounded Corners 85">
            <a:extLst>
              <a:ext uri="{FF2B5EF4-FFF2-40B4-BE49-F238E27FC236}">
                <a16:creationId xmlns:a16="http://schemas.microsoft.com/office/drawing/2014/main" id="{61502CBC-E650-84EC-B829-964EE5CE8FB3}"/>
              </a:ext>
            </a:extLst>
          </p:cNvPr>
          <p:cNvSpPr/>
          <p:nvPr/>
        </p:nvSpPr>
        <p:spPr>
          <a:xfrm>
            <a:off x="2266276" y="5674938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29</a:t>
            </a:r>
          </a:p>
        </p:txBody>
      </p:sp>
      <p:sp>
        <p:nvSpPr>
          <p:cNvPr id="39" name="Rectangle: Rounded Corners 86">
            <a:extLst>
              <a:ext uri="{FF2B5EF4-FFF2-40B4-BE49-F238E27FC236}">
                <a16:creationId xmlns:a16="http://schemas.microsoft.com/office/drawing/2014/main" id="{DE620FC4-E9E9-D42B-98A5-79E6EACA80DD}"/>
              </a:ext>
            </a:extLst>
          </p:cNvPr>
          <p:cNvSpPr/>
          <p:nvPr/>
        </p:nvSpPr>
        <p:spPr>
          <a:xfrm>
            <a:off x="3042723" y="5674938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30</a:t>
            </a:r>
          </a:p>
        </p:txBody>
      </p:sp>
      <p:sp>
        <p:nvSpPr>
          <p:cNvPr id="40" name="Rectangle: Rounded Corners 87">
            <a:extLst>
              <a:ext uri="{FF2B5EF4-FFF2-40B4-BE49-F238E27FC236}">
                <a16:creationId xmlns:a16="http://schemas.microsoft.com/office/drawing/2014/main" id="{FB729EE9-1FB7-1633-6849-647D3B909137}"/>
              </a:ext>
            </a:extLst>
          </p:cNvPr>
          <p:cNvSpPr/>
          <p:nvPr/>
        </p:nvSpPr>
        <p:spPr>
          <a:xfrm>
            <a:off x="3819171" y="5674938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Poppins Medium" pitchFamily="2" charset="77"/>
                <a:cs typeface="Poppins Medium" pitchFamily="2" charset="77"/>
              </a:rPr>
              <a:t>31</a:t>
            </a:r>
          </a:p>
        </p:txBody>
      </p:sp>
      <p:sp>
        <p:nvSpPr>
          <p:cNvPr id="41" name="Rectangle: Rounded Corners 88">
            <a:extLst>
              <a:ext uri="{FF2B5EF4-FFF2-40B4-BE49-F238E27FC236}">
                <a16:creationId xmlns:a16="http://schemas.microsoft.com/office/drawing/2014/main" id="{0D728B7A-F9AD-2186-52FE-87E78A748D4C}"/>
              </a:ext>
            </a:extLst>
          </p:cNvPr>
          <p:cNvSpPr/>
          <p:nvPr/>
        </p:nvSpPr>
        <p:spPr>
          <a:xfrm>
            <a:off x="4595619" y="5674938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42" name="Rectangle: Rounded Corners 89">
            <a:extLst>
              <a:ext uri="{FF2B5EF4-FFF2-40B4-BE49-F238E27FC236}">
                <a16:creationId xmlns:a16="http://schemas.microsoft.com/office/drawing/2014/main" id="{2CDA0677-FD72-D4BA-0C6F-61899B1FA92B}"/>
              </a:ext>
            </a:extLst>
          </p:cNvPr>
          <p:cNvSpPr/>
          <p:nvPr/>
        </p:nvSpPr>
        <p:spPr>
          <a:xfrm>
            <a:off x="5372065" y="5674938"/>
            <a:ext cx="723935" cy="67095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1A5A6F6-C515-551A-1F4F-5DFA0A8725B7}"/>
              </a:ext>
            </a:extLst>
          </p:cNvPr>
          <p:cNvSpPr/>
          <p:nvPr/>
        </p:nvSpPr>
        <p:spPr>
          <a:xfrm>
            <a:off x="713379" y="2264441"/>
            <a:ext cx="723935" cy="467643"/>
          </a:xfrm>
          <a:prstGeom prst="rect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SUN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09EC45-8B3E-154B-FEEA-E933E504AB2C}"/>
              </a:ext>
            </a:extLst>
          </p:cNvPr>
          <p:cNvSpPr/>
          <p:nvPr/>
        </p:nvSpPr>
        <p:spPr>
          <a:xfrm>
            <a:off x="1489827" y="2264441"/>
            <a:ext cx="723935" cy="467643"/>
          </a:xfrm>
          <a:prstGeom prst="rect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MON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95C044-8C1D-119B-A81F-93663FCF76CE}"/>
              </a:ext>
            </a:extLst>
          </p:cNvPr>
          <p:cNvSpPr/>
          <p:nvPr/>
        </p:nvSpPr>
        <p:spPr>
          <a:xfrm>
            <a:off x="2266276" y="2264441"/>
            <a:ext cx="723935" cy="467643"/>
          </a:xfrm>
          <a:prstGeom prst="rect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TUE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224C787-E454-7C32-3028-5F0F51985E67}"/>
              </a:ext>
            </a:extLst>
          </p:cNvPr>
          <p:cNvSpPr/>
          <p:nvPr/>
        </p:nvSpPr>
        <p:spPr>
          <a:xfrm>
            <a:off x="3042723" y="2264441"/>
            <a:ext cx="723935" cy="467643"/>
          </a:xfrm>
          <a:prstGeom prst="rect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WED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FDE309-DC97-D80F-E9E4-84616EFE0E4A}"/>
              </a:ext>
            </a:extLst>
          </p:cNvPr>
          <p:cNvSpPr/>
          <p:nvPr/>
        </p:nvSpPr>
        <p:spPr>
          <a:xfrm>
            <a:off x="3819171" y="2264441"/>
            <a:ext cx="723935" cy="467643"/>
          </a:xfrm>
          <a:prstGeom prst="rect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THU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A96E600-0976-FCA2-AB74-8CCC6E0DDF35}"/>
              </a:ext>
            </a:extLst>
          </p:cNvPr>
          <p:cNvSpPr/>
          <p:nvPr/>
        </p:nvSpPr>
        <p:spPr>
          <a:xfrm>
            <a:off x="4595619" y="2264441"/>
            <a:ext cx="723935" cy="467643"/>
          </a:xfrm>
          <a:prstGeom prst="rect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FRI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7590CC-E249-A97D-4647-906B01FC0CCE}"/>
              </a:ext>
            </a:extLst>
          </p:cNvPr>
          <p:cNvSpPr/>
          <p:nvPr/>
        </p:nvSpPr>
        <p:spPr>
          <a:xfrm>
            <a:off x="5372065" y="2264441"/>
            <a:ext cx="723935" cy="467643"/>
          </a:xfrm>
          <a:prstGeom prst="rect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SAT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A86AD93-AB69-94C5-221B-B14AD22E6967}"/>
              </a:ext>
            </a:extLst>
          </p:cNvPr>
          <p:cNvGrpSpPr/>
          <p:nvPr/>
        </p:nvGrpSpPr>
        <p:grpSpPr>
          <a:xfrm>
            <a:off x="8300485" y="1001811"/>
            <a:ext cx="2968922" cy="1242909"/>
            <a:chOff x="8300485" y="948807"/>
            <a:chExt cx="2968922" cy="124290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963D630-B8EF-37DF-A9D9-3A607C186FC3}"/>
                </a:ext>
              </a:extLst>
            </p:cNvPr>
            <p:cNvSpPr txBox="1"/>
            <p:nvPr/>
          </p:nvSpPr>
          <p:spPr>
            <a:xfrm>
              <a:off x="8300485" y="1360719"/>
              <a:ext cx="2968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87497AD-1863-8592-3E6C-B5AFD474D062}"/>
                </a:ext>
              </a:extLst>
            </p:cNvPr>
            <p:cNvSpPr/>
            <p:nvPr/>
          </p:nvSpPr>
          <p:spPr>
            <a:xfrm>
              <a:off x="8300485" y="948807"/>
              <a:ext cx="20046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  <a:endParaRPr lang="en-US" sz="6000" b="1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1EF8CB0-DC61-FC63-6589-AD2175E73D40}"/>
              </a:ext>
            </a:extLst>
          </p:cNvPr>
          <p:cNvGrpSpPr/>
          <p:nvPr/>
        </p:nvGrpSpPr>
        <p:grpSpPr>
          <a:xfrm>
            <a:off x="8300485" y="2948350"/>
            <a:ext cx="2968922" cy="1281481"/>
            <a:chOff x="8300485" y="2896911"/>
            <a:chExt cx="2968922" cy="128148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6DC705-B3BA-E440-C980-3E88A5EF388B}"/>
                </a:ext>
              </a:extLst>
            </p:cNvPr>
            <p:cNvSpPr txBox="1"/>
            <p:nvPr/>
          </p:nvSpPr>
          <p:spPr>
            <a:xfrm>
              <a:off x="8300485" y="3347395"/>
              <a:ext cx="2968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992FDFB-9CC3-7C4D-4B78-F6BBDC377B43}"/>
                </a:ext>
              </a:extLst>
            </p:cNvPr>
            <p:cNvSpPr/>
            <p:nvPr/>
          </p:nvSpPr>
          <p:spPr>
            <a:xfrm>
              <a:off x="8300485" y="2896911"/>
              <a:ext cx="200462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Awareness</a:t>
              </a:r>
              <a:endParaRPr lang="en-US" sz="6000" b="1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C555AC6-3B2E-1FF1-E126-C69167CE6F1D}"/>
              </a:ext>
            </a:extLst>
          </p:cNvPr>
          <p:cNvGrpSpPr/>
          <p:nvPr/>
        </p:nvGrpSpPr>
        <p:grpSpPr>
          <a:xfrm>
            <a:off x="8300485" y="4953164"/>
            <a:ext cx="2968922" cy="1232364"/>
            <a:chOff x="8300485" y="4902014"/>
            <a:chExt cx="2968922" cy="123236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F848B0B-1A37-E012-9D6A-88EB0165E87D}"/>
                </a:ext>
              </a:extLst>
            </p:cNvPr>
            <p:cNvSpPr txBox="1"/>
            <p:nvPr/>
          </p:nvSpPr>
          <p:spPr>
            <a:xfrm>
              <a:off x="8300485" y="5303381"/>
              <a:ext cx="2968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A6712FD-62E7-1A0D-CAC7-F2DB360F4F38}"/>
                </a:ext>
              </a:extLst>
            </p:cNvPr>
            <p:cNvSpPr/>
            <p:nvPr/>
          </p:nvSpPr>
          <p:spPr>
            <a:xfrm>
              <a:off x="8300485" y="4902014"/>
              <a:ext cx="25970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Reinforcement</a:t>
              </a:r>
              <a:endParaRPr lang="en-US" sz="6000" b="1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28BCDF9-5CB4-7CC2-7954-F3E6F71D6710}"/>
              </a:ext>
            </a:extLst>
          </p:cNvPr>
          <p:cNvSpPr txBox="1"/>
          <p:nvPr/>
        </p:nvSpPr>
        <p:spPr>
          <a:xfrm>
            <a:off x="7329727" y="1115434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14FE0E-5289-146C-CBB6-27D793E5CD91}"/>
              </a:ext>
            </a:extLst>
          </p:cNvPr>
          <p:cNvSpPr txBox="1"/>
          <p:nvPr/>
        </p:nvSpPr>
        <p:spPr>
          <a:xfrm>
            <a:off x="7329727" y="3081259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9770D2-66B3-6D69-F6AB-B5F075303C6D}"/>
              </a:ext>
            </a:extLst>
          </p:cNvPr>
          <p:cNvSpPr txBox="1"/>
          <p:nvPr/>
        </p:nvSpPr>
        <p:spPr>
          <a:xfrm>
            <a:off x="7329727" y="5061515"/>
            <a:ext cx="9637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3409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D1D583D-3593-7F24-587C-E14336B0A65F}"/>
              </a:ext>
            </a:extLst>
          </p:cNvPr>
          <p:cNvGrpSpPr/>
          <p:nvPr/>
        </p:nvGrpSpPr>
        <p:grpSpPr>
          <a:xfrm>
            <a:off x="2164080" y="259691"/>
            <a:ext cx="7863840" cy="1319595"/>
            <a:chOff x="1855615" y="344925"/>
            <a:chExt cx="7863840" cy="1319595"/>
          </a:xfrm>
        </p:grpSpPr>
        <p:sp>
          <p:nvSpPr>
            <p:cNvPr id="4" name="CuadroTexto 350">
              <a:extLst>
                <a:ext uri="{FF2B5EF4-FFF2-40B4-BE49-F238E27FC236}">
                  <a16:creationId xmlns:a16="http://schemas.microsoft.com/office/drawing/2014/main" id="{58A86485-72D9-F9B0-7B39-04CF25413566}"/>
                </a:ext>
              </a:extLst>
            </p:cNvPr>
            <p:cNvSpPr txBox="1"/>
            <p:nvPr/>
          </p:nvSpPr>
          <p:spPr>
            <a:xfrm>
              <a:off x="4461691" y="344925"/>
              <a:ext cx="26516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2">
                      <a:lumMod val="50000"/>
                    </a:schemeClr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Calendar</a:t>
              </a:r>
            </a:p>
          </p:txBody>
        </p:sp>
        <p:sp>
          <p:nvSpPr>
            <p:cNvPr id="5" name="CuadroTexto 351">
              <a:extLst>
                <a:ext uri="{FF2B5EF4-FFF2-40B4-BE49-F238E27FC236}">
                  <a16:creationId xmlns:a16="http://schemas.microsoft.com/office/drawing/2014/main" id="{22C27AF1-FBA2-9217-03E0-EE599BE8BAB1}"/>
                </a:ext>
              </a:extLst>
            </p:cNvPr>
            <p:cNvSpPr txBox="1"/>
            <p:nvPr/>
          </p:nvSpPr>
          <p:spPr>
            <a:xfrm>
              <a:off x="1855615" y="1141300"/>
              <a:ext cx="786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EC0455-59DC-0352-3B4F-88F049E2E56E}"/>
                </a:ext>
              </a:extLst>
            </p:cNvPr>
            <p:cNvCxnSpPr>
              <a:cxnSpLocks/>
            </p:cNvCxnSpPr>
            <p:nvPr/>
          </p:nvCxnSpPr>
          <p:spPr>
            <a:xfrm>
              <a:off x="5027993" y="1052811"/>
              <a:ext cx="1519084" cy="0"/>
            </a:xfrm>
            <a:prstGeom prst="line">
              <a:avLst/>
            </a:prstGeom>
            <a:ln w="539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AFB2E0E-6BE5-D3A1-306F-54B85975E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712619"/>
              </p:ext>
            </p:extLst>
          </p:nvPr>
        </p:nvGraphicFramePr>
        <p:xfrm>
          <a:off x="1175654" y="1861600"/>
          <a:ext cx="9840691" cy="454494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05813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1405813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1405813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1405813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1405813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1405813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1405813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638776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9810" marR="49810" marT="24905" marB="24905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9810" marR="49810" marT="24905" marB="24905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9810" marR="49810" marT="24905" marB="24905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9810" marR="49810" marT="24905" marB="24905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9810" marR="49810" marT="24905" marB="24905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9810" marR="49810" marT="24905" marB="24905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9810" marR="49810" marT="24905" marB="24905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8E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781234"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781234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A7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781234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br>
                        <a:rPr lang="en-US" sz="1100" b="0" dirty="0">
                          <a:solidFill>
                            <a:schemeClr val="tx1"/>
                          </a:solidFill>
                        </a:rPr>
                      </a:b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US" sz="11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781234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781234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br>
                        <a:rPr lang="en-US" sz="1100" b="0" dirty="0">
                          <a:solidFill>
                            <a:schemeClr val="tx1"/>
                          </a:solidFill>
                        </a:rPr>
                      </a:br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sp>
        <p:nvSpPr>
          <p:cNvPr id="34" name="Rectangle 56">
            <a:extLst>
              <a:ext uri="{FF2B5EF4-FFF2-40B4-BE49-F238E27FC236}">
                <a16:creationId xmlns:a16="http://schemas.microsoft.com/office/drawing/2014/main" id="{98C1DB48-5F7E-C3E8-96B3-ED4054488C32}"/>
              </a:ext>
            </a:extLst>
          </p:cNvPr>
          <p:cNvSpPr/>
          <p:nvPr/>
        </p:nvSpPr>
        <p:spPr>
          <a:xfrm>
            <a:off x="2779803" y="3341883"/>
            <a:ext cx="110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5" name="Rectangle 56">
            <a:extLst>
              <a:ext uri="{FF2B5EF4-FFF2-40B4-BE49-F238E27FC236}">
                <a16:creationId xmlns:a16="http://schemas.microsoft.com/office/drawing/2014/main" id="{226586BF-C4F5-A372-7E7F-C6ECDF396E26}"/>
              </a:ext>
            </a:extLst>
          </p:cNvPr>
          <p:cNvSpPr/>
          <p:nvPr/>
        </p:nvSpPr>
        <p:spPr>
          <a:xfrm>
            <a:off x="5632387" y="4208325"/>
            <a:ext cx="110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6" name="Rectangle 56">
            <a:extLst>
              <a:ext uri="{FF2B5EF4-FFF2-40B4-BE49-F238E27FC236}">
                <a16:creationId xmlns:a16="http://schemas.microsoft.com/office/drawing/2014/main" id="{B01B67A3-7F65-5093-2AA3-211748B70EA5}"/>
              </a:ext>
            </a:extLst>
          </p:cNvPr>
          <p:cNvSpPr/>
          <p:nvPr/>
        </p:nvSpPr>
        <p:spPr>
          <a:xfrm>
            <a:off x="8359241" y="2633929"/>
            <a:ext cx="110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7" name="Rectangle 56">
            <a:extLst>
              <a:ext uri="{FF2B5EF4-FFF2-40B4-BE49-F238E27FC236}">
                <a16:creationId xmlns:a16="http://schemas.microsoft.com/office/drawing/2014/main" id="{AE57DD38-DCA7-62CA-1F36-1676A8489391}"/>
              </a:ext>
            </a:extLst>
          </p:cNvPr>
          <p:cNvSpPr/>
          <p:nvPr/>
        </p:nvSpPr>
        <p:spPr>
          <a:xfrm>
            <a:off x="1432926" y="4945489"/>
            <a:ext cx="110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38" name="Rectangle 56">
            <a:extLst>
              <a:ext uri="{FF2B5EF4-FFF2-40B4-BE49-F238E27FC236}">
                <a16:creationId xmlns:a16="http://schemas.microsoft.com/office/drawing/2014/main" id="{221C4D40-9FF4-6DB4-2334-0935588B5CAE}"/>
              </a:ext>
            </a:extLst>
          </p:cNvPr>
          <p:cNvSpPr/>
          <p:nvPr/>
        </p:nvSpPr>
        <p:spPr>
          <a:xfrm>
            <a:off x="9804108" y="4138022"/>
            <a:ext cx="110461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57" name="Forma libre 9">
            <a:extLst>
              <a:ext uri="{FF2B5EF4-FFF2-40B4-BE49-F238E27FC236}">
                <a16:creationId xmlns:a16="http://schemas.microsoft.com/office/drawing/2014/main" id="{BED7242C-AFE6-01F7-1A57-0F220952C5FF}"/>
              </a:ext>
            </a:extLst>
          </p:cNvPr>
          <p:cNvSpPr/>
          <p:nvPr/>
        </p:nvSpPr>
        <p:spPr>
          <a:xfrm>
            <a:off x="7356953" y="2633929"/>
            <a:ext cx="257079" cy="246397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900"/>
          </a:p>
        </p:txBody>
      </p:sp>
      <p:sp>
        <p:nvSpPr>
          <p:cNvPr id="55" name="Forma libre 63">
            <a:extLst>
              <a:ext uri="{FF2B5EF4-FFF2-40B4-BE49-F238E27FC236}">
                <a16:creationId xmlns:a16="http://schemas.microsoft.com/office/drawing/2014/main" id="{0BA72219-68DA-2FE6-E88C-6E82D979E2D8}"/>
              </a:ext>
            </a:extLst>
          </p:cNvPr>
          <p:cNvSpPr/>
          <p:nvPr/>
        </p:nvSpPr>
        <p:spPr>
          <a:xfrm>
            <a:off x="10159351" y="3496757"/>
            <a:ext cx="244451" cy="246220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900"/>
          </a:p>
        </p:txBody>
      </p:sp>
      <p:grpSp>
        <p:nvGrpSpPr>
          <p:cNvPr id="50" name="Grupo 224">
            <a:extLst>
              <a:ext uri="{FF2B5EF4-FFF2-40B4-BE49-F238E27FC236}">
                <a16:creationId xmlns:a16="http://schemas.microsoft.com/office/drawing/2014/main" id="{5544BEDC-F3D8-B305-DE37-EF0F3C5D8290}"/>
              </a:ext>
            </a:extLst>
          </p:cNvPr>
          <p:cNvGrpSpPr/>
          <p:nvPr/>
        </p:nvGrpSpPr>
        <p:grpSpPr>
          <a:xfrm>
            <a:off x="8751518" y="4208325"/>
            <a:ext cx="304559" cy="306815"/>
            <a:chOff x="5014564" y="2955589"/>
            <a:chExt cx="939996" cy="946954"/>
          </a:xfrm>
          <a:solidFill>
            <a:schemeClr val="bg1"/>
          </a:solidFill>
        </p:grpSpPr>
        <p:sp>
          <p:nvSpPr>
            <p:cNvPr id="51" name="Forma libre 87">
              <a:extLst>
                <a:ext uri="{FF2B5EF4-FFF2-40B4-BE49-F238E27FC236}">
                  <a16:creationId xmlns:a16="http://schemas.microsoft.com/office/drawing/2014/main" id="{AD95A1BC-1C7C-FA58-8FE3-4C0E653DACE4}"/>
                </a:ext>
              </a:extLst>
            </p:cNvPr>
            <p:cNvSpPr/>
            <p:nvPr/>
          </p:nvSpPr>
          <p:spPr>
            <a:xfrm>
              <a:off x="5014564" y="2955589"/>
              <a:ext cx="483059" cy="483059"/>
            </a:xfrm>
            <a:custGeom>
              <a:avLst/>
              <a:gdLst>
                <a:gd name="connsiteX0" fmla="*/ 242383 w 483059"/>
                <a:gd name="connsiteY0" fmla="*/ 482731 h 483059"/>
                <a:gd name="connsiteX1" fmla="*/ 242777 w 483059"/>
                <a:gd name="connsiteY1" fmla="*/ 482731 h 483059"/>
                <a:gd name="connsiteX2" fmla="*/ 253672 w 483059"/>
                <a:gd name="connsiteY2" fmla="*/ 482469 h 483059"/>
                <a:gd name="connsiteX3" fmla="*/ 482731 w 483059"/>
                <a:gd name="connsiteY3" fmla="*/ 241858 h 483059"/>
                <a:gd name="connsiteX4" fmla="*/ 241858 w 483059"/>
                <a:gd name="connsiteY4" fmla="*/ 984 h 483059"/>
                <a:gd name="connsiteX5" fmla="*/ 984 w 483059"/>
                <a:gd name="connsiteY5" fmla="*/ 241858 h 483059"/>
                <a:gd name="connsiteX6" fmla="*/ 241858 w 483059"/>
                <a:gd name="connsiteY6" fmla="*/ 482731 h 483059"/>
                <a:gd name="connsiteX7" fmla="*/ 242383 w 483059"/>
                <a:gd name="connsiteY7" fmla="*/ 482731 h 483059"/>
                <a:gd name="connsiteX8" fmla="*/ 241070 w 483059"/>
                <a:gd name="connsiteY8" fmla="*/ 278613 h 483059"/>
                <a:gd name="connsiteX9" fmla="*/ 171106 w 483059"/>
                <a:gd name="connsiteY9" fmla="*/ 208648 h 483059"/>
                <a:gd name="connsiteX10" fmla="*/ 241070 w 483059"/>
                <a:gd name="connsiteY10" fmla="*/ 138683 h 483059"/>
                <a:gd name="connsiteX11" fmla="*/ 311035 w 483059"/>
                <a:gd name="connsiteY11" fmla="*/ 208648 h 483059"/>
                <a:gd name="connsiteX12" fmla="*/ 241070 w 483059"/>
                <a:gd name="connsiteY12" fmla="*/ 278613 h 483059"/>
                <a:gd name="connsiteX13" fmla="*/ 241070 w 483059"/>
                <a:gd name="connsiteY13" fmla="*/ 364329 h 483059"/>
                <a:gd name="connsiteX14" fmla="*/ 347659 w 483059"/>
                <a:gd name="connsiteY14" fmla="*/ 395833 h 483059"/>
                <a:gd name="connsiteX15" fmla="*/ 251178 w 483059"/>
                <a:gd name="connsiteY15" fmla="*/ 435344 h 483059"/>
                <a:gd name="connsiteX16" fmla="*/ 242383 w 483059"/>
                <a:gd name="connsiteY16" fmla="*/ 435607 h 483059"/>
                <a:gd name="connsiteX17" fmla="*/ 136451 w 483059"/>
                <a:gd name="connsiteY17" fmla="*/ 394520 h 483059"/>
                <a:gd name="connsiteX18" fmla="*/ 241070 w 483059"/>
                <a:gd name="connsiteY18" fmla="*/ 364329 h 483059"/>
                <a:gd name="connsiteX19" fmla="*/ 48503 w 483059"/>
                <a:gd name="connsiteY19" fmla="*/ 241858 h 483059"/>
                <a:gd name="connsiteX20" fmla="*/ 242121 w 483059"/>
                <a:gd name="connsiteY20" fmla="*/ 48240 h 483059"/>
                <a:gd name="connsiteX21" fmla="*/ 435738 w 483059"/>
                <a:gd name="connsiteY21" fmla="*/ 241858 h 483059"/>
                <a:gd name="connsiteX22" fmla="*/ 388482 w 483059"/>
                <a:gd name="connsiteY22" fmla="*/ 368398 h 483059"/>
                <a:gd name="connsiteX23" fmla="*/ 386645 w 483059"/>
                <a:gd name="connsiteY23" fmla="*/ 366692 h 483059"/>
                <a:gd name="connsiteX24" fmla="*/ 278875 w 483059"/>
                <a:gd name="connsiteY24" fmla="*/ 319699 h 483059"/>
                <a:gd name="connsiteX25" fmla="*/ 358291 w 483059"/>
                <a:gd name="connsiteY25" fmla="*/ 208648 h 483059"/>
                <a:gd name="connsiteX26" fmla="*/ 241070 w 483059"/>
                <a:gd name="connsiteY26" fmla="*/ 91427 h 483059"/>
                <a:gd name="connsiteX27" fmla="*/ 123850 w 483059"/>
                <a:gd name="connsiteY27" fmla="*/ 208648 h 483059"/>
                <a:gd name="connsiteX28" fmla="*/ 203397 w 483059"/>
                <a:gd name="connsiteY28" fmla="*/ 319699 h 483059"/>
                <a:gd name="connsiteX29" fmla="*/ 98121 w 483059"/>
                <a:gd name="connsiteY29" fmla="*/ 364461 h 483059"/>
                <a:gd name="connsiteX30" fmla="*/ 94971 w 483059"/>
                <a:gd name="connsiteY30" fmla="*/ 367611 h 483059"/>
                <a:gd name="connsiteX31" fmla="*/ 48503 w 483059"/>
                <a:gd name="connsiteY31" fmla="*/ 241858 h 48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3059" h="483059">
                  <a:moveTo>
                    <a:pt x="242383" y="482731"/>
                  </a:moveTo>
                  <a:cubicBezTo>
                    <a:pt x="242514" y="482731"/>
                    <a:pt x="242646" y="482731"/>
                    <a:pt x="242777" y="482731"/>
                  </a:cubicBezTo>
                  <a:cubicBezTo>
                    <a:pt x="246452" y="482731"/>
                    <a:pt x="249997" y="482600"/>
                    <a:pt x="253672" y="482469"/>
                  </a:cubicBezTo>
                  <a:cubicBezTo>
                    <a:pt x="381000" y="476299"/>
                    <a:pt x="482731" y="370761"/>
                    <a:pt x="482731" y="241858"/>
                  </a:cubicBezTo>
                  <a:cubicBezTo>
                    <a:pt x="482731" y="109017"/>
                    <a:pt x="374699" y="984"/>
                    <a:pt x="241858" y="984"/>
                  </a:cubicBezTo>
                  <a:cubicBezTo>
                    <a:pt x="109017" y="984"/>
                    <a:pt x="984" y="109017"/>
                    <a:pt x="984" y="241858"/>
                  </a:cubicBezTo>
                  <a:cubicBezTo>
                    <a:pt x="984" y="374699"/>
                    <a:pt x="109017" y="482731"/>
                    <a:pt x="241858" y="482731"/>
                  </a:cubicBezTo>
                  <a:cubicBezTo>
                    <a:pt x="242121" y="482731"/>
                    <a:pt x="242252" y="482731"/>
                    <a:pt x="242383" y="482731"/>
                  </a:cubicBezTo>
                  <a:close/>
                  <a:moveTo>
                    <a:pt x="241070" y="278613"/>
                  </a:moveTo>
                  <a:cubicBezTo>
                    <a:pt x="202478" y="278613"/>
                    <a:pt x="171106" y="247240"/>
                    <a:pt x="171106" y="208648"/>
                  </a:cubicBezTo>
                  <a:cubicBezTo>
                    <a:pt x="171106" y="170055"/>
                    <a:pt x="202478" y="138683"/>
                    <a:pt x="241070" y="138683"/>
                  </a:cubicBezTo>
                  <a:cubicBezTo>
                    <a:pt x="279663" y="138683"/>
                    <a:pt x="311035" y="170055"/>
                    <a:pt x="311035" y="208648"/>
                  </a:cubicBezTo>
                  <a:cubicBezTo>
                    <a:pt x="311035" y="247240"/>
                    <a:pt x="279663" y="278613"/>
                    <a:pt x="241070" y="278613"/>
                  </a:cubicBezTo>
                  <a:close/>
                  <a:moveTo>
                    <a:pt x="241070" y="364329"/>
                  </a:moveTo>
                  <a:cubicBezTo>
                    <a:pt x="282419" y="364329"/>
                    <a:pt x="321537" y="376012"/>
                    <a:pt x="347659" y="395833"/>
                  </a:cubicBezTo>
                  <a:cubicBezTo>
                    <a:pt x="320749" y="419724"/>
                    <a:pt x="287014" y="433507"/>
                    <a:pt x="251178" y="435344"/>
                  </a:cubicBezTo>
                  <a:cubicBezTo>
                    <a:pt x="248290" y="435476"/>
                    <a:pt x="245402" y="435607"/>
                    <a:pt x="242383" y="435607"/>
                  </a:cubicBezTo>
                  <a:cubicBezTo>
                    <a:pt x="202741" y="435476"/>
                    <a:pt x="165461" y="421036"/>
                    <a:pt x="136451" y="394520"/>
                  </a:cubicBezTo>
                  <a:cubicBezTo>
                    <a:pt x="162573" y="375356"/>
                    <a:pt x="200903" y="364329"/>
                    <a:pt x="241070" y="364329"/>
                  </a:cubicBezTo>
                  <a:close/>
                  <a:moveTo>
                    <a:pt x="48503" y="241858"/>
                  </a:moveTo>
                  <a:cubicBezTo>
                    <a:pt x="48503" y="135139"/>
                    <a:pt x="135401" y="48240"/>
                    <a:pt x="242121" y="48240"/>
                  </a:cubicBezTo>
                  <a:cubicBezTo>
                    <a:pt x="348840" y="48240"/>
                    <a:pt x="435738" y="135139"/>
                    <a:pt x="435738" y="241858"/>
                  </a:cubicBezTo>
                  <a:cubicBezTo>
                    <a:pt x="435738" y="290164"/>
                    <a:pt x="417886" y="334532"/>
                    <a:pt x="388482" y="368398"/>
                  </a:cubicBezTo>
                  <a:cubicBezTo>
                    <a:pt x="387958" y="367742"/>
                    <a:pt x="387301" y="367217"/>
                    <a:pt x="386645" y="366692"/>
                  </a:cubicBezTo>
                  <a:cubicBezTo>
                    <a:pt x="359604" y="342145"/>
                    <a:pt x="321537" y="325868"/>
                    <a:pt x="278875" y="319699"/>
                  </a:cubicBezTo>
                  <a:cubicBezTo>
                    <a:pt x="325081" y="303947"/>
                    <a:pt x="358291" y="260104"/>
                    <a:pt x="358291" y="208648"/>
                  </a:cubicBezTo>
                  <a:cubicBezTo>
                    <a:pt x="358291" y="143933"/>
                    <a:pt x="305653" y="91427"/>
                    <a:pt x="241070" y="91427"/>
                  </a:cubicBezTo>
                  <a:cubicBezTo>
                    <a:pt x="176488" y="91427"/>
                    <a:pt x="123850" y="144065"/>
                    <a:pt x="123850" y="208648"/>
                  </a:cubicBezTo>
                  <a:cubicBezTo>
                    <a:pt x="123850" y="260104"/>
                    <a:pt x="157191" y="303947"/>
                    <a:pt x="203397" y="319699"/>
                  </a:cubicBezTo>
                  <a:cubicBezTo>
                    <a:pt x="162179" y="325606"/>
                    <a:pt x="125031" y="341226"/>
                    <a:pt x="98121" y="364461"/>
                  </a:cubicBezTo>
                  <a:cubicBezTo>
                    <a:pt x="96940" y="365379"/>
                    <a:pt x="95890" y="366429"/>
                    <a:pt x="94971" y="367611"/>
                  </a:cubicBezTo>
                  <a:cubicBezTo>
                    <a:pt x="65961" y="333613"/>
                    <a:pt x="48503" y="289770"/>
                    <a:pt x="48503" y="241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900"/>
            </a:p>
          </p:txBody>
        </p:sp>
        <p:sp>
          <p:nvSpPr>
            <p:cNvPr id="52" name="Forma libre 88">
              <a:extLst>
                <a:ext uri="{FF2B5EF4-FFF2-40B4-BE49-F238E27FC236}">
                  <a16:creationId xmlns:a16="http://schemas.microsoft.com/office/drawing/2014/main" id="{BA609A16-7E95-836B-59E6-13AF5F1E2C44}"/>
                </a:ext>
              </a:extLst>
            </p:cNvPr>
            <p:cNvSpPr/>
            <p:nvPr/>
          </p:nvSpPr>
          <p:spPr>
            <a:xfrm>
              <a:off x="5471501" y="3141199"/>
              <a:ext cx="483059" cy="761344"/>
            </a:xfrm>
            <a:custGeom>
              <a:avLst/>
              <a:gdLst>
                <a:gd name="connsiteX0" fmla="*/ 482863 w 483059"/>
                <a:gd name="connsiteY0" fmla="*/ 520667 h 761343"/>
                <a:gd name="connsiteX1" fmla="*/ 255641 w 483059"/>
                <a:gd name="connsiteY1" fmla="*/ 280188 h 761343"/>
                <a:gd name="connsiteX2" fmla="*/ 256429 w 483059"/>
                <a:gd name="connsiteY2" fmla="*/ 279925 h 761343"/>
                <a:gd name="connsiteX3" fmla="*/ 257478 w 483059"/>
                <a:gd name="connsiteY3" fmla="*/ 279663 h 761343"/>
                <a:gd name="connsiteX4" fmla="*/ 258660 w 483059"/>
                <a:gd name="connsiteY4" fmla="*/ 279269 h 761343"/>
                <a:gd name="connsiteX5" fmla="*/ 259710 w 483059"/>
                <a:gd name="connsiteY5" fmla="*/ 278875 h 761343"/>
                <a:gd name="connsiteX6" fmla="*/ 260760 w 483059"/>
                <a:gd name="connsiteY6" fmla="*/ 278350 h 761343"/>
                <a:gd name="connsiteX7" fmla="*/ 261811 w 483059"/>
                <a:gd name="connsiteY7" fmla="*/ 277825 h 761343"/>
                <a:gd name="connsiteX8" fmla="*/ 262729 w 483059"/>
                <a:gd name="connsiteY8" fmla="*/ 277300 h 761343"/>
                <a:gd name="connsiteX9" fmla="*/ 263780 w 483059"/>
                <a:gd name="connsiteY9" fmla="*/ 276643 h 761343"/>
                <a:gd name="connsiteX10" fmla="*/ 264829 w 483059"/>
                <a:gd name="connsiteY10" fmla="*/ 275856 h 761343"/>
                <a:gd name="connsiteX11" fmla="*/ 265749 w 483059"/>
                <a:gd name="connsiteY11" fmla="*/ 275199 h 761343"/>
                <a:gd name="connsiteX12" fmla="*/ 267455 w 483059"/>
                <a:gd name="connsiteY12" fmla="*/ 273624 h 761343"/>
                <a:gd name="connsiteX13" fmla="*/ 267455 w 483059"/>
                <a:gd name="connsiteY13" fmla="*/ 273624 h 761343"/>
                <a:gd name="connsiteX14" fmla="*/ 324424 w 483059"/>
                <a:gd name="connsiteY14" fmla="*/ 216655 h 761343"/>
                <a:gd name="connsiteX15" fmla="*/ 324424 w 483059"/>
                <a:gd name="connsiteY15" fmla="*/ 183182 h 761343"/>
                <a:gd name="connsiteX16" fmla="*/ 290951 w 483059"/>
                <a:gd name="connsiteY16" fmla="*/ 183182 h 761343"/>
                <a:gd name="connsiteX17" fmla="*/ 274281 w 483059"/>
                <a:gd name="connsiteY17" fmla="*/ 199853 h 761343"/>
                <a:gd name="connsiteX18" fmla="*/ 274281 w 483059"/>
                <a:gd name="connsiteY18" fmla="*/ 128969 h 761343"/>
                <a:gd name="connsiteX19" fmla="*/ 212060 w 483059"/>
                <a:gd name="connsiteY19" fmla="*/ 20018 h 761343"/>
                <a:gd name="connsiteX20" fmla="*/ 69636 w 483059"/>
                <a:gd name="connsiteY20" fmla="*/ 984 h 761343"/>
                <a:gd name="connsiteX21" fmla="*/ 46009 w 483059"/>
                <a:gd name="connsiteY21" fmla="*/ 24612 h 761343"/>
                <a:gd name="connsiteX22" fmla="*/ 69636 w 483059"/>
                <a:gd name="connsiteY22" fmla="*/ 48240 h 761343"/>
                <a:gd name="connsiteX23" fmla="*/ 192370 w 483059"/>
                <a:gd name="connsiteY23" fmla="*/ 62942 h 761343"/>
                <a:gd name="connsiteX24" fmla="*/ 227025 w 483059"/>
                <a:gd name="connsiteY24" fmla="*/ 128838 h 761343"/>
                <a:gd name="connsiteX25" fmla="*/ 227025 w 483059"/>
                <a:gd name="connsiteY25" fmla="*/ 199721 h 761343"/>
                <a:gd name="connsiteX26" fmla="*/ 210354 w 483059"/>
                <a:gd name="connsiteY26" fmla="*/ 183051 h 761343"/>
                <a:gd name="connsiteX27" fmla="*/ 176881 w 483059"/>
                <a:gd name="connsiteY27" fmla="*/ 183051 h 761343"/>
                <a:gd name="connsiteX28" fmla="*/ 176881 w 483059"/>
                <a:gd name="connsiteY28" fmla="*/ 216523 h 761343"/>
                <a:gd name="connsiteX29" fmla="*/ 233851 w 483059"/>
                <a:gd name="connsiteY29" fmla="*/ 273493 h 761343"/>
                <a:gd name="connsiteX30" fmla="*/ 235557 w 483059"/>
                <a:gd name="connsiteY30" fmla="*/ 275068 h 761343"/>
                <a:gd name="connsiteX31" fmla="*/ 236344 w 483059"/>
                <a:gd name="connsiteY31" fmla="*/ 275725 h 761343"/>
                <a:gd name="connsiteX32" fmla="*/ 237395 w 483059"/>
                <a:gd name="connsiteY32" fmla="*/ 276512 h 761343"/>
                <a:gd name="connsiteX33" fmla="*/ 238445 w 483059"/>
                <a:gd name="connsiteY33" fmla="*/ 277168 h 761343"/>
                <a:gd name="connsiteX34" fmla="*/ 239364 w 483059"/>
                <a:gd name="connsiteY34" fmla="*/ 277694 h 761343"/>
                <a:gd name="connsiteX35" fmla="*/ 240414 w 483059"/>
                <a:gd name="connsiteY35" fmla="*/ 278219 h 761343"/>
                <a:gd name="connsiteX36" fmla="*/ 241464 w 483059"/>
                <a:gd name="connsiteY36" fmla="*/ 278744 h 761343"/>
                <a:gd name="connsiteX37" fmla="*/ 242514 w 483059"/>
                <a:gd name="connsiteY37" fmla="*/ 279137 h 761343"/>
                <a:gd name="connsiteX38" fmla="*/ 243695 w 483059"/>
                <a:gd name="connsiteY38" fmla="*/ 279531 h 761343"/>
                <a:gd name="connsiteX39" fmla="*/ 244090 w 483059"/>
                <a:gd name="connsiteY39" fmla="*/ 279663 h 761343"/>
                <a:gd name="connsiteX40" fmla="*/ 241858 w 483059"/>
                <a:gd name="connsiteY40" fmla="*/ 279663 h 761343"/>
                <a:gd name="connsiteX41" fmla="*/ 984 w 483059"/>
                <a:gd name="connsiteY41" fmla="*/ 520536 h 761343"/>
                <a:gd name="connsiteX42" fmla="*/ 241858 w 483059"/>
                <a:gd name="connsiteY42" fmla="*/ 761409 h 761343"/>
                <a:gd name="connsiteX43" fmla="*/ 242251 w 483059"/>
                <a:gd name="connsiteY43" fmla="*/ 761409 h 761343"/>
                <a:gd name="connsiteX44" fmla="*/ 242646 w 483059"/>
                <a:gd name="connsiteY44" fmla="*/ 761409 h 761343"/>
                <a:gd name="connsiteX45" fmla="*/ 253540 w 483059"/>
                <a:gd name="connsiteY45" fmla="*/ 761147 h 761343"/>
                <a:gd name="connsiteX46" fmla="*/ 482863 w 483059"/>
                <a:gd name="connsiteY46" fmla="*/ 520667 h 761343"/>
                <a:gd name="connsiteX47" fmla="*/ 48372 w 483059"/>
                <a:gd name="connsiteY47" fmla="*/ 520667 h 761343"/>
                <a:gd name="connsiteX48" fmla="*/ 241989 w 483059"/>
                <a:gd name="connsiteY48" fmla="*/ 327049 h 761343"/>
                <a:gd name="connsiteX49" fmla="*/ 435607 w 483059"/>
                <a:gd name="connsiteY49" fmla="*/ 520667 h 761343"/>
                <a:gd name="connsiteX50" fmla="*/ 388351 w 483059"/>
                <a:gd name="connsiteY50" fmla="*/ 647208 h 761343"/>
                <a:gd name="connsiteX51" fmla="*/ 386513 w 483059"/>
                <a:gd name="connsiteY51" fmla="*/ 645501 h 761343"/>
                <a:gd name="connsiteX52" fmla="*/ 278744 w 483059"/>
                <a:gd name="connsiteY52" fmla="*/ 598508 h 761343"/>
                <a:gd name="connsiteX53" fmla="*/ 358160 w 483059"/>
                <a:gd name="connsiteY53" fmla="*/ 487457 h 761343"/>
                <a:gd name="connsiteX54" fmla="*/ 240939 w 483059"/>
                <a:gd name="connsiteY54" fmla="*/ 370236 h 761343"/>
                <a:gd name="connsiteX55" fmla="*/ 123718 w 483059"/>
                <a:gd name="connsiteY55" fmla="*/ 487457 h 761343"/>
                <a:gd name="connsiteX56" fmla="*/ 203266 w 483059"/>
                <a:gd name="connsiteY56" fmla="*/ 598508 h 761343"/>
                <a:gd name="connsiteX57" fmla="*/ 97990 w 483059"/>
                <a:gd name="connsiteY57" fmla="*/ 643270 h 761343"/>
                <a:gd name="connsiteX58" fmla="*/ 94840 w 483059"/>
                <a:gd name="connsiteY58" fmla="*/ 646420 h 761343"/>
                <a:gd name="connsiteX59" fmla="*/ 48372 w 483059"/>
                <a:gd name="connsiteY59" fmla="*/ 520667 h 761343"/>
                <a:gd name="connsiteX60" fmla="*/ 242383 w 483059"/>
                <a:gd name="connsiteY60" fmla="*/ 714285 h 761343"/>
                <a:gd name="connsiteX61" fmla="*/ 136451 w 483059"/>
                <a:gd name="connsiteY61" fmla="*/ 673199 h 761343"/>
                <a:gd name="connsiteX62" fmla="*/ 241070 w 483059"/>
                <a:gd name="connsiteY62" fmla="*/ 643138 h 761343"/>
                <a:gd name="connsiteX63" fmla="*/ 347659 w 483059"/>
                <a:gd name="connsiteY63" fmla="*/ 674642 h 761343"/>
                <a:gd name="connsiteX64" fmla="*/ 251178 w 483059"/>
                <a:gd name="connsiteY64" fmla="*/ 714154 h 761343"/>
                <a:gd name="connsiteX65" fmla="*/ 242383 w 483059"/>
                <a:gd name="connsiteY65" fmla="*/ 714285 h 761343"/>
                <a:gd name="connsiteX66" fmla="*/ 240939 w 483059"/>
                <a:gd name="connsiteY66" fmla="*/ 557553 h 761343"/>
                <a:gd name="connsiteX67" fmla="*/ 170974 w 483059"/>
                <a:gd name="connsiteY67" fmla="*/ 487588 h 761343"/>
                <a:gd name="connsiteX68" fmla="*/ 240939 w 483059"/>
                <a:gd name="connsiteY68" fmla="*/ 417623 h 761343"/>
                <a:gd name="connsiteX69" fmla="*/ 310904 w 483059"/>
                <a:gd name="connsiteY69" fmla="*/ 487588 h 761343"/>
                <a:gd name="connsiteX70" fmla="*/ 240939 w 483059"/>
                <a:gd name="connsiteY70" fmla="*/ 557553 h 7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3059" h="761343">
                  <a:moveTo>
                    <a:pt x="482863" y="520667"/>
                  </a:moveTo>
                  <a:cubicBezTo>
                    <a:pt x="482863" y="392420"/>
                    <a:pt x="382181" y="287276"/>
                    <a:pt x="255641" y="280188"/>
                  </a:cubicBezTo>
                  <a:cubicBezTo>
                    <a:pt x="255904" y="280188"/>
                    <a:pt x="256166" y="280056"/>
                    <a:pt x="256429" y="279925"/>
                  </a:cubicBezTo>
                  <a:cubicBezTo>
                    <a:pt x="256822" y="279794"/>
                    <a:pt x="257085" y="279794"/>
                    <a:pt x="257478" y="279663"/>
                  </a:cubicBezTo>
                  <a:cubicBezTo>
                    <a:pt x="257873" y="279531"/>
                    <a:pt x="258266" y="279400"/>
                    <a:pt x="258660" y="279269"/>
                  </a:cubicBezTo>
                  <a:cubicBezTo>
                    <a:pt x="259054" y="279137"/>
                    <a:pt x="259316" y="279006"/>
                    <a:pt x="259710" y="278875"/>
                  </a:cubicBezTo>
                  <a:cubicBezTo>
                    <a:pt x="260104" y="278744"/>
                    <a:pt x="260367" y="278612"/>
                    <a:pt x="260760" y="278350"/>
                  </a:cubicBezTo>
                  <a:cubicBezTo>
                    <a:pt x="261154" y="278219"/>
                    <a:pt x="261548" y="277956"/>
                    <a:pt x="261811" y="277825"/>
                  </a:cubicBezTo>
                  <a:cubicBezTo>
                    <a:pt x="262073" y="277694"/>
                    <a:pt x="262467" y="277431"/>
                    <a:pt x="262729" y="277300"/>
                  </a:cubicBezTo>
                  <a:cubicBezTo>
                    <a:pt x="263123" y="277037"/>
                    <a:pt x="263385" y="276906"/>
                    <a:pt x="263780" y="276643"/>
                  </a:cubicBezTo>
                  <a:cubicBezTo>
                    <a:pt x="264173" y="276381"/>
                    <a:pt x="264436" y="276118"/>
                    <a:pt x="264829" y="275856"/>
                  </a:cubicBezTo>
                  <a:cubicBezTo>
                    <a:pt x="265092" y="275593"/>
                    <a:pt x="265354" y="275462"/>
                    <a:pt x="265749" y="275199"/>
                  </a:cubicBezTo>
                  <a:cubicBezTo>
                    <a:pt x="266405" y="274674"/>
                    <a:pt x="266930" y="274149"/>
                    <a:pt x="267455" y="273624"/>
                  </a:cubicBezTo>
                  <a:cubicBezTo>
                    <a:pt x="267455" y="273624"/>
                    <a:pt x="267455" y="273624"/>
                    <a:pt x="267455" y="273624"/>
                  </a:cubicBezTo>
                  <a:lnTo>
                    <a:pt x="324424" y="216655"/>
                  </a:lnTo>
                  <a:cubicBezTo>
                    <a:pt x="333613" y="207466"/>
                    <a:pt x="333613" y="192502"/>
                    <a:pt x="324424" y="183182"/>
                  </a:cubicBezTo>
                  <a:cubicBezTo>
                    <a:pt x="315236" y="173993"/>
                    <a:pt x="300271" y="173993"/>
                    <a:pt x="290951" y="183182"/>
                  </a:cubicBezTo>
                  <a:lnTo>
                    <a:pt x="274281" y="199853"/>
                  </a:lnTo>
                  <a:lnTo>
                    <a:pt x="274281" y="128969"/>
                  </a:lnTo>
                  <a:cubicBezTo>
                    <a:pt x="274281" y="74887"/>
                    <a:pt x="253935" y="39314"/>
                    <a:pt x="212060" y="20018"/>
                  </a:cubicBezTo>
                  <a:cubicBezTo>
                    <a:pt x="177537" y="4135"/>
                    <a:pt x="131988" y="984"/>
                    <a:pt x="69636" y="984"/>
                  </a:cubicBezTo>
                  <a:cubicBezTo>
                    <a:pt x="56641" y="984"/>
                    <a:pt x="46009" y="11617"/>
                    <a:pt x="46009" y="24612"/>
                  </a:cubicBezTo>
                  <a:cubicBezTo>
                    <a:pt x="46009" y="37608"/>
                    <a:pt x="56641" y="48240"/>
                    <a:pt x="69636" y="48240"/>
                  </a:cubicBezTo>
                  <a:cubicBezTo>
                    <a:pt x="123981" y="48240"/>
                    <a:pt x="165724" y="50734"/>
                    <a:pt x="192370" y="62942"/>
                  </a:cubicBezTo>
                  <a:cubicBezTo>
                    <a:pt x="209566" y="70818"/>
                    <a:pt x="227025" y="84732"/>
                    <a:pt x="227025" y="128838"/>
                  </a:cubicBezTo>
                  <a:lnTo>
                    <a:pt x="227025" y="199721"/>
                  </a:lnTo>
                  <a:lnTo>
                    <a:pt x="210354" y="183051"/>
                  </a:lnTo>
                  <a:cubicBezTo>
                    <a:pt x="201165" y="173862"/>
                    <a:pt x="186201" y="173862"/>
                    <a:pt x="176881" y="183051"/>
                  </a:cubicBezTo>
                  <a:cubicBezTo>
                    <a:pt x="167693" y="192239"/>
                    <a:pt x="167693" y="207204"/>
                    <a:pt x="176881" y="216523"/>
                  </a:cubicBezTo>
                  <a:lnTo>
                    <a:pt x="233851" y="273493"/>
                  </a:lnTo>
                  <a:cubicBezTo>
                    <a:pt x="234375" y="274018"/>
                    <a:pt x="235032" y="274543"/>
                    <a:pt x="235557" y="275068"/>
                  </a:cubicBezTo>
                  <a:cubicBezTo>
                    <a:pt x="235820" y="275331"/>
                    <a:pt x="236082" y="275462"/>
                    <a:pt x="236344" y="275725"/>
                  </a:cubicBezTo>
                  <a:cubicBezTo>
                    <a:pt x="236739" y="275987"/>
                    <a:pt x="237001" y="276250"/>
                    <a:pt x="237395" y="276512"/>
                  </a:cubicBezTo>
                  <a:cubicBezTo>
                    <a:pt x="237789" y="276775"/>
                    <a:pt x="238051" y="276906"/>
                    <a:pt x="238445" y="277168"/>
                  </a:cubicBezTo>
                  <a:cubicBezTo>
                    <a:pt x="238708" y="277300"/>
                    <a:pt x="239101" y="277562"/>
                    <a:pt x="239364" y="277694"/>
                  </a:cubicBezTo>
                  <a:cubicBezTo>
                    <a:pt x="239758" y="277825"/>
                    <a:pt x="240020" y="278087"/>
                    <a:pt x="240414" y="278219"/>
                  </a:cubicBezTo>
                  <a:cubicBezTo>
                    <a:pt x="240808" y="278350"/>
                    <a:pt x="241070" y="278612"/>
                    <a:pt x="241464" y="278744"/>
                  </a:cubicBezTo>
                  <a:cubicBezTo>
                    <a:pt x="241858" y="278875"/>
                    <a:pt x="242121" y="279006"/>
                    <a:pt x="242514" y="279137"/>
                  </a:cubicBezTo>
                  <a:cubicBezTo>
                    <a:pt x="242908" y="279269"/>
                    <a:pt x="243302" y="279400"/>
                    <a:pt x="243695" y="279531"/>
                  </a:cubicBezTo>
                  <a:cubicBezTo>
                    <a:pt x="243827" y="279531"/>
                    <a:pt x="243958" y="279663"/>
                    <a:pt x="244090" y="279663"/>
                  </a:cubicBezTo>
                  <a:cubicBezTo>
                    <a:pt x="243302" y="279663"/>
                    <a:pt x="242646" y="279663"/>
                    <a:pt x="241858" y="279663"/>
                  </a:cubicBezTo>
                  <a:cubicBezTo>
                    <a:pt x="109016" y="279663"/>
                    <a:pt x="984" y="387695"/>
                    <a:pt x="984" y="520536"/>
                  </a:cubicBezTo>
                  <a:cubicBezTo>
                    <a:pt x="984" y="653377"/>
                    <a:pt x="109016" y="761409"/>
                    <a:pt x="241858" y="761409"/>
                  </a:cubicBezTo>
                  <a:cubicBezTo>
                    <a:pt x="241989" y="761409"/>
                    <a:pt x="242121" y="761409"/>
                    <a:pt x="242251" y="761409"/>
                  </a:cubicBezTo>
                  <a:cubicBezTo>
                    <a:pt x="242383" y="761409"/>
                    <a:pt x="242514" y="761409"/>
                    <a:pt x="242646" y="761409"/>
                  </a:cubicBezTo>
                  <a:cubicBezTo>
                    <a:pt x="246321" y="761409"/>
                    <a:pt x="249865" y="761278"/>
                    <a:pt x="253540" y="761147"/>
                  </a:cubicBezTo>
                  <a:cubicBezTo>
                    <a:pt x="381131" y="755109"/>
                    <a:pt x="482863" y="649571"/>
                    <a:pt x="482863" y="520667"/>
                  </a:cubicBezTo>
                  <a:close/>
                  <a:moveTo>
                    <a:pt x="48372" y="520667"/>
                  </a:moveTo>
                  <a:cubicBezTo>
                    <a:pt x="48372" y="413948"/>
                    <a:pt x="135270" y="327049"/>
                    <a:pt x="241989" y="327049"/>
                  </a:cubicBezTo>
                  <a:cubicBezTo>
                    <a:pt x="348708" y="327049"/>
                    <a:pt x="435607" y="413948"/>
                    <a:pt x="435607" y="520667"/>
                  </a:cubicBezTo>
                  <a:cubicBezTo>
                    <a:pt x="435607" y="568973"/>
                    <a:pt x="417755" y="613341"/>
                    <a:pt x="388351" y="647208"/>
                  </a:cubicBezTo>
                  <a:cubicBezTo>
                    <a:pt x="387826" y="646551"/>
                    <a:pt x="387170" y="646026"/>
                    <a:pt x="386513" y="645501"/>
                  </a:cubicBezTo>
                  <a:cubicBezTo>
                    <a:pt x="359472" y="620955"/>
                    <a:pt x="321405" y="604677"/>
                    <a:pt x="278744" y="598508"/>
                  </a:cubicBezTo>
                  <a:cubicBezTo>
                    <a:pt x="324949" y="582756"/>
                    <a:pt x="358160" y="538913"/>
                    <a:pt x="358160" y="487457"/>
                  </a:cubicBezTo>
                  <a:cubicBezTo>
                    <a:pt x="358160" y="422743"/>
                    <a:pt x="305522" y="370236"/>
                    <a:pt x="240939" y="370236"/>
                  </a:cubicBezTo>
                  <a:cubicBezTo>
                    <a:pt x="176356" y="370236"/>
                    <a:pt x="123718" y="422874"/>
                    <a:pt x="123718" y="487457"/>
                  </a:cubicBezTo>
                  <a:cubicBezTo>
                    <a:pt x="123718" y="538913"/>
                    <a:pt x="157060" y="582756"/>
                    <a:pt x="203266" y="598508"/>
                  </a:cubicBezTo>
                  <a:cubicBezTo>
                    <a:pt x="162048" y="604415"/>
                    <a:pt x="124900" y="620036"/>
                    <a:pt x="97990" y="643270"/>
                  </a:cubicBezTo>
                  <a:cubicBezTo>
                    <a:pt x="96809" y="644189"/>
                    <a:pt x="95759" y="645239"/>
                    <a:pt x="94840" y="646420"/>
                  </a:cubicBezTo>
                  <a:cubicBezTo>
                    <a:pt x="65961" y="612553"/>
                    <a:pt x="48372" y="568579"/>
                    <a:pt x="48372" y="520667"/>
                  </a:cubicBezTo>
                  <a:close/>
                  <a:moveTo>
                    <a:pt x="242383" y="714285"/>
                  </a:moveTo>
                  <a:cubicBezTo>
                    <a:pt x="202741" y="714154"/>
                    <a:pt x="165461" y="699714"/>
                    <a:pt x="136451" y="673199"/>
                  </a:cubicBezTo>
                  <a:cubicBezTo>
                    <a:pt x="162573" y="654296"/>
                    <a:pt x="200903" y="643138"/>
                    <a:pt x="241070" y="643138"/>
                  </a:cubicBezTo>
                  <a:cubicBezTo>
                    <a:pt x="282419" y="643138"/>
                    <a:pt x="321537" y="654821"/>
                    <a:pt x="347659" y="674642"/>
                  </a:cubicBezTo>
                  <a:cubicBezTo>
                    <a:pt x="320749" y="698533"/>
                    <a:pt x="287013" y="712316"/>
                    <a:pt x="251178" y="714154"/>
                  </a:cubicBezTo>
                  <a:cubicBezTo>
                    <a:pt x="248290" y="714154"/>
                    <a:pt x="245271" y="714285"/>
                    <a:pt x="242383" y="714285"/>
                  </a:cubicBezTo>
                  <a:close/>
                  <a:moveTo>
                    <a:pt x="240939" y="557553"/>
                  </a:moveTo>
                  <a:cubicBezTo>
                    <a:pt x="202347" y="557553"/>
                    <a:pt x="170974" y="526181"/>
                    <a:pt x="170974" y="487588"/>
                  </a:cubicBezTo>
                  <a:cubicBezTo>
                    <a:pt x="170974" y="448996"/>
                    <a:pt x="202347" y="417623"/>
                    <a:pt x="240939" y="417623"/>
                  </a:cubicBezTo>
                  <a:cubicBezTo>
                    <a:pt x="279532" y="417623"/>
                    <a:pt x="310904" y="448996"/>
                    <a:pt x="310904" y="487588"/>
                  </a:cubicBezTo>
                  <a:cubicBezTo>
                    <a:pt x="310904" y="526049"/>
                    <a:pt x="279532" y="557553"/>
                    <a:pt x="240939" y="557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900"/>
            </a:p>
          </p:txBody>
        </p:sp>
        <p:sp>
          <p:nvSpPr>
            <p:cNvPr id="53" name="Forma libre 89">
              <a:extLst>
                <a:ext uri="{FF2B5EF4-FFF2-40B4-BE49-F238E27FC236}">
                  <a16:creationId xmlns:a16="http://schemas.microsoft.com/office/drawing/2014/main" id="{348731FC-FD6C-5148-EEFC-318206263DE9}"/>
                </a:ext>
              </a:extLst>
            </p:cNvPr>
            <p:cNvSpPr/>
            <p:nvPr/>
          </p:nvSpPr>
          <p:spPr>
            <a:xfrm>
              <a:off x="5165585" y="3443899"/>
              <a:ext cx="286160" cy="280910"/>
            </a:xfrm>
            <a:custGeom>
              <a:avLst/>
              <a:gdLst>
                <a:gd name="connsiteX0" fmla="*/ 262926 w 286160"/>
                <a:gd name="connsiteY0" fmla="*/ 233063 h 280909"/>
                <a:gd name="connsiteX1" fmla="*/ 140192 w 286160"/>
                <a:gd name="connsiteY1" fmla="*/ 218361 h 280909"/>
                <a:gd name="connsiteX2" fmla="*/ 105538 w 286160"/>
                <a:gd name="connsiteY2" fmla="*/ 152466 h 280909"/>
                <a:gd name="connsiteX3" fmla="*/ 105538 w 286160"/>
                <a:gd name="connsiteY3" fmla="*/ 81582 h 280909"/>
                <a:gd name="connsiteX4" fmla="*/ 122209 w 286160"/>
                <a:gd name="connsiteY4" fmla="*/ 98253 h 280909"/>
                <a:gd name="connsiteX5" fmla="*/ 138880 w 286160"/>
                <a:gd name="connsiteY5" fmla="*/ 105210 h 280909"/>
                <a:gd name="connsiteX6" fmla="*/ 155550 w 286160"/>
                <a:gd name="connsiteY6" fmla="*/ 98253 h 280909"/>
                <a:gd name="connsiteX7" fmla="*/ 155550 w 286160"/>
                <a:gd name="connsiteY7" fmla="*/ 64780 h 280909"/>
                <a:gd name="connsiteX8" fmla="*/ 98581 w 286160"/>
                <a:gd name="connsiteY8" fmla="*/ 7810 h 280909"/>
                <a:gd name="connsiteX9" fmla="*/ 98450 w 286160"/>
                <a:gd name="connsiteY9" fmla="*/ 7810 h 280909"/>
                <a:gd name="connsiteX10" fmla="*/ 96743 w 286160"/>
                <a:gd name="connsiteY10" fmla="*/ 6366 h 280909"/>
                <a:gd name="connsiteX11" fmla="*/ 95956 w 286160"/>
                <a:gd name="connsiteY11" fmla="*/ 5710 h 280909"/>
                <a:gd name="connsiteX12" fmla="*/ 94905 w 286160"/>
                <a:gd name="connsiteY12" fmla="*/ 4922 h 280909"/>
                <a:gd name="connsiteX13" fmla="*/ 93855 w 286160"/>
                <a:gd name="connsiteY13" fmla="*/ 4266 h 280909"/>
                <a:gd name="connsiteX14" fmla="*/ 92937 w 286160"/>
                <a:gd name="connsiteY14" fmla="*/ 3741 h 280909"/>
                <a:gd name="connsiteX15" fmla="*/ 91886 w 286160"/>
                <a:gd name="connsiteY15" fmla="*/ 3216 h 280909"/>
                <a:gd name="connsiteX16" fmla="*/ 90836 w 286160"/>
                <a:gd name="connsiteY16" fmla="*/ 2691 h 280909"/>
                <a:gd name="connsiteX17" fmla="*/ 89786 w 286160"/>
                <a:gd name="connsiteY17" fmla="*/ 2297 h 280909"/>
                <a:gd name="connsiteX18" fmla="*/ 88605 w 286160"/>
                <a:gd name="connsiteY18" fmla="*/ 1903 h 280909"/>
                <a:gd name="connsiteX19" fmla="*/ 87554 w 286160"/>
                <a:gd name="connsiteY19" fmla="*/ 1641 h 280909"/>
                <a:gd name="connsiteX20" fmla="*/ 86373 w 286160"/>
                <a:gd name="connsiteY20" fmla="*/ 1378 h 280909"/>
                <a:gd name="connsiteX21" fmla="*/ 85192 w 286160"/>
                <a:gd name="connsiteY21" fmla="*/ 1247 h 280909"/>
                <a:gd name="connsiteX22" fmla="*/ 84142 w 286160"/>
                <a:gd name="connsiteY22" fmla="*/ 1116 h 280909"/>
                <a:gd name="connsiteX23" fmla="*/ 81779 w 286160"/>
                <a:gd name="connsiteY23" fmla="*/ 984 h 280909"/>
                <a:gd name="connsiteX24" fmla="*/ 81779 w 286160"/>
                <a:gd name="connsiteY24" fmla="*/ 984 h 280909"/>
                <a:gd name="connsiteX25" fmla="*/ 81779 w 286160"/>
                <a:gd name="connsiteY25" fmla="*/ 984 h 280909"/>
                <a:gd name="connsiteX26" fmla="*/ 81779 w 286160"/>
                <a:gd name="connsiteY26" fmla="*/ 984 h 280909"/>
                <a:gd name="connsiteX27" fmla="*/ 79416 w 286160"/>
                <a:gd name="connsiteY27" fmla="*/ 1116 h 280909"/>
                <a:gd name="connsiteX28" fmla="*/ 78366 w 286160"/>
                <a:gd name="connsiteY28" fmla="*/ 1247 h 280909"/>
                <a:gd name="connsiteX29" fmla="*/ 77053 w 286160"/>
                <a:gd name="connsiteY29" fmla="*/ 1378 h 280909"/>
                <a:gd name="connsiteX30" fmla="*/ 75872 w 286160"/>
                <a:gd name="connsiteY30" fmla="*/ 1641 h 280909"/>
                <a:gd name="connsiteX31" fmla="*/ 74691 w 286160"/>
                <a:gd name="connsiteY31" fmla="*/ 1903 h 280909"/>
                <a:gd name="connsiteX32" fmla="*/ 73640 w 286160"/>
                <a:gd name="connsiteY32" fmla="*/ 2297 h 280909"/>
                <a:gd name="connsiteX33" fmla="*/ 72590 w 286160"/>
                <a:gd name="connsiteY33" fmla="*/ 2691 h 280909"/>
                <a:gd name="connsiteX34" fmla="*/ 71671 w 286160"/>
                <a:gd name="connsiteY34" fmla="*/ 3085 h 280909"/>
                <a:gd name="connsiteX35" fmla="*/ 70490 w 286160"/>
                <a:gd name="connsiteY35" fmla="*/ 3610 h 280909"/>
                <a:gd name="connsiteX36" fmla="*/ 69571 w 286160"/>
                <a:gd name="connsiteY36" fmla="*/ 4135 h 280909"/>
                <a:gd name="connsiteX37" fmla="*/ 68521 w 286160"/>
                <a:gd name="connsiteY37" fmla="*/ 4791 h 280909"/>
                <a:gd name="connsiteX38" fmla="*/ 67602 w 286160"/>
                <a:gd name="connsiteY38" fmla="*/ 5447 h 280909"/>
                <a:gd name="connsiteX39" fmla="*/ 66815 w 286160"/>
                <a:gd name="connsiteY39" fmla="*/ 6104 h 280909"/>
                <a:gd name="connsiteX40" fmla="*/ 66683 w 286160"/>
                <a:gd name="connsiteY40" fmla="*/ 6104 h 280909"/>
                <a:gd name="connsiteX41" fmla="*/ 64977 w 286160"/>
                <a:gd name="connsiteY41" fmla="*/ 7548 h 280909"/>
                <a:gd name="connsiteX42" fmla="*/ 64846 w 286160"/>
                <a:gd name="connsiteY42" fmla="*/ 7679 h 280909"/>
                <a:gd name="connsiteX43" fmla="*/ 7876 w 286160"/>
                <a:gd name="connsiteY43" fmla="*/ 64649 h 280909"/>
                <a:gd name="connsiteX44" fmla="*/ 7876 w 286160"/>
                <a:gd name="connsiteY44" fmla="*/ 98121 h 280909"/>
                <a:gd name="connsiteX45" fmla="*/ 24547 w 286160"/>
                <a:gd name="connsiteY45" fmla="*/ 105078 h 280909"/>
                <a:gd name="connsiteX46" fmla="*/ 41218 w 286160"/>
                <a:gd name="connsiteY46" fmla="*/ 98121 h 280909"/>
                <a:gd name="connsiteX47" fmla="*/ 57889 w 286160"/>
                <a:gd name="connsiteY47" fmla="*/ 81450 h 280909"/>
                <a:gd name="connsiteX48" fmla="*/ 57889 w 286160"/>
                <a:gd name="connsiteY48" fmla="*/ 152334 h 280909"/>
                <a:gd name="connsiteX49" fmla="*/ 120109 w 286160"/>
                <a:gd name="connsiteY49" fmla="*/ 261285 h 280909"/>
                <a:gd name="connsiteX50" fmla="*/ 262533 w 286160"/>
                <a:gd name="connsiteY50" fmla="*/ 280319 h 280909"/>
                <a:gd name="connsiteX51" fmla="*/ 286161 w 286160"/>
                <a:gd name="connsiteY51" fmla="*/ 256691 h 280909"/>
                <a:gd name="connsiteX52" fmla="*/ 262926 w 286160"/>
                <a:gd name="connsiteY52" fmla="*/ 233063 h 28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160" h="280909">
                  <a:moveTo>
                    <a:pt x="262926" y="233063"/>
                  </a:moveTo>
                  <a:cubicBezTo>
                    <a:pt x="208582" y="233063"/>
                    <a:pt x="166839" y="230569"/>
                    <a:pt x="140192" y="218361"/>
                  </a:cubicBezTo>
                  <a:cubicBezTo>
                    <a:pt x="122996" y="210485"/>
                    <a:pt x="105538" y="196571"/>
                    <a:pt x="105538" y="152466"/>
                  </a:cubicBezTo>
                  <a:lnTo>
                    <a:pt x="105538" y="81582"/>
                  </a:lnTo>
                  <a:lnTo>
                    <a:pt x="122209" y="98253"/>
                  </a:lnTo>
                  <a:cubicBezTo>
                    <a:pt x="126803" y="102847"/>
                    <a:pt x="132841" y="105210"/>
                    <a:pt x="138880" y="105210"/>
                  </a:cubicBezTo>
                  <a:cubicBezTo>
                    <a:pt x="144918" y="105210"/>
                    <a:pt x="150956" y="102847"/>
                    <a:pt x="155550" y="98253"/>
                  </a:cubicBezTo>
                  <a:cubicBezTo>
                    <a:pt x="164739" y="89064"/>
                    <a:pt x="164739" y="74100"/>
                    <a:pt x="155550" y="64780"/>
                  </a:cubicBezTo>
                  <a:lnTo>
                    <a:pt x="98581" y="7810"/>
                  </a:lnTo>
                  <a:cubicBezTo>
                    <a:pt x="98581" y="7810"/>
                    <a:pt x="98581" y="7810"/>
                    <a:pt x="98450" y="7810"/>
                  </a:cubicBezTo>
                  <a:cubicBezTo>
                    <a:pt x="97925" y="7285"/>
                    <a:pt x="97399" y="6760"/>
                    <a:pt x="96743" y="6366"/>
                  </a:cubicBezTo>
                  <a:cubicBezTo>
                    <a:pt x="96481" y="6104"/>
                    <a:pt x="96218" y="5972"/>
                    <a:pt x="95956" y="5710"/>
                  </a:cubicBezTo>
                  <a:cubicBezTo>
                    <a:pt x="95562" y="5447"/>
                    <a:pt x="95299" y="5185"/>
                    <a:pt x="94905" y="4922"/>
                  </a:cubicBezTo>
                  <a:cubicBezTo>
                    <a:pt x="94512" y="4660"/>
                    <a:pt x="94249" y="4529"/>
                    <a:pt x="93855" y="4266"/>
                  </a:cubicBezTo>
                  <a:cubicBezTo>
                    <a:pt x="93593" y="4135"/>
                    <a:pt x="93199" y="3872"/>
                    <a:pt x="92937" y="3741"/>
                  </a:cubicBezTo>
                  <a:cubicBezTo>
                    <a:pt x="92543" y="3610"/>
                    <a:pt x="92280" y="3347"/>
                    <a:pt x="91886" y="3216"/>
                  </a:cubicBezTo>
                  <a:cubicBezTo>
                    <a:pt x="91492" y="3085"/>
                    <a:pt x="91230" y="2822"/>
                    <a:pt x="90836" y="2691"/>
                  </a:cubicBezTo>
                  <a:cubicBezTo>
                    <a:pt x="90443" y="2560"/>
                    <a:pt x="90180" y="2428"/>
                    <a:pt x="89786" y="2297"/>
                  </a:cubicBezTo>
                  <a:cubicBezTo>
                    <a:pt x="89392" y="2166"/>
                    <a:pt x="88999" y="2034"/>
                    <a:pt x="88605" y="1903"/>
                  </a:cubicBezTo>
                  <a:cubicBezTo>
                    <a:pt x="88211" y="1772"/>
                    <a:pt x="87948" y="1772"/>
                    <a:pt x="87554" y="1641"/>
                  </a:cubicBezTo>
                  <a:cubicBezTo>
                    <a:pt x="87161" y="1509"/>
                    <a:pt x="86767" y="1378"/>
                    <a:pt x="86373" y="1378"/>
                  </a:cubicBezTo>
                  <a:cubicBezTo>
                    <a:pt x="85979" y="1247"/>
                    <a:pt x="85585" y="1247"/>
                    <a:pt x="85192" y="1247"/>
                  </a:cubicBezTo>
                  <a:cubicBezTo>
                    <a:pt x="84798" y="1247"/>
                    <a:pt x="84536" y="1116"/>
                    <a:pt x="84142" y="1116"/>
                  </a:cubicBezTo>
                  <a:cubicBezTo>
                    <a:pt x="83354" y="984"/>
                    <a:pt x="82567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0991" y="984"/>
                    <a:pt x="80204" y="984"/>
                    <a:pt x="79416" y="1116"/>
                  </a:cubicBezTo>
                  <a:cubicBezTo>
                    <a:pt x="79022" y="1116"/>
                    <a:pt x="78760" y="1247"/>
                    <a:pt x="78366" y="1247"/>
                  </a:cubicBezTo>
                  <a:cubicBezTo>
                    <a:pt x="77972" y="1247"/>
                    <a:pt x="77447" y="1378"/>
                    <a:pt x="77053" y="1378"/>
                  </a:cubicBezTo>
                  <a:cubicBezTo>
                    <a:pt x="76660" y="1509"/>
                    <a:pt x="76266" y="1509"/>
                    <a:pt x="75872" y="1641"/>
                  </a:cubicBezTo>
                  <a:cubicBezTo>
                    <a:pt x="75478" y="1772"/>
                    <a:pt x="75084" y="1772"/>
                    <a:pt x="74691" y="1903"/>
                  </a:cubicBezTo>
                  <a:cubicBezTo>
                    <a:pt x="74297" y="2034"/>
                    <a:pt x="74034" y="2166"/>
                    <a:pt x="73640" y="2297"/>
                  </a:cubicBezTo>
                  <a:cubicBezTo>
                    <a:pt x="73247" y="2428"/>
                    <a:pt x="72853" y="2560"/>
                    <a:pt x="72590" y="2691"/>
                  </a:cubicBezTo>
                  <a:cubicBezTo>
                    <a:pt x="72196" y="2822"/>
                    <a:pt x="71934" y="2953"/>
                    <a:pt x="71671" y="3085"/>
                  </a:cubicBezTo>
                  <a:cubicBezTo>
                    <a:pt x="71278" y="3216"/>
                    <a:pt x="70884" y="3478"/>
                    <a:pt x="70490" y="3610"/>
                  </a:cubicBezTo>
                  <a:cubicBezTo>
                    <a:pt x="70227" y="3741"/>
                    <a:pt x="69834" y="4003"/>
                    <a:pt x="69571" y="4135"/>
                  </a:cubicBezTo>
                  <a:cubicBezTo>
                    <a:pt x="69177" y="4397"/>
                    <a:pt x="68784" y="4529"/>
                    <a:pt x="68521" y="4791"/>
                  </a:cubicBezTo>
                  <a:cubicBezTo>
                    <a:pt x="68258" y="5054"/>
                    <a:pt x="67865" y="5316"/>
                    <a:pt x="67602" y="5447"/>
                  </a:cubicBezTo>
                  <a:cubicBezTo>
                    <a:pt x="67340" y="5710"/>
                    <a:pt x="67077" y="5841"/>
                    <a:pt x="66815" y="6104"/>
                  </a:cubicBezTo>
                  <a:cubicBezTo>
                    <a:pt x="66815" y="6104"/>
                    <a:pt x="66815" y="6104"/>
                    <a:pt x="66683" y="6104"/>
                  </a:cubicBezTo>
                  <a:cubicBezTo>
                    <a:pt x="66158" y="6629"/>
                    <a:pt x="65502" y="7023"/>
                    <a:pt x="64977" y="7548"/>
                  </a:cubicBezTo>
                  <a:cubicBezTo>
                    <a:pt x="64977" y="7548"/>
                    <a:pt x="64977" y="7548"/>
                    <a:pt x="64846" y="7679"/>
                  </a:cubicBezTo>
                  <a:lnTo>
                    <a:pt x="7876" y="64649"/>
                  </a:lnTo>
                  <a:cubicBezTo>
                    <a:pt x="-1313" y="73837"/>
                    <a:pt x="-1313" y="88801"/>
                    <a:pt x="7876" y="98121"/>
                  </a:cubicBezTo>
                  <a:cubicBezTo>
                    <a:pt x="12470" y="102716"/>
                    <a:pt x="18509" y="105078"/>
                    <a:pt x="24547" y="105078"/>
                  </a:cubicBezTo>
                  <a:cubicBezTo>
                    <a:pt x="30585" y="105078"/>
                    <a:pt x="36623" y="102716"/>
                    <a:pt x="41218" y="98121"/>
                  </a:cubicBezTo>
                  <a:lnTo>
                    <a:pt x="57889" y="81450"/>
                  </a:lnTo>
                  <a:lnTo>
                    <a:pt x="57889" y="152334"/>
                  </a:lnTo>
                  <a:cubicBezTo>
                    <a:pt x="57889" y="206416"/>
                    <a:pt x="78235" y="241989"/>
                    <a:pt x="120109" y="261285"/>
                  </a:cubicBezTo>
                  <a:cubicBezTo>
                    <a:pt x="154632" y="277168"/>
                    <a:pt x="200181" y="280319"/>
                    <a:pt x="262533" y="280319"/>
                  </a:cubicBezTo>
                  <a:cubicBezTo>
                    <a:pt x="275528" y="280319"/>
                    <a:pt x="286161" y="269686"/>
                    <a:pt x="286161" y="256691"/>
                  </a:cubicBezTo>
                  <a:cubicBezTo>
                    <a:pt x="286161" y="243695"/>
                    <a:pt x="275921" y="233063"/>
                    <a:pt x="262926" y="233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900"/>
            </a:p>
          </p:txBody>
        </p:sp>
      </p:grpSp>
      <p:sp>
        <p:nvSpPr>
          <p:cNvPr id="48" name="Forma libre 6">
            <a:extLst>
              <a:ext uri="{FF2B5EF4-FFF2-40B4-BE49-F238E27FC236}">
                <a16:creationId xmlns:a16="http://schemas.microsoft.com/office/drawing/2014/main" id="{B7E4AFAB-1C62-1E41-68DF-42B000A7C9D9}"/>
              </a:ext>
            </a:extLst>
          </p:cNvPr>
          <p:cNvSpPr/>
          <p:nvPr/>
        </p:nvSpPr>
        <p:spPr>
          <a:xfrm>
            <a:off x="3133496" y="4230618"/>
            <a:ext cx="229034" cy="246221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9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146FE3-64FD-899F-B6C6-3F18CA11DFCB}"/>
              </a:ext>
            </a:extLst>
          </p:cNvPr>
          <p:cNvSpPr/>
          <p:nvPr/>
        </p:nvSpPr>
        <p:spPr>
          <a:xfrm>
            <a:off x="2836014" y="4516102"/>
            <a:ext cx="8338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pc="3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DESIRE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88B73B-C70A-64E5-1B39-6D2CC81604D1}"/>
              </a:ext>
            </a:extLst>
          </p:cNvPr>
          <p:cNvSpPr/>
          <p:nvPr/>
        </p:nvSpPr>
        <p:spPr>
          <a:xfrm>
            <a:off x="6855542" y="2918882"/>
            <a:ext cx="130195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pc="3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AWARENESS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E17A05C-DBDC-D63C-4B41-67CF6F69AE76}"/>
              </a:ext>
            </a:extLst>
          </p:cNvPr>
          <p:cNvSpPr/>
          <p:nvPr/>
        </p:nvSpPr>
        <p:spPr>
          <a:xfrm>
            <a:off x="8303007" y="4516102"/>
            <a:ext cx="131799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pc="3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KNOWLEDGE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E7ED17-2B7A-CB61-0F62-9F98B4180994}"/>
              </a:ext>
            </a:extLst>
          </p:cNvPr>
          <p:cNvSpPr/>
          <p:nvPr/>
        </p:nvSpPr>
        <p:spPr>
          <a:xfrm>
            <a:off x="9853906" y="3774620"/>
            <a:ext cx="9044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spc="300" dirty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3318502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9358705-6875-034E-302A-EFE312C1EFE4}"/>
              </a:ext>
            </a:extLst>
          </p:cNvPr>
          <p:cNvSpPr/>
          <p:nvPr/>
        </p:nvSpPr>
        <p:spPr>
          <a:xfrm>
            <a:off x="0" y="4911299"/>
            <a:ext cx="12192000" cy="1946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50">
            <a:extLst>
              <a:ext uri="{FF2B5EF4-FFF2-40B4-BE49-F238E27FC236}">
                <a16:creationId xmlns:a16="http://schemas.microsoft.com/office/drawing/2014/main" id="{58A86485-72D9-F9B0-7B39-04CF25413566}"/>
              </a:ext>
            </a:extLst>
          </p:cNvPr>
          <p:cNvSpPr txBox="1"/>
          <p:nvPr/>
        </p:nvSpPr>
        <p:spPr>
          <a:xfrm>
            <a:off x="386675" y="2128794"/>
            <a:ext cx="2651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Calendar</a:t>
            </a:r>
          </a:p>
        </p:txBody>
      </p:sp>
      <p:sp>
        <p:nvSpPr>
          <p:cNvPr id="5" name="CuadroTexto 351">
            <a:extLst>
              <a:ext uri="{FF2B5EF4-FFF2-40B4-BE49-F238E27FC236}">
                <a16:creationId xmlns:a16="http://schemas.microsoft.com/office/drawing/2014/main" id="{22C27AF1-FBA2-9217-03E0-EE599BE8BAB1}"/>
              </a:ext>
            </a:extLst>
          </p:cNvPr>
          <p:cNvSpPr txBox="1"/>
          <p:nvPr/>
        </p:nvSpPr>
        <p:spPr>
          <a:xfrm>
            <a:off x="386675" y="2951946"/>
            <a:ext cx="3871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EC0455-59DC-0352-3B4F-88F049E2E56E}"/>
              </a:ext>
            </a:extLst>
          </p:cNvPr>
          <p:cNvCxnSpPr>
            <a:cxnSpLocks/>
          </p:cNvCxnSpPr>
          <p:nvPr/>
        </p:nvCxnSpPr>
        <p:spPr>
          <a:xfrm>
            <a:off x="386675" y="2836680"/>
            <a:ext cx="1519084" cy="0"/>
          </a:xfrm>
          <a:prstGeom prst="line">
            <a:avLst/>
          </a:prstGeom>
          <a:ln w="539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8EAAB6-0E1C-12A2-30AF-213591CB7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75409"/>
              </p:ext>
            </p:extLst>
          </p:nvPr>
        </p:nvGraphicFramePr>
        <p:xfrm>
          <a:off x="4413517" y="774610"/>
          <a:ext cx="7558789" cy="3735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827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1079827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1079827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1079827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1079827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1079827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1079827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70949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en-US" sz="13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32498" marR="32498" marT="16249" marB="162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en-US" sz="13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32498" marR="32498" marT="16249" marB="162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en-US" sz="13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32498" marR="32498" marT="16249" marB="162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en-US" sz="13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32498" marR="32498" marT="16249" marB="162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en-US" sz="13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32498" marR="32498" marT="16249" marB="162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en-US" sz="13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32498" marR="32498" marT="16249" marB="162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en-US" sz="13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32498" marR="32498" marT="16249" marB="16249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r"/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D7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US" sz="1600" b="0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60518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b="0" i="0" dirty="0">
                        <a:solidFill>
                          <a:schemeClr val="tx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989537-96A2-9189-56B0-4D9206CBCB40}"/>
              </a:ext>
            </a:extLst>
          </p:cNvPr>
          <p:cNvSpPr txBox="1"/>
          <p:nvPr/>
        </p:nvSpPr>
        <p:spPr>
          <a:xfrm>
            <a:off x="546752" y="4996253"/>
            <a:ext cx="31416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F49AF-E439-AB2B-CA85-06D53D7364BC}"/>
              </a:ext>
            </a:extLst>
          </p:cNvPr>
          <p:cNvSpPr txBox="1"/>
          <p:nvPr/>
        </p:nvSpPr>
        <p:spPr>
          <a:xfrm>
            <a:off x="4427615" y="4996253"/>
            <a:ext cx="3400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useful information.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A489B3-08C6-5D8B-D9BD-46A4E0D04C73}"/>
              </a:ext>
            </a:extLst>
          </p:cNvPr>
          <p:cNvSpPr txBox="1"/>
          <p:nvPr/>
        </p:nvSpPr>
        <p:spPr>
          <a:xfrm>
            <a:off x="8336944" y="4996253"/>
            <a:ext cx="3381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</p:txBody>
      </p:sp>
    </p:spTree>
    <p:extLst>
      <p:ext uri="{BB962C8B-B14F-4D97-AF65-F5344CB8AC3E}">
        <p14:creationId xmlns:p14="http://schemas.microsoft.com/office/powerpoint/2010/main" val="142083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D1D583D-3593-7F24-587C-E14336B0A65F}"/>
              </a:ext>
            </a:extLst>
          </p:cNvPr>
          <p:cNvGrpSpPr/>
          <p:nvPr/>
        </p:nvGrpSpPr>
        <p:grpSpPr>
          <a:xfrm>
            <a:off x="2164080" y="259691"/>
            <a:ext cx="7863840" cy="1319595"/>
            <a:chOff x="1855615" y="344925"/>
            <a:chExt cx="7863840" cy="1319595"/>
          </a:xfrm>
        </p:grpSpPr>
        <p:sp>
          <p:nvSpPr>
            <p:cNvPr id="4" name="CuadroTexto 350">
              <a:extLst>
                <a:ext uri="{FF2B5EF4-FFF2-40B4-BE49-F238E27FC236}">
                  <a16:creationId xmlns:a16="http://schemas.microsoft.com/office/drawing/2014/main" id="{58A86485-72D9-F9B0-7B39-04CF25413566}"/>
                </a:ext>
              </a:extLst>
            </p:cNvPr>
            <p:cNvSpPr txBox="1"/>
            <p:nvPr/>
          </p:nvSpPr>
          <p:spPr>
            <a:xfrm>
              <a:off x="4461691" y="344925"/>
              <a:ext cx="26516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2">
                      <a:lumMod val="50000"/>
                    </a:schemeClr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Calendar</a:t>
              </a:r>
            </a:p>
          </p:txBody>
        </p:sp>
        <p:sp>
          <p:nvSpPr>
            <p:cNvPr id="5" name="CuadroTexto 351">
              <a:extLst>
                <a:ext uri="{FF2B5EF4-FFF2-40B4-BE49-F238E27FC236}">
                  <a16:creationId xmlns:a16="http://schemas.microsoft.com/office/drawing/2014/main" id="{22C27AF1-FBA2-9217-03E0-EE599BE8BAB1}"/>
                </a:ext>
              </a:extLst>
            </p:cNvPr>
            <p:cNvSpPr txBox="1"/>
            <p:nvPr/>
          </p:nvSpPr>
          <p:spPr>
            <a:xfrm>
              <a:off x="1855615" y="1141300"/>
              <a:ext cx="786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EC0455-59DC-0352-3B4F-88F049E2E56E}"/>
                </a:ext>
              </a:extLst>
            </p:cNvPr>
            <p:cNvCxnSpPr>
              <a:cxnSpLocks/>
            </p:cNvCxnSpPr>
            <p:nvPr/>
          </p:nvCxnSpPr>
          <p:spPr>
            <a:xfrm>
              <a:off x="5027993" y="1052811"/>
              <a:ext cx="1519084" cy="0"/>
            </a:xfrm>
            <a:prstGeom prst="line">
              <a:avLst/>
            </a:prstGeom>
            <a:ln w="539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F89572-C1F2-F426-762D-23FB76B71C69}"/>
              </a:ext>
            </a:extLst>
          </p:cNvPr>
          <p:cNvGrpSpPr/>
          <p:nvPr/>
        </p:nvGrpSpPr>
        <p:grpSpPr>
          <a:xfrm>
            <a:off x="862476" y="5641332"/>
            <a:ext cx="3550368" cy="1016007"/>
            <a:chOff x="980042" y="5646414"/>
            <a:chExt cx="3550368" cy="101600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92E0CEF-11EE-184D-042C-31936E5131A4}"/>
                </a:ext>
              </a:extLst>
            </p:cNvPr>
            <p:cNvGrpSpPr/>
            <p:nvPr/>
          </p:nvGrpSpPr>
          <p:grpSpPr>
            <a:xfrm>
              <a:off x="980042" y="5798320"/>
              <a:ext cx="654784" cy="654784"/>
              <a:chOff x="14399922" y="2093483"/>
              <a:chExt cx="871603" cy="87160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F05C8CE-719C-7919-E17B-7D2C85D4B818}"/>
                  </a:ext>
                </a:extLst>
              </p:cNvPr>
              <p:cNvSpPr/>
              <p:nvPr/>
            </p:nvSpPr>
            <p:spPr>
              <a:xfrm>
                <a:off x="14399922" y="2093483"/>
                <a:ext cx="871603" cy="871603"/>
              </a:xfrm>
              <a:prstGeom prst="ellipse">
                <a:avLst/>
              </a:prstGeom>
              <a:solidFill>
                <a:srgbClr val="73E01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" name="Grupo 224">
                <a:extLst>
                  <a:ext uri="{FF2B5EF4-FFF2-40B4-BE49-F238E27FC236}">
                    <a16:creationId xmlns:a16="http://schemas.microsoft.com/office/drawing/2014/main" id="{50D333BC-6CF6-4F09-D326-CE0DF740F74B}"/>
                  </a:ext>
                </a:extLst>
              </p:cNvPr>
              <p:cNvGrpSpPr/>
              <p:nvPr/>
            </p:nvGrpSpPr>
            <p:grpSpPr>
              <a:xfrm>
                <a:off x="14605752" y="2277435"/>
                <a:ext cx="480207" cy="483762"/>
                <a:chOff x="5014564" y="2955589"/>
                <a:chExt cx="939996" cy="946954"/>
              </a:xfrm>
              <a:solidFill>
                <a:schemeClr val="bg1"/>
              </a:solidFill>
            </p:grpSpPr>
            <p:sp>
              <p:nvSpPr>
                <p:cNvPr id="17" name="Forma libre 87">
                  <a:extLst>
                    <a:ext uri="{FF2B5EF4-FFF2-40B4-BE49-F238E27FC236}">
                      <a16:creationId xmlns:a16="http://schemas.microsoft.com/office/drawing/2014/main" id="{D17BF041-8169-D860-D09B-F5AFC1E5D52E}"/>
                    </a:ext>
                  </a:extLst>
                </p:cNvPr>
                <p:cNvSpPr/>
                <p:nvPr/>
              </p:nvSpPr>
              <p:spPr>
                <a:xfrm>
                  <a:off x="5014564" y="2955589"/>
                  <a:ext cx="483059" cy="483059"/>
                </a:xfrm>
                <a:custGeom>
                  <a:avLst/>
                  <a:gdLst>
                    <a:gd name="connsiteX0" fmla="*/ 242383 w 483059"/>
                    <a:gd name="connsiteY0" fmla="*/ 482731 h 483059"/>
                    <a:gd name="connsiteX1" fmla="*/ 242777 w 483059"/>
                    <a:gd name="connsiteY1" fmla="*/ 482731 h 483059"/>
                    <a:gd name="connsiteX2" fmla="*/ 253672 w 483059"/>
                    <a:gd name="connsiteY2" fmla="*/ 482469 h 483059"/>
                    <a:gd name="connsiteX3" fmla="*/ 482731 w 483059"/>
                    <a:gd name="connsiteY3" fmla="*/ 241858 h 483059"/>
                    <a:gd name="connsiteX4" fmla="*/ 241858 w 483059"/>
                    <a:gd name="connsiteY4" fmla="*/ 984 h 483059"/>
                    <a:gd name="connsiteX5" fmla="*/ 984 w 483059"/>
                    <a:gd name="connsiteY5" fmla="*/ 241858 h 483059"/>
                    <a:gd name="connsiteX6" fmla="*/ 241858 w 483059"/>
                    <a:gd name="connsiteY6" fmla="*/ 482731 h 483059"/>
                    <a:gd name="connsiteX7" fmla="*/ 242383 w 483059"/>
                    <a:gd name="connsiteY7" fmla="*/ 482731 h 483059"/>
                    <a:gd name="connsiteX8" fmla="*/ 241070 w 483059"/>
                    <a:gd name="connsiteY8" fmla="*/ 278613 h 483059"/>
                    <a:gd name="connsiteX9" fmla="*/ 171106 w 483059"/>
                    <a:gd name="connsiteY9" fmla="*/ 208648 h 483059"/>
                    <a:gd name="connsiteX10" fmla="*/ 241070 w 483059"/>
                    <a:gd name="connsiteY10" fmla="*/ 138683 h 483059"/>
                    <a:gd name="connsiteX11" fmla="*/ 311035 w 483059"/>
                    <a:gd name="connsiteY11" fmla="*/ 208648 h 483059"/>
                    <a:gd name="connsiteX12" fmla="*/ 241070 w 483059"/>
                    <a:gd name="connsiteY12" fmla="*/ 278613 h 483059"/>
                    <a:gd name="connsiteX13" fmla="*/ 241070 w 483059"/>
                    <a:gd name="connsiteY13" fmla="*/ 364329 h 483059"/>
                    <a:gd name="connsiteX14" fmla="*/ 347659 w 483059"/>
                    <a:gd name="connsiteY14" fmla="*/ 395833 h 483059"/>
                    <a:gd name="connsiteX15" fmla="*/ 251178 w 483059"/>
                    <a:gd name="connsiteY15" fmla="*/ 435344 h 483059"/>
                    <a:gd name="connsiteX16" fmla="*/ 242383 w 483059"/>
                    <a:gd name="connsiteY16" fmla="*/ 435607 h 483059"/>
                    <a:gd name="connsiteX17" fmla="*/ 136451 w 483059"/>
                    <a:gd name="connsiteY17" fmla="*/ 394520 h 483059"/>
                    <a:gd name="connsiteX18" fmla="*/ 241070 w 483059"/>
                    <a:gd name="connsiteY18" fmla="*/ 364329 h 483059"/>
                    <a:gd name="connsiteX19" fmla="*/ 48503 w 483059"/>
                    <a:gd name="connsiteY19" fmla="*/ 241858 h 483059"/>
                    <a:gd name="connsiteX20" fmla="*/ 242121 w 483059"/>
                    <a:gd name="connsiteY20" fmla="*/ 48240 h 483059"/>
                    <a:gd name="connsiteX21" fmla="*/ 435738 w 483059"/>
                    <a:gd name="connsiteY21" fmla="*/ 241858 h 483059"/>
                    <a:gd name="connsiteX22" fmla="*/ 388482 w 483059"/>
                    <a:gd name="connsiteY22" fmla="*/ 368398 h 483059"/>
                    <a:gd name="connsiteX23" fmla="*/ 386645 w 483059"/>
                    <a:gd name="connsiteY23" fmla="*/ 366692 h 483059"/>
                    <a:gd name="connsiteX24" fmla="*/ 278875 w 483059"/>
                    <a:gd name="connsiteY24" fmla="*/ 319699 h 483059"/>
                    <a:gd name="connsiteX25" fmla="*/ 358291 w 483059"/>
                    <a:gd name="connsiteY25" fmla="*/ 208648 h 483059"/>
                    <a:gd name="connsiteX26" fmla="*/ 241070 w 483059"/>
                    <a:gd name="connsiteY26" fmla="*/ 91427 h 483059"/>
                    <a:gd name="connsiteX27" fmla="*/ 123850 w 483059"/>
                    <a:gd name="connsiteY27" fmla="*/ 208648 h 483059"/>
                    <a:gd name="connsiteX28" fmla="*/ 203397 w 483059"/>
                    <a:gd name="connsiteY28" fmla="*/ 319699 h 483059"/>
                    <a:gd name="connsiteX29" fmla="*/ 98121 w 483059"/>
                    <a:gd name="connsiteY29" fmla="*/ 364461 h 483059"/>
                    <a:gd name="connsiteX30" fmla="*/ 94971 w 483059"/>
                    <a:gd name="connsiteY30" fmla="*/ 367611 h 483059"/>
                    <a:gd name="connsiteX31" fmla="*/ 48503 w 483059"/>
                    <a:gd name="connsiteY31" fmla="*/ 241858 h 483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3059" h="483059">
                      <a:moveTo>
                        <a:pt x="242383" y="482731"/>
                      </a:moveTo>
                      <a:cubicBezTo>
                        <a:pt x="242514" y="482731"/>
                        <a:pt x="242646" y="482731"/>
                        <a:pt x="242777" y="482731"/>
                      </a:cubicBezTo>
                      <a:cubicBezTo>
                        <a:pt x="246452" y="482731"/>
                        <a:pt x="249997" y="482600"/>
                        <a:pt x="253672" y="482469"/>
                      </a:cubicBezTo>
                      <a:cubicBezTo>
                        <a:pt x="381000" y="476299"/>
                        <a:pt x="482731" y="370761"/>
                        <a:pt x="482731" y="241858"/>
                      </a:cubicBezTo>
                      <a:cubicBezTo>
                        <a:pt x="482731" y="109017"/>
                        <a:pt x="374699" y="984"/>
                        <a:pt x="241858" y="984"/>
                      </a:cubicBezTo>
                      <a:cubicBezTo>
                        <a:pt x="109017" y="984"/>
                        <a:pt x="984" y="109017"/>
                        <a:pt x="984" y="241858"/>
                      </a:cubicBezTo>
                      <a:cubicBezTo>
                        <a:pt x="984" y="374699"/>
                        <a:pt x="109017" y="482731"/>
                        <a:pt x="241858" y="482731"/>
                      </a:cubicBezTo>
                      <a:cubicBezTo>
                        <a:pt x="242121" y="482731"/>
                        <a:pt x="242252" y="482731"/>
                        <a:pt x="242383" y="482731"/>
                      </a:cubicBezTo>
                      <a:close/>
                      <a:moveTo>
                        <a:pt x="241070" y="278613"/>
                      </a:moveTo>
                      <a:cubicBezTo>
                        <a:pt x="202478" y="278613"/>
                        <a:pt x="171106" y="247240"/>
                        <a:pt x="171106" y="208648"/>
                      </a:cubicBezTo>
                      <a:cubicBezTo>
                        <a:pt x="171106" y="170055"/>
                        <a:pt x="202478" y="138683"/>
                        <a:pt x="241070" y="138683"/>
                      </a:cubicBezTo>
                      <a:cubicBezTo>
                        <a:pt x="279663" y="138683"/>
                        <a:pt x="311035" y="170055"/>
                        <a:pt x="311035" y="208648"/>
                      </a:cubicBezTo>
                      <a:cubicBezTo>
                        <a:pt x="311035" y="247240"/>
                        <a:pt x="279663" y="278613"/>
                        <a:pt x="241070" y="278613"/>
                      </a:cubicBezTo>
                      <a:close/>
                      <a:moveTo>
                        <a:pt x="241070" y="364329"/>
                      </a:moveTo>
                      <a:cubicBezTo>
                        <a:pt x="282419" y="364329"/>
                        <a:pt x="321537" y="376012"/>
                        <a:pt x="347659" y="395833"/>
                      </a:cubicBezTo>
                      <a:cubicBezTo>
                        <a:pt x="320749" y="419724"/>
                        <a:pt x="287014" y="433507"/>
                        <a:pt x="251178" y="435344"/>
                      </a:cubicBezTo>
                      <a:cubicBezTo>
                        <a:pt x="248290" y="435476"/>
                        <a:pt x="245402" y="435607"/>
                        <a:pt x="242383" y="435607"/>
                      </a:cubicBezTo>
                      <a:cubicBezTo>
                        <a:pt x="202741" y="435476"/>
                        <a:pt x="165461" y="421036"/>
                        <a:pt x="136451" y="394520"/>
                      </a:cubicBezTo>
                      <a:cubicBezTo>
                        <a:pt x="162573" y="375356"/>
                        <a:pt x="200903" y="364329"/>
                        <a:pt x="241070" y="364329"/>
                      </a:cubicBezTo>
                      <a:close/>
                      <a:moveTo>
                        <a:pt x="48503" y="241858"/>
                      </a:moveTo>
                      <a:cubicBezTo>
                        <a:pt x="48503" y="135139"/>
                        <a:pt x="135401" y="48240"/>
                        <a:pt x="242121" y="48240"/>
                      </a:cubicBezTo>
                      <a:cubicBezTo>
                        <a:pt x="348840" y="48240"/>
                        <a:pt x="435738" y="135139"/>
                        <a:pt x="435738" y="241858"/>
                      </a:cubicBezTo>
                      <a:cubicBezTo>
                        <a:pt x="435738" y="290164"/>
                        <a:pt x="417886" y="334532"/>
                        <a:pt x="388482" y="368398"/>
                      </a:cubicBezTo>
                      <a:cubicBezTo>
                        <a:pt x="387958" y="367742"/>
                        <a:pt x="387301" y="367217"/>
                        <a:pt x="386645" y="366692"/>
                      </a:cubicBezTo>
                      <a:cubicBezTo>
                        <a:pt x="359604" y="342145"/>
                        <a:pt x="321537" y="325868"/>
                        <a:pt x="278875" y="319699"/>
                      </a:cubicBezTo>
                      <a:cubicBezTo>
                        <a:pt x="325081" y="303947"/>
                        <a:pt x="358291" y="260104"/>
                        <a:pt x="358291" y="208648"/>
                      </a:cubicBezTo>
                      <a:cubicBezTo>
                        <a:pt x="358291" y="143933"/>
                        <a:pt x="305653" y="91427"/>
                        <a:pt x="241070" y="91427"/>
                      </a:cubicBezTo>
                      <a:cubicBezTo>
                        <a:pt x="176488" y="91427"/>
                        <a:pt x="123850" y="144065"/>
                        <a:pt x="123850" y="208648"/>
                      </a:cubicBezTo>
                      <a:cubicBezTo>
                        <a:pt x="123850" y="260104"/>
                        <a:pt x="157191" y="303947"/>
                        <a:pt x="203397" y="319699"/>
                      </a:cubicBezTo>
                      <a:cubicBezTo>
                        <a:pt x="162179" y="325606"/>
                        <a:pt x="125031" y="341226"/>
                        <a:pt x="98121" y="364461"/>
                      </a:cubicBezTo>
                      <a:cubicBezTo>
                        <a:pt x="96940" y="365379"/>
                        <a:pt x="95890" y="366429"/>
                        <a:pt x="94971" y="367611"/>
                      </a:cubicBezTo>
                      <a:cubicBezTo>
                        <a:pt x="65961" y="333613"/>
                        <a:pt x="48503" y="289770"/>
                        <a:pt x="48503" y="241858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18" name="Forma libre 88">
                  <a:extLst>
                    <a:ext uri="{FF2B5EF4-FFF2-40B4-BE49-F238E27FC236}">
                      <a16:creationId xmlns:a16="http://schemas.microsoft.com/office/drawing/2014/main" id="{DF53FA99-9C73-FE2E-8D7A-7E0823528E11}"/>
                    </a:ext>
                  </a:extLst>
                </p:cNvPr>
                <p:cNvSpPr/>
                <p:nvPr/>
              </p:nvSpPr>
              <p:spPr>
                <a:xfrm>
                  <a:off x="5471501" y="3141199"/>
                  <a:ext cx="483059" cy="761344"/>
                </a:xfrm>
                <a:custGeom>
                  <a:avLst/>
                  <a:gdLst>
                    <a:gd name="connsiteX0" fmla="*/ 482863 w 483059"/>
                    <a:gd name="connsiteY0" fmla="*/ 520667 h 761343"/>
                    <a:gd name="connsiteX1" fmla="*/ 255641 w 483059"/>
                    <a:gd name="connsiteY1" fmla="*/ 280188 h 761343"/>
                    <a:gd name="connsiteX2" fmla="*/ 256429 w 483059"/>
                    <a:gd name="connsiteY2" fmla="*/ 279925 h 761343"/>
                    <a:gd name="connsiteX3" fmla="*/ 257478 w 483059"/>
                    <a:gd name="connsiteY3" fmla="*/ 279663 h 761343"/>
                    <a:gd name="connsiteX4" fmla="*/ 258660 w 483059"/>
                    <a:gd name="connsiteY4" fmla="*/ 279269 h 761343"/>
                    <a:gd name="connsiteX5" fmla="*/ 259710 w 483059"/>
                    <a:gd name="connsiteY5" fmla="*/ 278875 h 761343"/>
                    <a:gd name="connsiteX6" fmla="*/ 260760 w 483059"/>
                    <a:gd name="connsiteY6" fmla="*/ 278350 h 761343"/>
                    <a:gd name="connsiteX7" fmla="*/ 261811 w 483059"/>
                    <a:gd name="connsiteY7" fmla="*/ 277825 h 761343"/>
                    <a:gd name="connsiteX8" fmla="*/ 262729 w 483059"/>
                    <a:gd name="connsiteY8" fmla="*/ 277300 h 761343"/>
                    <a:gd name="connsiteX9" fmla="*/ 263780 w 483059"/>
                    <a:gd name="connsiteY9" fmla="*/ 276643 h 761343"/>
                    <a:gd name="connsiteX10" fmla="*/ 264829 w 483059"/>
                    <a:gd name="connsiteY10" fmla="*/ 275856 h 761343"/>
                    <a:gd name="connsiteX11" fmla="*/ 265749 w 483059"/>
                    <a:gd name="connsiteY11" fmla="*/ 275199 h 761343"/>
                    <a:gd name="connsiteX12" fmla="*/ 267455 w 483059"/>
                    <a:gd name="connsiteY12" fmla="*/ 273624 h 761343"/>
                    <a:gd name="connsiteX13" fmla="*/ 267455 w 483059"/>
                    <a:gd name="connsiteY13" fmla="*/ 273624 h 761343"/>
                    <a:gd name="connsiteX14" fmla="*/ 324424 w 483059"/>
                    <a:gd name="connsiteY14" fmla="*/ 216655 h 761343"/>
                    <a:gd name="connsiteX15" fmla="*/ 324424 w 483059"/>
                    <a:gd name="connsiteY15" fmla="*/ 183182 h 761343"/>
                    <a:gd name="connsiteX16" fmla="*/ 290951 w 483059"/>
                    <a:gd name="connsiteY16" fmla="*/ 183182 h 761343"/>
                    <a:gd name="connsiteX17" fmla="*/ 274281 w 483059"/>
                    <a:gd name="connsiteY17" fmla="*/ 199853 h 761343"/>
                    <a:gd name="connsiteX18" fmla="*/ 274281 w 483059"/>
                    <a:gd name="connsiteY18" fmla="*/ 128969 h 761343"/>
                    <a:gd name="connsiteX19" fmla="*/ 212060 w 483059"/>
                    <a:gd name="connsiteY19" fmla="*/ 20018 h 761343"/>
                    <a:gd name="connsiteX20" fmla="*/ 69636 w 483059"/>
                    <a:gd name="connsiteY20" fmla="*/ 984 h 761343"/>
                    <a:gd name="connsiteX21" fmla="*/ 46009 w 483059"/>
                    <a:gd name="connsiteY21" fmla="*/ 24612 h 761343"/>
                    <a:gd name="connsiteX22" fmla="*/ 69636 w 483059"/>
                    <a:gd name="connsiteY22" fmla="*/ 48240 h 761343"/>
                    <a:gd name="connsiteX23" fmla="*/ 192370 w 483059"/>
                    <a:gd name="connsiteY23" fmla="*/ 62942 h 761343"/>
                    <a:gd name="connsiteX24" fmla="*/ 227025 w 483059"/>
                    <a:gd name="connsiteY24" fmla="*/ 128838 h 761343"/>
                    <a:gd name="connsiteX25" fmla="*/ 227025 w 483059"/>
                    <a:gd name="connsiteY25" fmla="*/ 199721 h 761343"/>
                    <a:gd name="connsiteX26" fmla="*/ 210354 w 483059"/>
                    <a:gd name="connsiteY26" fmla="*/ 183051 h 761343"/>
                    <a:gd name="connsiteX27" fmla="*/ 176881 w 483059"/>
                    <a:gd name="connsiteY27" fmla="*/ 183051 h 761343"/>
                    <a:gd name="connsiteX28" fmla="*/ 176881 w 483059"/>
                    <a:gd name="connsiteY28" fmla="*/ 216523 h 761343"/>
                    <a:gd name="connsiteX29" fmla="*/ 233851 w 483059"/>
                    <a:gd name="connsiteY29" fmla="*/ 273493 h 761343"/>
                    <a:gd name="connsiteX30" fmla="*/ 235557 w 483059"/>
                    <a:gd name="connsiteY30" fmla="*/ 275068 h 761343"/>
                    <a:gd name="connsiteX31" fmla="*/ 236344 w 483059"/>
                    <a:gd name="connsiteY31" fmla="*/ 275725 h 761343"/>
                    <a:gd name="connsiteX32" fmla="*/ 237395 w 483059"/>
                    <a:gd name="connsiteY32" fmla="*/ 276512 h 761343"/>
                    <a:gd name="connsiteX33" fmla="*/ 238445 w 483059"/>
                    <a:gd name="connsiteY33" fmla="*/ 277168 h 761343"/>
                    <a:gd name="connsiteX34" fmla="*/ 239364 w 483059"/>
                    <a:gd name="connsiteY34" fmla="*/ 277694 h 761343"/>
                    <a:gd name="connsiteX35" fmla="*/ 240414 w 483059"/>
                    <a:gd name="connsiteY35" fmla="*/ 278219 h 761343"/>
                    <a:gd name="connsiteX36" fmla="*/ 241464 w 483059"/>
                    <a:gd name="connsiteY36" fmla="*/ 278744 h 761343"/>
                    <a:gd name="connsiteX37" fmla="*/ 242514 w 483059"/>
                    <a:gd name="connsiteY37" fmla="*/ 279137 h 761343"/>
                    <a:gd name="connsiteX38" fmla="*/ 243695 w 483059"/>
                    <a:gd name="connsiteY38" fmla="*/ 279531 h 761343"/>
                    <a:gd name="connsiteX39" fmla="*/ 244090 w 483059"/>
                    <a:gd name="connsiteY39" fmla="*/ 279663 h 761343"/>
                    <a:gd name="connsiteX40" fmla="*/ 241858 w 483059"/>
                    <a:gd name="connsiteY40" fmla="*/ 279663 h 761343"/>
                    <a:gd name="connsiteX41" fmla="*/ 984 w 483059"/>
                    <a:gd name="connsiteY41" fmla="*/ 520536 h 761343"/>
                    <a:gd name="connsiteX42" fmla="*/ 241858 w 483059"/>
                    <a:gd name="connsiteY42" fmla="*/ 761409 h 761343"/>
                    <a:gd name="connsiteX43" fmla="*/ 242251 w 483059"/>
                    <a:gd name="connsiteY43" fmla="*/ 761409 h 761343"/>
                    <a:gd name="connsiteX44" fmla="*/ 242646 w 483059"/>
                    <a:gd name="connsiteY44" fmla="*/ 761409 h 761343"/>
                    <a:gd name="connsiteX45" fmla="*/ 253540 w 483059"/>
                    <a:gd name="connsiteY45" fmla="*/ 761147 h 761343"/>
                    <a:gd name="connsiteX46" fmla="*/ 482863 w 483059"/>
                    <a:gd name="connsiteY46" fmla="*/ 520667 h 761343"/>
                    <a:gd name="connsiteX47" fmla="*/ 48372 w 483059"/>
                    <a:gd name="connsiteY47" fmla="*/ 520667 h 761343"/>
                    <a:gd name="connsiteX48" fmla="*/ 241989 w 483059"/>
                    <a:gd name="connsiteY48" fmla="*/ 327049 h 761343"/>
                    <a:gd name="connsiteX49" fmla="*/ 435607 w 483059"/>
                    <a:gd name="connsiteY49" fmla="*/ 520667 h 761343"/>
                    <a:gd name="connsiteX50" fmla="*/ 388351 w 483059"/>
                    <a:gd name="connsiteY50" fmla="*/ 647208 h 761343"/>
                    <a:gd name="connsiteX51" fmla="*/ 386513 w 483059"/>
                    <a:gd name="connsiteY51" fmla="*/ 645501 h 761343"/>
                    <a:gd name="connsiteX52" fmla="*/ 278744 w 483059"/>
                    <a:gd name="connsiteY52" fmla="*/ 598508 h 761343"/>
                    <a:gd name="connsiteX53" fmla="*/ 358160 w 483059"/>
                    <a:gd name="connsiteY53" fmla="*/ 487457 h 761343"/>
                    <a:gd name="connsiteX54" fmla="*/ 240939 w 483059"/>
                    <a:gd name="connsiteY54" fmla="*/ 370236 h 761343"/>
                    <a:gd name="connsiteX55" fmla="*/ 123718 w 483059"/>
                    <a:gd name="connsiteY55" fmla="*/ 487457 h 761343"/>
                    <a:gd name="connsiteX56" fmla="*/ 203266 w 483059"/>
                    <a:gd name="connsiteY56" fmla="*/ 598508 h 761343"/>
                    <a:gd name="connsiteX57" fmla="*/ 97990 w 483059"/>
                    <a:gd name="connsiteY57" fmla="*/ 643270 h 761343"/>
                    <a:gd name="connsiteX58" fmla="*/ 94840 w 483059"/>
                    <a:gd name="connsiteY58" fmla="*/ 646420 h 761343"/>
                    <a:gd name="connsiteX59" fmla="*/ 48372 w 483059"/>
                    <a:gd name="connsiteY59" fmla="*/ 520667 h 761343"/>
                    <a:gd name="connsiteX60" fmla="*/ 242383 w 483059"/>
                    <a:gd name="connsiteY60" fmla="*/ 714285 h 761343"/>
                    <a:gd name="connsiteX61" fmla="*/ 136451 w 483059"/>
                    <a:gd name="connsiteY61" fmla="*/ 673199 h 761343"/>
                    <a:gd name="connsiteX62" fmla="*/ 241070 w 483059"/>
                    <a:gd name="connsiteY62" fmla="*/ 643138 h 761343"/>
                    <a:gd name="connsiteX63" fmla="*/ 347659 w 483059"/>
                    <a:gd name="connsiteY63" fmla="*/ 674642 h 761343"/>
                    <a:gd name="connsiteX64" fmla="*/ 251178 w 483059"/>
                    <a:gd name="connsiteY64" fmla="*/ 714154 h 761343"/>
                    <a:gd name="connsiteX65" fmla="*/ 242383 w 483059"/>
                    <a:gd name="connsiteY65" fmla="*/ 714285 h 761343"/>
                    <a:gd name="connsiteX66" fmla="*/ 240939 w 483059"/>
                    <a:gd name="connsiteY66" fmla="*/ 557553 h 761343"/>
                    <a:gd name="connsiteX67" fmla="*/ 170974 w 483059"/>
                    <a:gd name="connsiteY67" fmla="*/ 487588 h 761343"/>
                    <a:gd name="connsiteX68" fmla="*/ 240939 w 483059"/>
                    <a:gd name="connsiteY68" fmla="*/ 417623 h 761343"/>
                    <a:gd name="connsiteX69" fmla="*/ 310904 w 483059"/>
                    <a:gd name="connsiteY69" fmla="*/ 487588 h 761343"/>
                    <a:gd name="connsiteX70" fmla="*/ 240939 w 483059"/>
                    <a:gd name="connsiteY70" fmla="*/ 557553 h 7613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483059" h="761343">
                      <a:moveTo>
                        <a:pt x="482863" y="520667"/>
                      </a:moveTo>
                      <a:cubicBezTo>
                        <a:pt x="482863" y="392420"/>
                        <a:pt x="382181" y="287276"/>
                        <a:pt x="255641" y="280188"/>
                      </a:cubicBezTo>
                      <a:cubicBezTo>
                        <a:pt x="255904" y="280188"/>
                        <a:pt x="256166" y="280056"/>
                        <a:pt x="256429" y="279925"/>
                      </a:cubicBezTo>
                      <a:cubicBezTo>
                        <a:pt x="256822" y="279794"/>
                        <a:pt x="257085" y="279794"/>
                        <a:pt x="257478" y="279663"/>
                      </a:cubicBezTo>
                      <a:cubicBezTo>
                        <a:pt x="257873" y="279531"/>
                        <a:pt x="258266" y="279400"/>
                        <a:pt x="258660" y="279269"/>
                      </a:cubicBezTo>
                      <a:cubicBezTo>
                        <a:pt x="259054" y="279137"/>
                        <a:pt x="259316" y="279006"/>
                        <a:pt x="259710" y="278875"/>
                      </a:cubicBezTo>
                      <a:cubicBezTo>
                        <a:pt x="260104" y="278744"/>
                        <a:pt x="260367" y="278612"/>
                        <a:pt x="260760" y="278350"/>
                      </a:cubicBezTo>
                      <a:cubicBezTo>
                        <a:pt x="261154" y="278219"/>
                        <a:pt x="261548" y="277956"/>
                        <a:pt x="261811" y="277825"/>
                      </a:cubicBezTo>
                      <a:cubicBezTo>
                        <a:pt x="262073" y="277694"/>
                        <a:pt x="262467" y="277431"/>
                        <a:pt x="262729" y="277300"/>
                      </a:cubicBezTo>
                      <a:cubicBezTo>
                        <a:pt x="263123" y="277037"/>
                        <a:pt x="263385" y="276906"/>
                        <a:pt x="263780" y="276643"/>
                      </a:cubicBezTo>
                      <a:cubicBezTo>
                        <a:pt x="264173" y="276381"/>
                        <a:pt x="264436" y="276118"/>
                        <a:pt x="264829" y="275856"/>
                      </a:cubicBezTo>
                      <a:cubicBezTo>
                        <a:pt x="265092" y="275593"/>
                        <a:pt x="265354" y="275462"/>
                        <a:pt x="265749" y="275199"/>
                      </a:cubicBezTo>
                      <a:cubicBezTo>
                        <a:pt x="266405" y="274674"/>
                        <a:pt x="266930" y="274149"/>
                        <a:pt x="267455" y="273624"/>
                      </a:cubicBezTo>
                      <a:cubicBezTo>
                        <a:pt x="267455" y="273624"/>
                        <a:pt x="267455" y="273624"/>
                        <a:pt x="267455" y="273624"/>
                      </a:cubicBezTo>
                      <a:lnTo>
                        <a:pt x="324424" y="216655"/>
                      </a:lnTo>
                      <a:cubicBezTo>
                        <a:pt x="333613" y="207466"/>
                        <a:pt x="333613" y="192502"/>
                        <a:pt x="324424" y="183182"/>
                      </a:cubicBezTo>
                      <a:cubicBezTo>
                        <a:pt x="315236" y="173993"/>
                        <a:pt x="300271" y="173993"/>
                        <a:pt x="290951" y="183182"/>
                      </a:cubicBezTo>
                      <a:lnTo>
                        <a:pt x="274281" y="199853"/>
                      </a:lnTo>
                      <a:lnTo>
                        <a:pt x="274281" y="128969"/>
                      </a:lnTo>
                      <a:cubicBezTo>
                        <a:pt x="274281" y="74887"/>
                        <a:pt x="253935" y="39314"/>
                        <a:pt x="212060" y="20018"/>
                      </a:cubicBezTo>
                      <a:cubicBezTo>
                        <a:pt x="177537" y="4135"/>
                        <a:pt x="131988" y="984"/>
                        <a:pt x="69636" y="984"/>
                      </a:cubicBezTo>
                      <a:cubicBezTo>
                        <a:pt x="56641" y="984"/>
                        <a:pt x="46009" y="11617"/>
                        <a:pt x="46009" y="24612"/>
                      </a:cubicBezTo>
                      <a:cubicBezTo>
                        <a:pt x="46009" y="37608"/>
                        <a:pt x="56641" y="48240"/>
                        <a:pt x="69636" y="48240"/>
                      </a:cubicBezTo>
                      <a:cubicBezTo>
                        <a:pt x="123981" y="48240"/>
                        <a:pt x="165724" y="50734"/>
                        <a:pt x="192370" y="62942"/>
                      </a:cubicBezTo>
                      <a:cubicBezTo>
                        <a:pt x="209566" y="70818"/>
                        <a:pt x="227025" y="84732"/>
                        <a:pt x="227025" y="128838"/>
                      </a:cubicBezTo>
                      <a:lnTo>
                        <a:pt x="227025" y="199721"/>
                      </a:lnTo>
                      <a:lnTo>
                        <a:pt x="210354" y="183051"/>
                      </a:lnTo>
                      <a:cubicBezTo>
                        <a:pt x="201165" y="173862"/>
                        <a:pt x="186201" y="173862"/>
                        <a:pt x="176881" y="183051"/>
                      </a:cubicBezTo>
                      <a:cubicBezTo>
                        <a:pt x="167693" y="192239"/>
                        <a:pt x="167693" y="207204"/>
                        <a:pt x="176881" y="216523"/>
                      </a:cubicBezTo>
                      <a:lnTo>
                        <a:pt x="233851" y="273493"/>
                      </a:lnTo>
                      <a:cubicBezTo>
                        <a:pt x="234375" y="274018"/>
                        <a:pt x="235032" y="274543"/>
                        <a:pt x="235557" y="275068"/>
                      </a:cubicBezTo>
                      <a:cubicBezTo>
                        <a:pt x="235820" y="275331"/>
                        <a:pt x="236082" y="275462"/>
                        <a:pt x="236344" y="275725"/>
                      </a:cubicBezTo>
                      <a:cubicBezTo>
                        <a:pt x="236739" y="275987"/>
                        <a:pt x="237001" y="276250"/>
                        <a:pt x="237395" y="276512"/>
                      </a:cubicBezTo>
                      <a:cubicBezTo>
                        <a:pt x="237789" y="276775"/>
                        <a:pt x="238051" y="276906"/>
                        <a:pt x="238445" y="277168"/>
                      </a:cubicBezTo>
                      <a:cubicBezTo>
                        <a:pt x="238708" y="277300"/>
                        <a:pt x="239101" y="277562"/>
                        <a:pt x="239364" y="277694"/>
                      </a:cubicBezTo>
                      <a:cubicBezTo>
                        <a:pt x="239758" y="277825"/>
                        <a:pt x="240020" y="278087"/>
                        <a:pt x="240414" y="278219"/>
                      </a:cubicBezTo>
                      <a:cubicBezTo>
                        <a:pt x="240808" y="278350"/>
                        <a:pt x="241070" y="278612"/>
                        <a:pt x="241464" y="278744"/>
                      </a:cubicBezTo>
                      <a:cubicBezTo>
                        <a:pt x="241858" y="278875"/>
                        <a:pt x="242121" y="279006"/>
                        <a:pt x="242514" y="279137"/>
                      </a:cubicBezTo>
                      <a:cubicBezTo>
                        <a:pt x="242908" y="279269"/>
                        <a:pt x="243302" y="279400"/>
                        <a:pt x="243695" y="279531"/>
                      </a:cubicBezTo>
                      <a:cubicBezTo>
                        <a:pt x="243827" y="279531"/>
                        <a:pt x="243958" y="279663"/>
                        <a:pt x="244090" y="279663"/>
                      </a:cubicBezTo>
                      <a:cubicBezTo>
                        <a:pt x="243302" y="279663"/>
                        <a:pt x="242646" y="279663"/>
                        <a:pt x="241858" y="279663"/>
                      </a:cubicBezTo>
                      <a:cubicBezTo>
                        <a:pt x="109016" y="279663"/>
                        <a:pt x="984" y="387695"/>
                        <a:pt x="984" y="520536"/>
                      </a:cubicBezTo>
                      <a:cubicBezTo>
                        <a:pt x="984" y="653377"/>
                        <a:pt x="109016" y="761409"/>
                        <a:pt x="241858" y="761409"/>
                      </a:cubicBezTo>
                      <a:cubicBezTo>
                        <a:pt x="241989" y="761409"/>
                        <a:pt x="242121" y="761409"/>
                        <a:pt x="242251" y="761409"/>
                      </a:cubicBezTo>
                      <a:cubicBezTo>
                        <a:pt x="242383" y="761409"/>
                        <a:pt x="242514" y="761409"/>
                        <a:pt x="242646" y="761409"/>
                      </a:cubicBezTo>
                      <a:cubicBezTo>
                        <a:pt x="246321" y="761409"/>
                        <a:pt x="249865" y="761278"/>
                        <a:pt x="253540" y="761147"/>
                      </a:cubicBezTo>
                      <a:cubicBezTo>
                        <a:pt x="381131" y="755109"/>
                        <a:pt x="482863" y="649571"/>
                        <a:pt x="482863" y="520667"/>
                      </a:cubicBezTo>
                      <a:close/>
                      <a:moveTo>
                        <a:pt x="48372" y="520667"/>
                      </a:moveTo>
                      <a:cubicBezTo>
                        <a:pt x="48372" y="413948"/>
                        <a:pt x="135270" y="327049"/>
                        <a:pt x="241989" y="327049"/>
                      </a:cubicBezTo>
                      <a:cubicBezTo>
                        <a:pt x="348708" y="327049"/>
                        <a:pt x="435607" y="413948"/>
                        <a:pt x="435607" y="520667"/>
                      </a:cubicBezTo>
                      <a:cubicBezTo>
                        <a:pt x="435607" y="568973"/>
                        <a:pt x="417755" y="613341"/>
                        <a:pt x="388351" y="647208"/>
                      </a:cubicBezTo>
                      <a:cubicBezTo>
                        <a:pt x="387826" y="646551"/>
                        <a:pt x="387170" y="646026"/>
                        <a:pt x="386513" y="645501"/>
                      </a:cubicBezTo>
                      <a:cubicBezTo>
                        <a:pt x="359472" y="620955"/>
                        <a:pt x="321405" y="604677"/>
                        <a:pt x="278744" y="598508"/>
                      </a:cubicBezTo>
                      <a:cubicBezTo>
                        <a:pt x="324949" y="582756"/>
                        <a:pt x="358160" y="538913"/>
                        <a:pt x="358160" y="487457"/>
                      </a:cubicBezTo>
                      <a:cubicBezTo>
                        <a:pt x="358160" y="422743"/>
                        <a:pt x="305522" y="370236"/>
                        <a:pt x="240939" y="370236"/>
                      </a:cubicBezTo>
                      <a:cubicBezTo>
                        <a:pt x="176356" y="370236"/>
                        <a:pt x="123718" y="422874"/>
                        <a:pt x="123718" y="487457"/>
                      </a:cubicBezTo>
                      <a:cubicBezTo>
                        <a:pt x="123718" y="538913"/>
                        <a:pt x="157060" y="582756"/>
                        <a:pt x="203266" y="598508"/>
                      </a:cubicBezTo>
                      <a:cubicBezTo>
                        <a:pt x="162048" y="604415"/>
                        <a:pt x="124900" y="620036"/>
                        <a:pt x="97990" y="643270"/>
                      </a:cubicBezTo>
                      <a:cubicBezTo>
                        <a:pt x="96809" y="644189"/>
                        <a:pt x="95759" y="645239"/>
                        <a:pt x="94840" y="646420"/>
                      </a:cubicBezTo>
                      <a:cubicBezTo>
                        <a:pt x="65961" y="612553"/>
                        <a:pt x="48372" y="568579"/>
                        <a:pt x="48372" y="520667"/>
                      </a:cubicBezTo>
                      <a:close/>
                      <a:moveTo>
                        <a:pt x="242383" y="714285"/>
                      </a:moveTo>
                      <a:cubicBezTo>
                        <a:pt x="202741" y="714154"/>
                        <a:pt x="165461" y="699714"/>
                        <a:pt x="136451" y="673199"/>
                      </a:cubicBezTo>
                      <a:cubicBezTo>
                        <a:pt x="162573" y="654296"/>
                        <a:pt x="200903" y="643138"/>
                        <a:pt x="241070" y="643138"/>
                      </a:cubicBezTo>
                      <a:cubicBezTo>
                        <a:pt x="282419" y="643138"/>
                        <a:pt x="321537" y="654821"/>
                        <a:pt x="347659" y="674642"/>
                      </a:cubicBezTo>
                      <a:cubicBezTo>
                        <a:pt x="320749" y="698533"/>
                        <a:pt x="287013" y="712316"/>
                        <a:pt x="251178" y="714154"/>
                      </a:cubicBezTo>
                      <a:cubicBezTo>
                        <a:pt x="248290" y="714154"/>
                        <a:pt x="245271" y="714285"/>
                        <a:pt x="242383" y="714285"/>
                      </a:cubicBezTo>
                      <a:close/>
                      <a:moveTo>
                        <a:pt x="240939" y="557553"/>
                      </a:moveTo>
                      <a:cubicBezTo>
                        <a:pt x="202347" y="557553"/>
                        <a:pt x="170974" y="526181"/>
                        <a:pt x="170974" y="487588"/>
                      </a:cubicBezTo>
                      <a:cubicBezTo>
                        <a:pt x="170974" y="448996"/>
                        <a:pt x="202347" y="417623"/>
                        <a:pt x="240939" y="417623"/>
                      </a:cubicBezTo>
                      <a:cubicBezTo>
                        <a:pt x="279532" y="417623"/>
                        <a:pt x="310904" y="448996"/>
                        <a:pt x="310904" y="487588"/>
                      </a:cubicBezTo>
                      <a:cubicBezTo>
                        <a:pt x="310904" y="526049"/>
                        <a:pt x="279532" y="557553"/>
                        <a:pt x="240939" y="55755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19" name="Forma libre 89">
                  <a:extLst>
                    <a:ext uri="{FF2B5EF4-FFF2-40B4-BE49-F238E27FC236}">
                      <a16:creationId xmlns:a16="http://schemas.microsoft.com/office/drawing/2014/main" id="{173F90CE-E67B-70B9-EA74-A6C859D1024F}"/>
                    </a:ext>
                  </a:extLst>
                </p:cNvPr>
                <p:cNvSpPr/>
                <p:nvPr/>
              </p:nvSpPr>
              <p:spPr>
                <a:xfrm>
                  <a:off x="5165585" y="3443899"/>
                  <a:ext cx="286160" cy="280910"/>
                </a:xfrm>
                <a:custGeom>
                  <a:avLst/>
                  <a:gdLst>
                    <a:gd name="connsiteX0" fmla="*/ 262926 w 286160"/>
                    <a:gd name="connsiteY0" fmla="*/ 233063 h 280909"/>
                    <a:gd name="connsiteX1" fmla="*/ 140192 w 286160"/>
                    <a:gd name="connsiteY1" fmla="*/ 218361 h 280909"/>
                    <a:gd name="connsiteX2" fmla="*/ 105538 w 286160"/>
                    <a:gd name="connsiteY2" fmla="*/ 152466 h 280909"/>
                    <a:gd name="connsiteX3" fmla="*/ 105538 w 286160"/>
                    <a:gd name="connsiteY3" fmla="*/ 81582 h 280909"/>
                    <a:gd name="connsiteX4" fmla="*/ 122209 w 286160"/>
                    <a:gd name="connsiteY4" fmla="*/ 98253 h 280909"/>
                    <a:gd name="connsiteX5" fmla="*/ 138880 w 286160"/>
                    <a:gd name="connsiteY5" fmla="*/ 105210 h 280909"/>
                    <a:gd name="connsiteX6" fmla="*/ 155550 w 286160"/>
                    <a:gd name="connsiteY6" fmla="*/ 98253 h 280909"/>
                    <a:gd name="connsiteX7" fmla="*/ 155550 w 286160"/>
                    <a:gd name="connsiteY7" fmla="*/ 64780 h 280909"/>
                    <a:gd name="connsiteX8" fmla="*/ 98581 w 286160"/>
                    <a:gd name="connsiteY8" fmla="*/ 7810 h 280909"/>
                    <a:gd name="connsiteX9" fmla="*/ 98450 w 286160"/>
                    <a:gd name="connsiteY9" fmla="*/ 7810 h 280909"/>
                    <a:gd name="connsiteX10" fmla="*/ 96743 w 286160"/>
                    <a:gd name="connsiteY10" fmla="*/ 6366 h 280909"/>
                    <a:gd name="connsiteX11" fmla="*/ 95956 w 286160"/>
                    <a:gd name="connsiteY11" fmla="*/ 5710 h 280909"/>
                    <a:gd name="connsiteX12" fmla="*/ 94905 w 286160"/>
                    <a:gd name="connsiteY12" fmla="*/ 4922 h 280909"/>
                    <a:gd name="connsiteX13" fmla="*/ 93855 w 286160"/>
                    <a:gd name="connsiteY13" fmla="*/ 4266 h 280909"/>
                    <a:gd name="connsiteX14" fmla="*/ 92937 w 286160"/>
                    <a:gd name="connsiteY14" fmla="*/ 3741 h 280909"/>
                    <a:gd name="connsiteX15" fmla="*/ 91886 w 286160"/>
                    <a:gd name="connsiteY15" fmla="*/ 3216 h 280909"/>
                    <a:gd name="connsiteX16" fmla="*/ 90836 w 286160"/>
                    <a:gd name="connsiteY16" fmla="*/ 2691 h 280909"/>
                    <a:gd name="connsiteX17" fmla="*/ 89786 w 286160"/>
                    <a:gd name="connsiteY17" fmla="*/ 2297 h 280909"/>
                    <a:gd name="connsiteX18" fmla="*/ 88605 w 286160"/>
                    <a:gd name="connsiteY18" fmla="*/ 1903 h 280909"/>
                    <a:gd name="connsiteX19" fmla="*/ 87554 w 286160"/>
                    <a:gd name="connsiteY19" fmla="*/ 1641 h 280909"/>
                    <a:gd name="connsiteX20" fmla="*/ 86373 w 286160"/>
                    <a:gd name="connsiteY20" fmla="*/ 1378 h 280909"/>
                    <a:gd name="connsiteX21" fmla="*/ 85192 w 286160"/>
                    <a:gd name="connsiteY21" fmla="*/ 1247 h 280909"/>
                    <a:gd name="connsiteX22" fmla="*/ 84142 w 286160"/>
                    <a:gd name="connsiteY22" fmla="*/ 1116 h 280909"/>
                    <a:gd name="connsiteX23" fmla="*/ 81779 w 286160"/>
                    <a:gd name="connsiteY23" fmla="*/ 984 h 280909"/>
                    <a:gd name="connsiteX24" fmla="*/ 81779 w 286160"/>
                    <a:gd name="connsiteY24" fmla="*/ 984 h 280909"/>
                    <a:gd name="connsiteX25" fmla="*/ 81779 w 286160"/>
                    <a:gd name="connsiteY25" fmla="*/ 984 h 280909"/>
                    <a:gd name="connsiteX26" fmla="*/ 81779 w 286160"/>
                    <a:gd name="connsiteY26" fmla="*/ 984 h 280909"/>
                    <a:gd name="connsiteX27" fmla="*/ 79416 w 286160"/>
                    <a:gd name="connsiteY27" fmla="*/ 1116 h 280909"/>
                    <a:gd name="connsiteX28" fmla="*/ 78366 w 286160"/>
                    <a:gd name="connsiteY28" fmla="*/ 1247 h 280909"/>
                    <a:gd name="connsiteX29" fmla="*/ 77053 w 286160"/>
                    <a:gd name="connsiteY29" fmla="*/ 1378 h 280909"/>
                    <a:gd name="connsiteX30" fmla="*/ 75872 w 286160"/>
                    <a:gd name="connsiteY30" fmla="*/ 1641 h 280909"/>
                    <a:gd name="connsiteX31" fmla="*/ 74691 w 286160"/>
                    <a:gd name="connsiteY31" fmla="*/ 1903 h 280909"/>
                    <a:gd name="connsiteX32" fmla="*/ 73640 w 286160"/>
                    <a:gd name="connsiteY32" fmla="*/ 2297 h 280909"/>
                    <a:gd name="connsiteX33" fmla="*/ 72590 w 286160"/>
                    <a:gd name="connsiteY33" fmla="*/ 2691 h 280909"/>
                    <a:gd name="connsiteX34" fmla="*/ 71671 w 286160"/>
                    <a:gd name="connsiteY34" fmla="*/ 3085 h 280909"/>
                    <a:gd name="connsiteX35" fmla="*/ 70490 w 286160"/>
                    <a:gd name="connsiteY35" fmla="*/ 3610 h 280909"/>
                    <a:gd name="connsiteX36" fmla="*/ 69571 w 286160"/>
                    <a:gd name="connsiteY36" fmla="*/ 4135 h 280909"/>
                    <a:gd name="connsiteX37" fmla="*/ 68521 w 286160"/>
                    <a:gd name="connsiteY37" fmla="*/ 4791 h 280909"/>
                    <a:gd name="connsiteX38" fmla="*/ 67602 w 286160"/>
                    <a:gd name="connsiteY38" fmla="*/ 5447 h 280909"/>
                    <a:gd name="connsiteX39" fmla="*/ 66815 w 286160"/>
                    <a:gd name="connsiteY39" fmla="*/ 6104 h 280909"/>
                    <a:gd name="connsiteX40" fmla="*/ 66683 w 286160"/>
                    <a:gd name="connsiteY40" fmla="*/ 6104 h 280909"/>
                    <a:gd name="connsiteX41" fmla="*/ 64977 w 286160"/>
                    <a:gd name="connsiteY41" fmla="*/ 7548 h 280909"/>
                    <a:gd name="connsiteX42" fmla="*/ 64846 w 286160"/>
                    <a:gd name="connsiteY42" fmla="*/ 7679 h 280909"/>
                    <a:gd name="connsiteX43" fmla="*/ 7876 w 286160"/>
                    <a:gd name="connsiteY43" fmla="*/ 64649 h 280909"/>
                    <a:gd name="connsiteX44" fmla="*/ 7876 w 286160"/>
                    <a:gd name="connsiteY44" fmla="*/ 98121 h 280909"/>
                    <a:gd name="connsiteX45" fmla="*/ 24547 w 286160"/>
                    <a:gd name="connsiteY45" fmla="*/ 105078 h 280909"/>
                    <a:gd name="connsiteX46" fmla="*/ 41218 w 286160"/>
                    <a:gd name="connsiteY46" fmla="*/ 98121 h 280909"/>
                    <a:gd name="connsiteX47" fmla="*/ 57889 w 286160"/>
                    <a:gd name="connsiteY47" fmla="*/ 81450 h 280909"/>
                    <a:gd name="connsiteX48" fmla="*/ 57889 w 286160"/>
                    <a:gd name="connsiteY48" fmla="*/ 152334 h 280909"/>
                    <a:gd name="connsiteX49" fmla="*/ 120109 w 286160"/>
                    <a:gd name="connsiteY49" fmla="*/ 261285 h 280909"/>
                    <a:gd name="connsiteX50" fmla="*/ 262533 w 286160"/>
                    <a:gd name="connsiteY50" fmla="*/ 280319 h 280909"/>
                    <a:gd name="connsiteX51" fmla="*/ 286161 w 286160"/>
                    <a:gd name="connsiteY51" fmla="*/ 256691 h 280909"/>
                    <a:gd name="connsiteX52" fmla="*/ 262926 w 286160"/>
                    <a:gd name="connsiteY52" fmla="*/ 233063 h 2809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</a:cxnLst>
                  <a:rect l="l" t="t" r="r" b="b"/>
                  <a:pathLst>
                    <a:path w="286160" h="280909">
                      <a:moveTo>
                        <a:pt x="262926" y="233063"/>
                      </a:moveTo>
                      <a:cubicBezTo>
                        <a:pt x="208582" y="233063"/>
                        <a:pt x="166839" y="230569"/>
                        <a:pt x="140192" y="218361"/>
                      </a:cubicBezTo>
                      <a:cubicBezTo>
                        <a:pt x="122996" y="210485"/>
                        <a:pt x="105538" y="196571"/>
                        <a:pt x="105538" y="152466"/>
                      </a:cubicBezTo>
                      <a:lnTo>
                        <a:pt x="105538" y="81582"/>
                      </a:lnTo>
                      <a:lnTo>
                        <a:pt x="122209" y="98253"/>
                      </a:lnTo>
                      <a:cubicBezTo>
                        <a:pt x="126803" y="102847"/>
                        <a:pt x="132841" y="105210"/>
                        <a:pt x="138880" y="105210"/>
                      </a:cubicBezTo>
                      <a:cubicBezTo>
                        <a:pt x="144918" y="105210"/>
                        <a:pt x="150956" y="102847"/>
                        <a:pt x="155550" y="98253"/>
                      </a:cubicBezTo>
                      <a:cubicBezTo>
                        <a:pt x="164739" y="89064"/>
                        <a:pt x="164739" y="74100"/>
                        <a:pt x="155550" y="64780"/>
                      </a:cubicBezTo>
                      <a:lnTo>
                        <a:pt x="98581" y="7810"/>
                      </a:lnTo>
                      <a:cubicBezTo>
                        <a:pt x="98581" y="7810"/>
                        <a:pt x="98581" y="7810"/>
                        <a:pt x="98450" y="7810"/>
                      </a:cubicBezTo>
                      <a:cubicBezTo>
                        <a:pt x="97925" y="7285"/>
                        <a:pt x="97399" y="6760"/>
                        <a:pt x="96743" y="6366"/>
                      </a:cubicBezTo>
                      <a:cubicBezTo>
                        <a:pt x="96481" y="6104"/>
                        <a:pt x="96218" y="5972"/>
                        <a:pt x="95956" y="5710"/>
                      </a:cubicBezTo>
                      <a:cubicBezTo>
                        <a:pt x="95562" y="5447"/>
                        <a:pt x="95299" y="5185"/>
                        <a:pt x="94905" y="4922"/>
                      </a:cubicBezTo>
                      <a:cubicBezTo>
                        <a:pt x="94512" y="4660"/>
                        <a:pt x="94249" y="4529"/>
                        <a:pt x="93855" y="4266"/>
                      </a:cubicBezTo>
                      <a:cubicBezTo>
                        <a:pt x="93593" y="4135"/>
                        <a:pt x="93199" y="3872"/>
                        <a:pt x="92937" y="3741"/>
                      </a:cubicBezTo>
                      <a:cubicBezTo>
                        <a:pt x="92543" y="3610"/>
                        <a:pt x="92280" y="3347"/>
                        <a:pt x="91886" y="3216"/>
                      </a:cubicBezTo>
                      <a:cubicBezTo>
                        <a:pt x="91492" y="3085"/>
                        <a:pt x="91230" y="2822"/>
                        <a:pt x="90836" y="2691"/>
                      </a:cubicBezTo>
                      <a:cubicBezTo>
                        <a:pt x="90443" y="2560"/>
                        <a:pt x="90180" y="2428"/>
                        <a:pt x="89786" y="2297"/>
                      </a:cubicBezTo>
                      <a:cubicBezTo>
                        <a:pt x="89392" y="2166"/>
                        <a:pt x="88999" y="2034"/>
                        <a:pt x="88605" y="1903"/>
                      </a:cubicBezTo>
                      <a:cubicBezTo>
                        <a:pt x="88211" y="1772"/>
                        <a:pt x="87948" y="1772"/>
                        <a:pt x="87554" y="1641"/>
                      </a:cubicBezTo>
                      <a:cubicBezTo>
                        <a:pt x="87161" y="1509"/>
                        <a:pt x="86767" y="1378"/>
                        <a:pt x="86373" y="1378"/>
                      </a:cubicBezTo>
                      <a:cubicBezTo>
                        <a:pt x="85979" y="1247"/>
                        <a:pt x="85585" y="1247"/>
                        <a:pt x="85192" y="1247"/>
                      </a:cubicBezTo>
                      <a:cubicBezTo>
                        <a:pt x="84798" y="1247"/>
                        <a:pt x="84536" y="1116"/>
                        <a:pt x="84142" y="1116"/>
                      </a:cubicBezTo>
                      <a:cubicBezTo>
                        <a:pt x="83354" y="984"/>
                        <a:pt x="82567" y="984"/>
                        <a:pt x="81779" y="984"/>
                      </a:cubicBezTo>
                      <a:cubicBezTo>
                        <a:pt x="81779" y="984"/>
                        <a:pt x="81779" y="984"/>
                        <a:pt x="81779" y="984"/>
                      </a:cubicBezTo>
                      <a:cubicBezTo>
                        <a:pt x="81779" y="984"/>
                        <a:pt x="81779" y="984"/>
                        <a:pt x="81779" y="984"/>
                      </a:cubicBezTo>
                      <a:cubicBezTo>
                        <a:pt x="81779" y="984"/>
                        <a:pt x="81779" y="984"/>
                        <a:pt x="81779" y="984"/>
                      </a:cubicBezTo>
                      <a:cubicBezTo>
                        <a:pt x="80991" y="984"/>
                        <a:pt x="80204" y="984"/>
                        <a:pt x="79416" y="1116"/>
                      </a:cubicBezTo>
                      <a:cubicBezTo>
                        <a:pt x="79022" y="1116"/>
                        <a:pt x="78760" y="1247"/>
                        <a:pt x="78366" y="1247"/>
                      </a:cubicBezTo>
                      <a:cubicBezTo>
                        <a:pt x="77972" y="1247"/>
                        <a:pt x="77447" y="1378"/>
                        <a:pt x="77053" y="1378"/>
                      </a:cubicBezTo>
                      <a:cubicBezTo>
                        <a:pt x="76660" y="1509"/>
                        <a:pt x="76266" y="1509"/>
                        <a:pt x="75872" y="1641"/>
                      </a:cubicBezTo>
                      <a:cubicBezTo>
                        <a:pt x="75478" y="1772"/>
                        <a:pt x="75084" y="1772"/>
                        <a:pt x="74691" y="1903"/>
                      </a:cubicBezTo>
                      <a:cubicBezTo>
                        <a:pt x="74297" y="2034"/>
                        <a:pt x="74034" y="2166"/>
                        <a:pt x="73640" y="2297"/>
                      </a:cubicBezTo>
                      <a:cubicBezTo>
                        <a:pt x="73247" y="2428"/>
                        <a:pt x="72853" y="2560"/>
                        <a:pt x="72590" y="2691"/>
                      </a:cubicBezTo>
                      <a:cubicBezTo>
                        <a:pt x="72196" y="2822"/>
                        <a:pt x="71934" y="2953"/>
                        <a:pt x="71671" y="3085"/>
                      </a:cubicBezTo>
                      <a:cubicBezTo>
                        <a:pt x="71278" y="3216"/>
                        <a:pt x="70884" y="3478"/>
                        <a:pt x="70490" y="3610"/>
                      </a:cubicBezTo>
                      <a:cubicBezTo>
                        <a:pt x="70227" y="3741"/>
                        <a:pt x="69834" y="4003"/>
                        <a:pt x="69571" y="4135"/>
                      </a:cubicBezTo>
                      <a:cubicBezTo>
                        <a:pt x="69177" y="4397"/>
                        <a:pt x="68784" y="4529"/>
                        <a:pt x="68521" y="4791"/>
                      </a:cubicBezTo>
                      <a:cubicBezTo>
                        <a:pt x="68258" y="5054"/>
                        <a:pt x="67865" y="5316"/>
                        <a:pt x="67602" y="5447"/>
                      </a:cubicBezTo>
                      <a:cubicBezTo>
                        <a:pt x="67340" y="5710"/>
                        <a:pt x="67077" y="5841"/>
                        <a:pt x="66815" y="6104"/>
                      </a:cubicBezTo>
                      <a:cubicBezTo>
                        <a:pt x="66815" y="6104"/>
                        <a:pt x="66815" y="6104"/>
                        <a:pt x="66683" y="6104"/>
                      </a:cubicBezTo>
                      <a:cubicBezTo>
                        <a:pt x="66158" y="6629"/>
                        <a:pt x="65502" y="7023"/>
                        <a:pt x="64977" y="7548"/>
                      </a:cubicBezTo>
                      <a:cubicBezTo>
                        <a:pt x="64977" y="7548"/>
                        <a:pt x="64977" y="7548"/>
                        <a:pt x="64846" y="7679"/>
                      </a:cubicBezTo>
                      <a:lnTo>
                        <a:pt x="7876" y="64649"/>
                      </a:lnTo>
                      <a:cubicBezTo>
                        <a:pt x="-1313" y="73837"/>
                        <a:pt x="-1313" y="88801"/>
                        <a:pt x="7876" y="98121"/>
                      </a:cubicBezTo>
                      <a:cubicBezTo>
                        <a:pt x="12470" y="102716"/>
                        <a:pt x="18509" y="105078"/>
                        <a:pt x="24547" y="105078"/>
                      </a:cubicBezTo>
                      <a:cubicBezTo>
                        <a:pt x="30585" y="105078"/>
                        <a:pt x="36623" y="102716"/>
                        <a:pt x="41218" y="98121"/>
                      </a:cubicBezTo>
                      <a:lnTo>
                        <a:pt x="57889" y="81450"/>
                      </a:lnTo>
                      <a:lnTo>
                        <a:pt x="57889" y="152334"/>
                      </a:lnTo>
                      <a:cubicBezTo>
                        <a:pt x="57889" y="206416"/>
                        <a:pt x="78235" y="241989"/>
                        <a:pt x="120109" y="261285"/>
                      </a:cubicBezTo>
                      <a:cubicBezTo>
                        <a:pt x="154632" y="277168"/>
                        <a:pt x="200181" y="280319"/>
                        <a:pt x="262533" y="280319"/>
                      </a:cubicBezTo>
                      <a:cubicBezTo>
                        <a:pt x="275528" y="280319"/>
                        <a:pt x="286161" y="269686"/>
                        <a:pt x="286161" y="256691"/>
                      </a:cubicBezTo>
                      <a:cubicBezTo>
                        <a:pt x="286161" y="243695"/>
                        <a:pt x="275921" y="233063"/>
                        <a:pt x="262926" y="233063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64492C-CDF8-F790-D9C7-613E5A5A6BB9}"/>
                </a:ext>
              </a:extLst>
            </p:cNvPr>
            <p:cNvSpPr txBox="1"/>
            <p:nvPr/>
          </p:nvSpPr>
          <p:spPr>
            <a:xfrm>
              <a:off x="1865079" y="5923757"/>
              <a:ext cx="26653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C9C0A6-550D-C0FF-DDF3-889C950E0A48}"/>
                </a:ext>
              </a:extLst>
            </p:cNvPr>
            <p:cNvSpPr/>
            <p:nvPr/>
          </p:nvSpPr>
          <p:spPr>
            <a:xfrm>
              <a:off x="1810189" y="5646414"/>
              <a:ext cx="20200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73E019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Knowledge</a:t>
              </a:r>
              <a:endParaRPr lang="en-US" sz="5400" dirty="0">
                <a:solidFill>
                  <a:srgbClr val="73E019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BDF9ED-2198-A04C-B453-CC684B6FD8AA}"/>
              </a:ext>
            </a:extLst>
          </p:cNvPr>
          <p:cNvGrpSpPr/>
          <p:nvPr/>
        </p:nvGrpSpPr>
        <p:grpSpPr>
          <a:xfrm>
            <a:off x="8250465" y="5623868"/>
            <a:ext cx="3554909" cy="1033471"/>
            <a:chOff x="4713341" y="5646414"/>
            <a:chExt cx="3554909" cy="103347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0236436-1572-BCAB-9C29-F963CF459075}"/>
                </a:ext>
              </a:extLst>
            </p:cNvPr>
            <p:cNvGrpSpPr/>
            <p:nvPr/>
          </p:nvGrpSpPr>
          <p:grpSpPr>
            <a:xfrm>
              <a:off x="4713341" y="5798320"/>
              <a:ext cx="654784" cy="654784"/>
              <a:chOff x="16183084" y="6782444"/>
              <a:chExt cx="1781907" cy="1781907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C36F779-A0F5-C181-BEDD-6B7966103B14}"/>
                  </a:ext>
                </a:extLst>
              </p:cNvPr>
              <p:cNvSpPr/>
              <p:nvPr/>
            </p:nvSpPr>
            <p:spPr>
              <a:xfrm>
                <a:off x="16183084" y="6782444"/>
                <a:ext cx="1781907" cy="1781907"/>
              </a:xfrm>
              <a:prstGeom prst="ellipse">
                <a:avLst/>
              </a:prstGeom>
              <a:solidFill>
                <a:srgbClr val="04A7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Forma libre 6">
                <a:extLst>
                  <a:ext uri="{FF2B5EF4-FFF2-40B4-BE49-F238E27FC236}">
                    <a16:creationId xmlns:a16="http://schemas.microsoft.com/office/drawing/2014/main" id="{9F73422C-6315-5580-B0DF-55FD6D8A7017}"/>
                  </a:ext>
                </a:extLst>
              </p:cNvPr>
              <p:cNvSpPr/>
              <p:nvPr/>
            </p:nvSpPr>
            <p:spPr>
              <a:xfrm>
                <a:off x="16684158" y="7220075"/>
                <a:ext cx="845382" cy="908816"/>
              </a:xfrm>
              <a:custGeom>
                <a:avLst/>
                <a:gdLst>
                  <a:gd name="connsiteX0" fmla="*/ 317463 w 452622"/>
                  <a:gd name="connsiteY0" fmla="*/ 34297 h 486587"/>
                  <a:gd name="connsiteX1" fmla="*/ 260018 w 452622"/>
                  <a:gd name="connsiteY1" fmla="*/ 34224 h 486587"/>
                  <a:gd name="connsiteX2" fmla="*/ 255366 w 452622"/>
                  <a:gd name="connsiteY2" fmla="*/ 27652 h 486587"/>
                  <a:gd name="connsiteX3" fmla="*/ 168829 w 452622"/>
                  <a:gd name="connsiteY3" fmla="*/ 554 h 486587"/>
                  <a:gd name="connsiteX4" fmla="*/ 82292 w 452622"/>
                  <a:gd name="connsiteY4" fmla="*/ 27652 h 486587"/>
                  <a:gd name="connsiteX5" fmla="*/ 77640 w 452622"/>
                  <a:gd name="connsiteY5" fmla="*/ 34224 h 486587"/>
                  <a:gd name="connsiteX6" fmla="*/ 20194 w 452622"/>
                  <a:gd name="connsiteY6" fmla="*/ 34224 h 486587"/>
                  <a:gd name="connsiteX7" fmla="*/ 554 w 452622"/>
                  <a:gd name="connsiteY7" fmla="*/ 60805 h 486587"/>
                  <a:gd name="connsiteX8" fmla="*/ 554 w 452622"/>
                  <a:gd name="connsiteY8" fmla="*/ 471487 h 486587"/>
                  <a:gd name="connsiteX9" fmla="*/ 15174 w 452622"/>
                  <a:gd name="connsiteY9" fmla="*/ 486107 h 486587"/>
                  <a:gd name="connsiteX10" fmla="*/ 322484 w 452622"/>
                  <a:gd name="connsiteY10" fmla="*/ 486181 h 486587"/>
                  <a:gd name="connsiteX11" fmla="*/ 337104 w 452622"/>
                  <a:gd name="connsiteY11" fmla="*/ 471561 h 486587"/>
                  <a:gd name="connsiteX12" fmla="*/ 337104 w 452622"/>
                  <a:gd name="connsiteY12" fmla="*/ 60805 h 486587"/>
                  <a:gd name="connsiteX13" fmla="*/ 317463 w 452622"/>
                  <a:gd name="connsiteY13" fmla="*/ 34297 h 486587"/>
                  <a:gd name="connsiteX14" fmla="*/ 103040 w 452622"/>
                  <a:gd name="connsiteY14" fmla="*/ 44635 h 486587"/>
                  <a:gd name="connsiteX15" fmla="*/ 168829 w 452622"/>
                  <a:gd name="connsiteY15" fmla="*/ 27135 h 486587"/>
                  <a:gd name="connsiteX16" fmla="*/ 234618 w 452622"/>
                  <a:gd name="connsiteY16" fmla="*/ 44635 h 486587"/>
                  <a:gd name="connsiteX17" fmla="*/ 234618 w 452622"/>
                  <a:gd name="connsiteY17" fmla="*/ 47514 h 486587"/>
                  <a:gd name="connsiteX18" fmla="*/ 103040 w 452622"/>
                  <a:gd name="connsiteY18" fmla="*/ 47514 h 486587"/>
                  <a:gd name="connsiteX19" fmla="*/ 103040 w 452622"/>
                  <a:gd name="connsiteY19" fmla="*/ 44635 h 486587"/>
                  <a:gd name="connsiteX20" fmla="*/ 310522 w 452622"/>
                  <a:gd name="connsiteY20" fmla="*/ 459526 h 486587"/>
                  <a:gd name="connsiteX21" fmla="*/ 27209 w 452622"/>
                  <a:gd name="connsiteY21" fmla="*/ 459526 h 486587"/>
                  <a:gd name="connsiteX22" fmla="*/ 27209 w 452622"/>
                  <a:gd name="connsiteY22" fmla="*/ 60805 h 486587"/>
                  <a:gd name="connsiteX23" fmla="*/ 76532 w 452622"/>
                  <a:gd name="connsiteY23" fmla="*/ 60805 h 486587"/>
                  <a:gd name="connsiteX24" fmla="*/ 92703 w 452622"/>
                  <a:gd name="connsiteY24" fmla="*/ 74096 h 486587"/>
                  <a:gd name="connsiteX25" fmla="*/ 245029 w 452622"/>
                  <a:gd name="connsiteY25" fmla="*/ 74096 h 486587"/>
                  <a:gd name="connsiteX26" fmla="*/ 261273 w 452622"/>
                  <a:gd name="connsiteY26" fmla="*/ 60805 h 486587"/>
                  <a:gd name="connsiteX27" fmla="*/ 310596 w 452622"/>
                  <a:gd name="connsiteY27" fmla="*/ 60805 h 486587"/>
                  <a:gd name="connsiteX28" fmla="*/ 310596 w 452622"/>
                  <a:gd name="connsiteY28" fmla="*/ 459526 h 486587"/>
                  <a:gd name="connsiteX29" fmla="*/ 268583 w 452622"/>
                  <a:gd name="connsiteY29" fmla="*/ 153914 h 486587"/>
                  <a:gd name="connsiteX30" fmla="*/ 281874 w 452622"/>
                  <a:gd name="connsiteY30" fmla="*/ 167204 h 486587"/>
                  <a:gd name="connsiteX31" fmla="*/ 268583 w 452622"/>
                  <a:gd name="connsiteY31" fmla="*/ 180495 h 486587"/>
                  <a:gd name="connsiteX32" fmla="*/ 162257 w 452622"/>
                  <a:gd name="connsiteY32" fmla="*/ 180495 h 486587"/>
                  <a:gd name="connsiteX33" fmla="*/ 148967 w 452622"/>
                  <a:gd name="connsiteY33" fmla="*/ 167204 h 486587"/>
                  <a:gd name="connsiteX34" fmla="*/ 162257 w 452622"/>
                  <a:gd name="connsiteY34" fmla="*/ 153914 h 486587"/>
                  <a:gd name="connsiteX35" fmla="*/ 268583 w 452622"/>
                  <a:gd name="connsiteY35" fmla="*/ 153914 h 486587"/>
                  <a:gd name="connsiteX36" fmla="*/ 281874 w 452622"/>
                  <a:gd name="connsiteY36" fmla="*/ 273530 h 486587"/>
                  <a:gd name="connsiteX37" fmla="*/ 268583 w 452622"/>
                  <a:gd name="connsiteY37" fmla="*/ 286821 h 486587"/>
                  <a:gd name="connsiteX38" fmla="*/ 162257 w 452622"/>
                  <a:gd name="connsiteY38" fmla="*/ 286821 h 486587"/>
                  <a:gd name="connsiteX39" fmla="*/ 148967 w 452622"/>
                  <a:gd name="connsiteY39" fmla="*/ 273530 h 486587"/>
                  <a:gd name="connsiteX40" fmla="*/ 162257 w 452622"/>
                  <a:gd name="connsiteY40" fmla="*/ 260239 h 486587"/>
                  <a:gd name="connsiteX41" fmla="*/ 268583 w 452622"/>
                  <a:gd name="connsiteY41" fmla="*/ 260239 h 486587"/>
                  <a:gd name="connsiteX42" fmla="*/ 281874 w 452622"/>
                  <a:gd name="connsiteY42" fmla="*/ 273530 h 486587"/>
                  <a:gd name="connsiteX43" fmla="*/ 281874 w 452622"/>
                  <a:gd name="connsiteY43" fmla="*/ 379856 h 486587"/>
                  <a:gd name="connsiteX44" fmla="*/ 268583 w 452622"/>
                  <a:gd name="connsiteY44" fmla="*/ 393146 h 486587"/>
                  <a:gd name="connsiteX45" fmla="*/ 162257 w 452622"/>
                  <a:gd name="connsiteY45" fmla="*/ 393146 h 486587"/>
                  <a:gd name="connsiteX46" fmla="*/ 148967 w 452622"/>
                  <a:gd name="connsiteY46" fmla="*/ 379856 h 486587"/>
                  <a:gd name="connsiteX47" fmla="*/ 162257 w 452622"/>
                  <a:gd name="connsiteY47" fmla="*/ 366565 h 486587"/>
                  <a:gd name="connsiteX48" fmla="*/ 268583 w 452622"/>
                  <a:gd name="connsiteY48" fmla="*/ 366565 h 486587"/>
                  <a:gd name="connsiteX49" fmla="*/ 281874 w 452622"/>
                  <a:gd name="connsiteY49" fmla="*/ 379856 h 486587"/>
                  <a:gd name="connsiteX50" fmla="*/ 69222 w 452622"/>
                  <a:gd name="connsiteY50" fmla="*/ 207003 h 486587"/>
                  <a:gd name="connsiteX51" fmla="*/ 122385 w 452622"/>
                  <a:gd name="connsiteY51" fmla="*/ 207003 h 486587"/>
                  <a:gd name="connsiteX52" fmla="*/ 135676 w 452622"/>
                  <a:gd name="connsiteY52" fmla="*/ 193712 h 486587"/>
                  <a:gd name="connsiteX53" fmla="*/ 135676 w 452622"/>
                  <a:gd name="connsiteY53" fmla="*/ 140549 h 486587"/>
                  <a:gd name="connsiteX54" fmla="*/ 122385 w 452622"/>
                  <a:gd name="connsiteY54" fmla="*/ 127258 h 486587"/>
                  <a:gd name="connsiteX55" fmla="*/ 69222 w 452622"/>
                  <a:gd name="connsiteY55" fmla="*/ 127258 h 486587"/>
                  <a:gd name="connsiteX56" fmla="*/ 55932 w 452622"/>
                  <a:gd name="connsiteY56" fmla="*/ 140549 h 486587"/>
                  <a:gd name="connsiteX57" fmla="*/ 55932 w 452622"/>
                  <a:gd name="connsiteY57" fmla="*/ 193712 h 486587"/>
                  <a:gd name="connsiteX58" fmla="*/ 69222 w 452622"/>
                  <a:gd name="connsiteY58" fmla="*/ 207003 h 486587"/>
                  <a:gd name="connsiteX59" fmla="*/ 82513 w 452622"/>
                  <a:gd name="connsiteY59" fmla="*/ 153840 h 486587"/>
                  <a:gd name="connsiteX60" fmla="*/ 109094 w 452622"/>
                  <a:gd name="connsiteY60" fmla="*/ 153840 h 486587"/>
                  <a:gd name="connsiteX61" fmla="*/ 109094 w 452622"/>
                  <a:gd name="connsiteY61" fmla="*/ 180421 h 486587"/>
                  <a:gd name="connsiteX62" fmla="*/ 82513 w 452622"/>
                  <a:gd name="connsiteY62" fmla="*/ 180421 h 486587"/>
                  <a:gd name="connsiteX63" fmla="*/ 82513 w 452622"/>
                  <a:gd name="connsiteY63" fmla="*/ 153840 h 486587"/>
                  <a:gd name="connsiteX64" fmla="*/ 122385 w 452622"/>
                  <a:gd name="connsiteY64" fmla="*/ 233658 h 486587"/>
                  <a:gd name="connsiteX65" fmla="*/ 69222 w 452622"/>
                  <a:gd name="connsiteY65" fmla="*/ 233658 h 486587"/>
                  <a:gd name="connsiteX66" fmla="*/ 55932 w 452622"/>
                  <a:gd name="connsiteY66" fmla="*/ 246949 h 486587"/>
                  <a:gd name="connsiteX67" fmla="*/ 55932 w 452622"/>
                  <a:gd name="connsiteY67" fmla="*/ 300111 h 486587"/>
                  <a:gd name="connsiteX68" fmla="*/ 69222 w 452622"/>
                  <a:gd name="connsiteY68" fmla="*/ 313402 h 486587"/>
                  <a:gd name="connsiteX69" fmla="*/ 122385 w 452622"/>
                  <a:gd name="connsiteY69" fmla="*/ 313402 h 486587"/>
                  <a:gd name="connsiteX70" fmla="*/ 135676 w 452622"/>
                  <a:gd name="connsiteY70" fmla="*/ 300111 h 486587"/>
                  <a:gd name="connsiteX71" fmla="*/ 135676 w 452622"/>
                  <a:gd name="connsiteY71" fmla="*/ 246949 h 486587"/>
                  <a:gd name="connsiteX72" fmla="*/ 122385 w 452622"/>
                  <a:gd name="connsiteY72" fmla="*/ 233658 h 486587"/>
                  <a:gd name="connsiteX73" fmla="*/ 109094 w 452622"/>
                  <a:gd name="connsiteY73" fmla="*/ 286821 h 486587"/>
                  <a:gd name="connsiteX74" fmla="*/ 82513 w 452622"/>
                  <a:gd name="connsiteY74" fmla="*/ 286821 h 486587"/>
                  <a:gd name="connsiteX75" fmla="*/ 82513 w 452622"/>
                  <a:gd name="connsiteY75" fmla="*/ 260239 h 486587"/>
                  <a:gd name="connsiteX76" fmla="*/ 109094 w 452622"/>
                  <a:gd name="connsiteY76" fmla="*/ 260239 h 486587"/>
                  <a:gd name="connsiteX77" fmla="*/ 109094 w 452622"/>
                  <a:gd name="connsiteY77" fmla="*/ 286821 h 486587"/>
                  <a:gd name="connsiteX78" fmla="*/ 122311 w 452622"/>
                  <a:gd name="connsiteY78" fmla="*/ 339983 h 486587"/>
                  <a:gd name="connsiteX79" fmla="*/ 69149 w 452622"/>
                  <a:gd name="connsiteY79" fmla="*/ 339983 h 486587"/>
                  <a:gd name="connsiteX80" fmla="*/ 55858 w 452622"/>
                  <a:gd name="connsiteY80" fmla="*/ 353274 h 486587"/>
                  <a:gd name="connsiteX81" fmla="*/ 55858 w 452622"/>
                  <a:gd name="connsiteY81" fmla="*/ 406437 h 486587"/>
                  <a:gd name="connsiteX82" fmla="*/ 69149 w 452622"/>
                  <a:gd name="connsiteY82" fmla="*/ 419728 h 486587"/>
                  <a:gd name="connsiteX83" fmla="*/ 122311 w 452622"/>
                  <a:gd name="connsiteY83" fmla="*/ 419728 h 486587"/>
                  <a:gd name="connsiteX84" fmla="*/ 135602 w 452622"/>
                  <a:gd name="connsiteY84" fmla="*/ 406437 h 486587"/>
                  <a:gd name="connsiteX85" fmla="*/ 135602 w 452622"/>
                  <a:gd name="connsiteY85" fmla="*/ 353274 h 486587"/>
                  <a:gd name="connsiteX86" fmla="*/ 122311 w 452622"/>
                  <a:gd name="connsiteY86" fmla="*/ 339983 h 486587"/>
                  <a:gd name="connsiteX87" fmla="*/ 109021 w 452622"/>
                  <a:gd name="connsiteY87" fmla="*/ 393146 h 486587"/>
                  <a:gd name="connsiteX88" fmla="*/ 82439 w 452622"/>
                  <a:gd name="connsiteY88" fmla="*/ 393146 h 486587"/>
                  <a:gd name="connsiteX89" fmla="*/ 82439 w 452622"/>
                  <a:gd name="connsiteY89" fmla="*/ 366565 h 486587"/>
                  <a:gd name="connsiteX90" fmla="*/ 109021 w 452622"/>
                  <a:gd name="connsiteY90" fmla="*/ 366565 h 486587"/>
                  <a:gd name="connsiteX91" fmla="*/ 109021 w 452622"/>
                  <a:gd name="connsiteY91" fmla="*/ 393146 h 486587"/>
                  <a:gd name="connsiteX92" fmla="*/ 450296 w 452622"/>
                  <a:gd name="connsiteY92" fmla="*/ 169493 h 486587"/>
                  <a:gd name="connsiteX93" fmla="*/ 423715 w 452622"/>
                  <a:gd name="connsiteY93" fmla="*/ 129621 h 486587"/>
                  <a:gd name="connsiteX94" fmla="*/ 412565 w 452622"/>
                  <a:gd name="connsiteY94" fmla="*/ 123714 h 486587"/>
                  <a:gd name="connsiteX95" fmla="*/ 401490 w 452622"/>
                  <a:gd name="connsiteY95" fmla="*/ 129769 h 486587"/>
                  <a:gd name="connsiteX96" fmla="*/ 375425 w 452622"/>
                  <a:gd name="connsiteY96" fmla="*/ 169641 h 486587"/>
                  <a:gd name="connsiteX97" fmla="*/ 373284 w 452622"/>
                  <a:gd name="connsiteY97" fmla="*/ 176877 h 486587"/>
                  <a:gd name="connsiteX98" fmla="*/ 372767 w 452622"/>
                  <a:gd name="connsiteY98" fmla="*/ 469199 h 486587"/>
                  <a:gd name="connsiteX99" fmla="*/ 376681 w 452622"/>
                  <a:gd name="connsiteY99" fmla="*/ 478576 h 486587"/>
                  <a:gd name="connsiteX100" fmla="*/ 386058 w 452622"/>
                  <a:gd name="connsiteY100" fmla="*/ 482489 h 486587"/>
                  <a:gd name="connsiteX101" fmla="*/ 439221 w 452622"/>
                  <a:gd name="connsiteY101" fmla="*/ 482489 h 486587"/>
                  <a:gd name="connsiteX102" fmla="*/ 452511 w 452622"/>
                  <a:gd name="connsiteY102" fmla="*/ 469199 h 486587"/>
                  <a:gd name="connsiteX103" fmla="*/ 452511 w 452622"/>
                  <a:gd name="connsiteY103" fmla="*/ 176803 h 486587"/>
                  <a:gd name="connsiteX104" fmla="*/ 450296 w 452622"/>
                  <a:gd name="connsiteY104" fmla="*/ 169493 h 486587"/>
                  <a:gd name="connsiteX105" fmla="*/ 412713 w 452622"/>
                  <a:gd name="connsiteY105" fmla="*/ 161076 h 486587"/>
                  <a:gd name="connsiteX106" fmla="*/ 425930 w 452622"/>
                  <a:gd name="connsiteY106" fmla="*/ 180864 h 486587"/>
                  <a:gd name="connsiteX107" fmla="*/ 425930 w 452622"/>
                  <a:gd name="connsiteY107" fmla="*/ 416110 h 486587"/>
                  <a:gd name="connsiteX108" fmla="*/ 399422 w 452622"/>
                  <a:gd name="connsiteY108" fmla="*/ 416110 h 486587"/>
                  <a:gd name="connsiteX109" fmla="*/ 399865 w 452622"/>
                  <a:gd name="connsiteY109" fmla="*/ 180864 h 486587"/>
                  <a:gd name="connsiteX110" fmla="*/ 412713 w 452622"/>
                  <a:gd name="connsiteY110" fmla="*/ 161076 h 486587"/>
                  <a:gd name="connsiteX111" fmla="*/ 399349 w 452622"/>
                  <a:gd name="connsiteY111" fmla="*/ 455982 h 486587"/>
                  <a:gd name="connsiteX112" fmla="*/ 399349 w 452622"/>
                  <a:gd name="connsiteY112" fmla="*/ 442691 h 486587"/>
                  <a:gd name="connsiteX113" fmla="*/ 425856 w 452622"/>
                  <a:gd name="connsiteY113" fmla="*/ 442691 h 486587"/>
                  <a:gd name="connsiteX114" fmla="*/ 425856 w 452622"/>
                  <a:gd name="connsiteY114" fmla="*/ 455982 h 486587"/>
                  <a:gd name="connsiteX115" fmla="*/ 399349 w 452622"/>
                  <a:gd name="connsiteY115" fmla="*/ 455982 h 48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</a:cxnLst>
                <a:rect l="l" t="t" r="r" b="b"/>
                <a:pathLst>
                  <a:path w="452622" h="486587">
                    <a:moveTo>
                      <a:pt x="317463" y="34297"/>
                    </a:moveTo>
                    <a:lnTo>
                      <a:pt x="260018" y="34224"/>
                    </a:lnTo>
                    <a:cubicBezTo>
                      <a:pt x="259058" y="32008"/>
                      <a:pt x="257507" y="29793"/>
                      <a:pt x="255366" y="27652"/>
                    </a:cubicBezTo>
                    <a:cubicBezTo>
                      <a:pt x="238900" y="10965"/>
                      <a:pt x="205747" y="554"/>
                      <a:pt x="168829" y="554"/>
                    </a:cubicBezTo>
                    <a:cubicBezTo>
                      <a:pt x="131910" y="554"/>
                      <a:pt x="98757" y="10965"/>
                      <a:pt x="82292" y="27652"/>
                    </a:cubicBezTo>
                    <a:cubicBezTo>
                      <a:pt x="80150" y="29793"/>
                      <a:pt x="78600" y="32008"/>
                      <a:pt x="77640" y="34224"/>
                    </a:cubicBezTo>
                    <a:lnTo>
                      <a:pt x="20194" y="34224"/>
                    </a:lnTo>
                    <a:cubicBezTo>
                      <a:pt x="8824" y="34224"/>
                      <a:pt x="554" y="45373"/>
                      <a:pt x="554" y="60805"/>
                    </a:cubicBezTo>
                    <a:lnTo>
                      <a:pt x="554" y="471487"/>
                    </a:lnTo>
                    <a:cubicBezTo>
                      <a:pt x="554" y="479536"/>
                      <a:pt x="7125" y="486107"/>
                      <a:pt x="15174" y="486107"/>
                    </a:cubicBezTo>
                    <a:lnTo>
                      <a:pt x="322484" y="486181"/>
                    </a:lnTo>
                    <a:cubicBezTo>
                      <a:pt x="330532" y="486181"/>
                      <a:pt x="337104" y="479610"/>
                      <a:pt x="337104" y="471561"/>
                    </a:cubicBezTo>
                    <a:lnTo>
                      <a:pt x="337104" y="60805"/>
                    </a:lnTo>
                    <a:cubicBezTo>
                      <a:pt x="337104" y="45447"/>
                      <a:pt x="328834" y="34297"/>
                      <a:pt x="317463" y="34297"/>
                    </a:cubicBezTo>
                    <a:moveTo>
                      <a:pt x="103040" y="44635"/>
                    </a:moveTo>
                    <a:cubicBezTo>
                      <a:pt x="113525" y="35700"/>
                      <a:pt x="137153" y="27135"/>
                      <a:pt x="168829" y="27135"/>
                    </a:cubicBezTo>
                    <a:cubicBezTo>
                      <a:pt x="200505" y="27135"/>
                      <a:pt x="224133" y="35700"/>
                      <a:pt x="234618" y="44635"/>
                    </a:cubicBezTo>
                    <a:lnTo>
                      <a:pt x="234618" y="47514"/>
                    </a:lnTo>
                    <a:lnTo>
                      <a:pt x="103040" y="47514"/>
                    </a:lnTo>
                    <a:lnTo>
                      <a:pt x="103040" y="44635"/>
                    </a:lnTo>
                    <a:close/>
                    <a:moveTo>
                      <a:pt x="310522" y="459526"/>
                    </a:moveTo>
                    <a:lnTo>
                      <a:pt x="27209" y="459526"/>
                    </a:lnTo>
                    <a:lnTo>
                      <a:pt x="27209" y="60805"/>
                    </a:lnTo>
                    <a:lnTo>
                      <a:pt x="76532" y="60805"/>
                    </a:lnTo>
                    <a:cubicBezTo>
                      <a:pt x="76754" y="66047"/>
                      <a:pt x="80446" y="74096"/>
                      <a:pt x="92703" y="74096"/>
                    </a:cubicBezTo>
                    <a:lnTo>
                      <a:pt x="245029" y="74096"/>
                    </a:lnTo>
                    <a:cubicBezTo>
                      <a:pt x="257360" y="74096"/>
                      <a:pt x="260978" y="66047"/>
                      <a:pt x="261273" y="60805"/>
                    </a:cubicBezTo>
                    <a:lnTo>
                      <a:pt x="310596" y="60805"/>
                    </a:lnTo>
                    <a:lnTo>
                      <a:pt x="310596" y="459526"/>
                    </a:lnTo>
                    <a:close/>
                    <a:moveTo>
                      <a:pt x="268583" y="153914"/>
                    </a:moveTo>
                    <a:cubicBezTo>
                      <a:pt x="275893" y="153914"/>
                      <a:pt x="281874" y="159894"/>
                      <a:pt x="281874" y="167204"/>
                    </a:cubicBezTo>
                    <a:cubicBezTo>
                      <a:pt x="281874" y="174514"/>
                      <a:pt x="275893" y="180495"/>
                      <a:pt x="268583" y="180495"/>
                    </a:cubicBezTo>
                    <a:lnTo>
                      <a:pt x="162257" y="180495"/>
                    </a:lnTo>
                    <a:cubicBezTo>
                      <a:pt x="154947" y="180495"/>
                      <a:pt x="148967" y="174514"/>
                      <a:pt x="148967" y="167204"/>
                    </a:cubicBezTo>
                    <a:cubicBezTo>
                      <a:pt x="148967" y="159894"/>
                      <a:pt x="154947" y="153914"/>
                      <a:pt x="162257" y="153914"/>
                    </a:cubicBezTo>
                    <a:lnTo>
                      <a:pt x="268583" y="153914"/>
                    </a:lnTo>
                    <a:close/>
                    <a:moveTo>
                      <a:pt x="281874" y="273530"/>
                    </a:moveTo>
                    <a:cubicBezTo>
                      <a:pt x="281874" y="280840"/>
                      <a:pt x="275893" y="286821"/>
                      <a:pt x="268583" y="286821"/>
                    </a:cubicBezTo>
                    <a:lnTo>
                      <a:pt x="162257" y="286821"/>
                    </a:lnTo>
                    <a:cubicBezTo>
                      <a:pt x="154947" y="286821"/>
                      <a:pt x="148967" y="280840"/>
                      <a:pt x="148967" y="273530"/>
                    </a:cubicBezTo>
                    <a:cubicBezTo>
                      <a:pt x="148967" y="266220"/>
                      <a:pt x="154947" y="260239"/>
                      <a:pt x="162257" y="260239"/>
                    </a:cubicBezTo>
                    <a:lnTo>
                      <a:pt x="268583" y="260239"/>
                    </a:lnTo>
                    <a:cubicBezTo>
                      <a:pt x="275893" y="260239"/>
                      <a:pt x="281874" y="266220"/>
                      <a:pt x="281874" y="273530"/>
                    </a:cubicBezTo>
                    <a:moveTo>
                      <a:pt x="281874" y="379856"/>
                    </a:moveTo>
                    <a:cubicBezTo>
                      <a:pt x="281874" y="387165"/>
                      <a:pt x="275893" y="393146"/>
                      <a:pt x="268583" y="393146"/>
                    </a:cubicBezTo>
                    <a:lnTo>
                      <a:pt x="162257" y="393146"/>
                    </a:lnTo>
                    <a:cubicBezTo>
                      <a:pt x="154947" y="393146"/>
                      <a:pt x="148967" y="387165"/>
                      <a:pt x="148967" y="379856"/>
                    </a:cubicBezTo>
                    <a:cubicBezTo>
                      <a:pt x="148967" y="372546"/>
                      <a:pt x="154947" y="366565"/>
                      <a:pt x="162257" y="366565"/>
                    </a:cubicBezTo>
                    <a:lnTo>
                      <a:pt x="268583" y="366565"/>
                    </a:lnTo>
                    <a:cubicBezTo>
                      <a:pt x="275893" y="366565"/>
                      <a:pt x="281874" y="372546"/>
                      <a:pt x="281874" y="379856"/>
                    </a:cubicBezTo>
                    <a:moveTo>
                      <a:pt x="69222" y="207003"/>
                    </a:moveTo>
                    <a:lnTo>
                      <a:pt x="122385" y="207003"/>
                    </a:lnTo>
                    <a:cubicBezTo>
                      <a:pt x="129695" y="207003"/>
                      <a:pt x="135676" y="201022"/>
                      <a:pt x="135676" y="193712"/>
                    </a:cubicBezTo>
                    <a:lnTo>
                      <a:pt x="135676" y="140549"/>
                    </a:lnTo>
                    <a:cubicBezTo>
                      <a:pt x="135676" y="133239"/>
                      <a:pt x="129695" y="127258"/>
                      <a:pt x="122385" y="127258"/>
                    </a:cubicBezTo>
                    <a:lnTo>
                      <a:pt x="69222" y="127258"/>
                    </a:lnTo>
                    <a:cubicBezTo>
                      <a:pt x="61913" y="127258"/>
                      <a:pt x="55932" y="133239"/>
                      <a:pt x="55932" y="140549"/>
                    </a:cubicBezTo>
                    <a:lnTo>
                      <a:pt x="55932" y="193712"/>
                    </a:lnTo>
                    <a:cubicBezTo>
                      <a:pt x="55932" y="201022"/>
                      <a:pt x="61913" y="207003"/>
                      <a:pt x="69222" y="207003"/>
                    </a:cubicBezTo>
                    <a:moveTo>
                      <a:pt x="82513" y="153840"/>
                    </a:moveTo>
                    <a:lnTo>
                      <a:pt x="109094" y="153840"/>
                    </a:lnTo>
                    <a:lnTo>
                      <a:pt x="109094" y="180421"/>
                    </a:lnTo>
                    <a:lnTo>
                      <a:pt x="82513" y="180421"/>
                    </a:lnTo>
                    <a:lnTo>
                      <a:pt x="82513" y="153840"/>
                    </a:lnTo>
                    <a:close/>
                    <a:moveTo>
                      <a:pt x="122385" y="233658"/>
                    </a:moveTo>
                    <a:lnTo>
                      <a:pt x="69222" y="233658"/>
                    </a:lnTo>
                    <a:cubicBezTo>
                      <a:pt x="61913" y="233658"/>
                      <a:pt x="55932" y="239639"/>
                      <a:pt x="55932" y="246949"/>
                    </a:cubicBezTo>
                    <a:lnTo>
                      <a:pt x="55932" y="300111"/>
                    </a:lnTo>
                    <a:cubicBezTo>
                      <a:pt x="55932" y="307421"/>
                      <a:pt x="61913" y="313402"/>
                      <a:pt x="69222" y="313402"/>
                    </a:cubicBezTo>
                    <a:lnTo>
                      <a:pt x="122385" y="313402"/>
                    </a:lnTo>
                    <a:cubicBezTo>
                      <a:pt x="129695" y="313402"/>
                      <a:pt x="135676" y="307421"/>
                      <a:pt x="135676" y="300111"/>
                    </a:cubicBezTo>
                    <a:lnTo>
                      <a:pt x="135676" y="246949"/>
                    </a:lnTo>
                    <a:cubicBezTo>
                      <a:pt x="135676" y="239639"/>
                      <a:pt x="129769" y="233658"/>
                      <a:pt x="122385" y="233658"/>
                    </a:cubicBezTo>
                    <a:moveTo>
                      <a:pt x="109094" y="286821"/>
                    </a:moveTo>
                    <a:lnTo>
                      <a:pt x="82513" y="286821"/>
                    </a:lnTo>
                    <a:lnTo>
                      <a:pt x="82513" y="260239"/>
                    </a:lnTo>
                    <a:lnTo>
                      <a:pt x="109094" y="260239"/>
                    </a:lnTo>
                    <a:lnTo>
                      <a:pt x="109094" y="286821"/>
                    </a:lnTo>
                    <a:close/>
                    <a:moveTo>
                      <a:pt x="122311" y="339983"/>
                    </a:moveTo>
                    <a:lnTo>
                      <a:pt x="69149" y="339983"/>
                    </a:lnTo>
                    <a:cubicBezTo>
                      <a:pt x="61839" y="339983"/>
                      <a:pt x="55858" y="345964"/>
                      <a:pt x="55858" y="353274"/>
                    </a:cubicBezTo>
                    <a:lnTo>
                      <a:pt x="55858" y="406437"/>
                    </a:lnTo>
                    <a:cubicBezTo>
                      <a:pt x="55858" y="413747"/>
                      <a:pt x="61839" y="419728"/>
                      <a:pt x="69149" y="419728"/>
                    </a:cubicBezTo>
                    <a:lnTo>
                      <a:pt x="122311" y="419728"/>
                    </a:lnTo>
                    <a:cubicBezTo>
                      <a:pt x="129621" y="419728"/>
                      <a:pt x="135602" y="413747"/>
                      <a:pt x="135602" y="406437"/>
                    </a:cubicBezTo>
                    <a:lnTo>
                      <a:pt x="135602" y="353274"/>
                    </a:lnTo>
                    <a:cubicBezTo>
                      <a:pt x="135602" y="345964"/>
                      <a:pt x="129621" y="339983"/>
                      <a:pt x="122311" y="339983"/>
                    </a:cubicBezTo>
                    <a:moveTo>
                      <a:pt x="109021" y="393146"/>
                    </a:moveTo>
                    <a:lnTo>
                      <a:pt x="82439" y="393146"/>
                    </a:lnTo>
                    <a:lnTo>
                      <a:pt x="82439" y="366565"/>
                    </a:lnTo>
                    <a:lnTo>
                      <a:pt x="109021" y="366565"/>
                    </a:lnTo>
                    <a:lnTo>
                      <a:pt x="109021" y="393146"/>
                    </a:lnTo>
                    <a:close/>
                    <a:moveTo>
                      <a:pt x="450296" y="169493"/>
                    </a:moveTo>
                    <a:lnTo>
                      <a:pt x="423715" y="129621"/>
                    </a:lnTo>
                    <a:cubicBezTo>
                      <a:pt x="421204" y="125929"/>
                      <a:pt x="417069" y="123640"/>
                      <a:pt x="412565" y="123714"/>
                    </a:cubicBezTo>
                    <a:cubicBezTo>
                      <a:pt x="408135" y="123714"/>
                      <a:pt x="403926" y="126003"/>
                      <a:pt x="401490" y="129769"/>
                    </a:cubicBezTo>
                    <a:lnTo>
                      <a:pt x="375425" y="169641"/>
                    </a:lnTo>
                    <a:cubicBezTo>
                      <a:pt x="374022" y="171782"/>
                      <a:pt x="373284" y="174293"/>
                      <a:pt x="373284" y="176877"/>
                    </a:cubicBezTo>
                    <a:lnTo>
                      <a:pt x="372767" y="469199"/>
                    </a:lnTo>
                    <a:cubicBezTo>
                      <a:pt x="372767" y="472743"/>
                      <a:pt x="374170" y="476139"/>
                      <a:pt x="376681" y="478576"/>
                    </a:cubicBezTo>
                    <a:cubicBezTo>
                      <a:pt x="379191" y="481086"/>
                      <a:pt x="382588" y="482489"/>
                      <a:pt x="386058" y="482489"/>
                    </a:cubicBezTo>
                    <a:lnTo>
                      <a:pt x="439221" y="482489"/>
                    </a:lnTo>
                    <a:cubicBezTo>
                      <a:pt x="446531" y="482489"/>
                      <a:pt x="452511" y="476508"/>
                      <a:pt x="452511" y="469199"/>
                    </a:cubicBezTo>
                    <a:lnTo>
                      <a:pt x="452511" y="176803"/>
                    </a:lnTo>
                    <a:cubicBezTo>
                      <a:pt x="452511" y="174219"/>
                      <a:pt x="451773" y="171635"/>
                      <a:pt x="450296" y="169493"/>
                    </a:cubicBezTo>
                    <a:moveTo>
                      <a:pt x="412713" y="161076"/>
                    </a:moveTo>
                    <a:lnTo>
                      <a:pt x="425930" y="180864"/>
                    </a:lnTo>
                    <a:lnTo>
                      <a:pt x="425930" y="416110"/>
                    </a:lnTo>
                    <a:lnTo>
                      <a:pt x="399422" y="416110"/>
                    </a:lnTo>
                    <a:lnTo>
                      <a:pt x="399865" y="180864"/>
                    </a:lnTo>
                    <a:lnTo>
                      <a:pt x="412713" y="161076"/>
                    </a:lnTo>
                    <a:close/>
                    <a:moveTo>
                      <a:pt x="399349" y="455982"/>
                    </a:moveTo>
                    <a:lnTo>
                      <a:pt x="399349" y="442691"/>
                    </a:lnTo>
                    <a:lnTo>
                      <a:pt x="425856" y="442691"/>
                    </a:lnTo>
                    <a:lnTo>
                      <a:pt x="425856" y="455982"/>
                    </a:lnTo>
                    <a:lnTo>
                      <a:pt x="399349" y="455982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CC6514-53EC-3CFA-3E4B-10A13EF43930}"/>
                </a:ext>
              </a:extLst>
            </p:cNvPr>
            <p:cNvSpPr txBox="1"/>
            <p:nvPr/>
          </p:nvSpPr>
          <p:spPr>
            <a:xfrm>
              <a:off x="5602919" y="5941221"/>
              <a:ext cx="266533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DEDAB1-F9BD-26AE-ED5D-0E3E14865259}"/>
                </a:ext>
              </a:extLst>
            </p:cNvPr>
            <p:cNvSpPr/>
            <p:nvPr/>
          </p:nvSpPr>
          <p:spPr>
            <a:xfrm>
              <a:off x="5548029" y="5646414"/>
              <a:ext cx="202000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4A7A2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Awareness</a:t>
              </a:r>
              <a:endParaRPr lang="en-US" sz="5400" dirty="0">
                <a:solidFill>
                  <a:srgbClr val="04A7A2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F188681-311B-1CBE-C609-2D8C40F4D6A7}"/>
              </a:ext>
            </a:extLst>
          </p:cNvPr>
          <p:cNvGrpSpPr/>
          <p:nvPr/>
        </p:nvGrpSpPr>
        <p:grpSpPr>
          <a:xfrm>
            <a:off x="4643097" y="5629292"/>
            <a:ext cx="3378007" cy="1028047"/>
            <a:chOff x="8350574" y="5680731"/>
            <a:chExt cx="3378007" cy="102804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C77C06-4FC4-EF9E-46DA-AE38CB766D7E}"/>
                </a:ext>
              </a:extLst>
            </p:cNvPr>
            <p:cNvGrpSpPr/>
            <p:nvPr/>
          </p:nvGrpSpPr>
          <p:grpSpPr>
            <a:xfrm>
              <a:off x="8350574" y="5794508"/>
              <a:ext cx="654784" cy="654784"/>
              <a:chOff x="14750650" y="9550782"/>
              <a:chExt cx="1781907" cy="1781907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D3D73B9-BEC8-295B-803A-C4CF6D24D5BA}"/>
                  </a:ext>
                </a:extLst>
              </p:cNvPr>
              <p:cNvSpPr/>
              <p:nvPr/>
            </p:nvSpPr>
            <p:spPr>
              <a:xfrm>
                <a:off x="14750650" y="9550782"/>
                <a:ext cx="1781907" cy="1781907"/>
              </a:xfrm>
              <a:prstGeom prst="ellipse">
                <a:avLst/>
              </a:prstGeom>
              <a:solidFill>
                <a:srgbClr val="00BD7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Forma libre 19">
                <a:extLst>
                  <a:ext uri="{FF2B5EF4-FFF2-40B4-BE49-F238E27FC236}">
                    <a16:creationId xmlns:a16="http://schemas.microsoft.com/office/drawing/2014/main" id="{FFAA7384-2C61-14C0-0565-588937705FE9}"/>
                  </a:ext>
                </a:extLst>
              </p:cNvPr>
              <p:cNvSpPr/>
              <p:nvPr/>
            </p:nvSpPr>
            <p:spPr>
              <a:xfrm>
                <a:off x="15112191" y="9922081"/>
                <a:ext cx="1070894" cy="1070892"/>
              </a:xfrm>
              <a:custGeom>
                <a:avLst/>
                <a:gdLst>
                  <a:gd name="connsiteX0" fmla="*/ 511138 w 532366"/>
                  <a:gd name="connsiteY0" fmla="*/ 162903 h 532366"/>
                  <a:gd name="connsiteX1" fmla="*/ 454210 w 532366"/>
                  <a:gd name="connsiteY1" fmla="*/ 78434 h 532366"/>
                  <a:gd name="connsiteX2" fmla="*/ 369740 w 532366"/>
                  <a:gd name="connsiteY2" fmla="*/ 21505 h 532366"/>
                  <a:gd name="connsiteX3" fmla="*/ 280397 w 532366"/>
                  <a:gd name="connsiteY3" fmla="*/ 978 h 532366"/>
                  <a:gd name="connsiteX4" fmla="*/ 274859 w 532366"/>
                  <a:gd name="connsiteY4" fmla="*/ 757 h 532366"/>
                  <a:gd name="connsiteX5" fmla="*/ 267032 w 532366"/>
                  <a:gd name="connsiteY5" fmla="*/ 609 h 532366"/>
                  <a:gd name="connsiteX6" fmla="*/ 264965 w 532366"/>
                  <a:gd name="connsiteY6" fmla="*/ 609 h 532366"/>
                  <a:gd name="connsiteX7" fmla="*/ 162848 w 532366"/>
                  <a:gd name="connsiteY7" fmla="*/ 21505 h 532366"/>
                  <a:gd name="connsiteX8" fmla="*/ 89158 w 532366"/>
                  <a:gd name="connsiteY8" fmla="*/ 68318 h 532366"/>
                  <a:gd name="connsiteX9" fmla="*/ 84654 w 532366"/>
                  <a:gd name="connsiteY9" fmla="*/ 72305 h 532366"/>
                  <a:gd name="connsiteX10" fmla="*/ 84433 w 532366"/>
                  <a:gd name="connsiteY10" fmla="*/ 72600 h 532366"/>
                  <a:gd name="connsiteX11" fmla="*/ 78378 w 532366"/>
                  <a:gd name="connsiteY11" fmla="*/ 78507 h 532366"/>
                  <a:gd name="connsiteX12" fmla="*/ 21450 w 532366"/>
                  <a:gd name="connsiteY12" fmla="*/ 162977 h 532366"/>
                  <a:gd name="connsiteX13" fmla="*/ 554 w 532366"/>
                  <a:gd name="connsiteY13" fmla="*/ 266423 h 532366"/>
                  <a:gd name="connsiteX14" fmla="*/ 21450 w 532366"/>
                  <a:gd name="connsiteY14" fmla="*/ 369869 h 532366"/>
                  <a:gd name="connsiteX15" fmla="*/ 78378 w 532366"/>
                  <a:gd name="connsiteY15" fmla="*/ 454339 h 532366"/>
                  <a:gd name="connsiteX16" fmla="*/ 162848 w 532366"/>
                  <a:gd name="connsiteY16" fmla="*/ 511267 h 532366"/>
                  <a:gd name="connsiteX17" fmla="*/ 252560 w 532366"/>
                  <a:gd name="connsiteY17" fmla="*/ 531794 h 532366"/>
                  <a:gd name="connsiteX18" fmla="*/ 255587 w 532366"/>
                  <a:gd name="connsiteY18" fmla="*/ 532163 h 532366"/>
                  <a:gd name="connsiteX19" fmla="*/ 257507 w 532366"/>
                  <a:gd name="connsiteY19" fmla="*/ 532016 h 532366"/>
                  <a:gd name="connsiteX20" fmla="*/ 266368 w 532366"/>
                  <a:gd name="connsiteY20" fmla="*/ 532163 h 532366"/>
                  <a:gd name="connsiteX21" fmla="*/ 369814 w 532366"/>
                  <a:gd name="connsiteY21" fmla="*/ 511267 h 532366"/>
                  <a:gd name="connsiteX22" fmla="*/ 442986 w 532366"/>
                  <a:gd name="connsiteY22" fmla="*/ 464971 h 532366"/>
                  <a:gd name="connsiteX23" fmla="*/ 448376 w 532366"/>
                  <a:gd name="connsiteY23" fmla="*/ 460541 h 532366"/>
                  <a:gd name="connsiteX24" fmla="*/ 449115 w 532366"/>
                  <a:gd name="connsiteY24" fmla="*/ 459360 h 532366"/>
                  <a:gd name="connsiteX25" fmla="*/ 454283 w 532366"/>
                  <a:gd name="connsiteY25" fmla="*/ 454339 h 532366"/>
                  <a:gd name="connsiteX26" fmla="*/ 511212 w 532366"/>
                  <a:gd name="connsiteY26" fmla="*/ 369869 h 532366"/>
                  <a:gd name="connsiteX27" fmla="*/ 532108 w 532366"/>
                  <a:gd name="connsiteY27" fmla="*/ 266423 h 532366"/>
                  <a:gd name="connsiteX28" fmla="*/ 511138 w 532366"/>
                  <a:gd name="connsiteY28" fmla="*/ 162903 h 532366"/>
                  <a:gd name="connsiteX29" fmla="*/ 417439 w 532366"/>
                  <a:gd name="connsiteY29" fmla="*/ 80944 h 532366"/>
                  <a:gd name="connsiteX30" fmla="*/ 373506 w 532366"/>
                  <a:gd name="connsiteY30" fmla="*/ 102504 h 532366"/>
                  <a:gd name="connsiteX31" fmla="*/ 368115 w 532366"/>
                  <a:gd name="connsiteY31" fmla="*/ 94235 h 532366"/>
                  <a:gd name="connsiteX32" fmla="*/ 316799 w 532366"/>
                  <a:gd name="connsiteY32" fmla="*/ 32507 h 532366"/>
                  <a:gd name="connsiteX33" fmla="*/ 417439 w 532366"/>
                  <a:gd name="connsiteY33" fmla="*/ 80944 h 532366"/>
                  <a:gd name="connsiteX34" fmla="*/ 270724 w 532366"/>
                  <a:gd name="connsiteY34" fmla="*/ 27191 h 532366"/>
                  <a:gd name="connsiteX35" fmla="*/ 272275 w 532366"/>
                  <a:gd name="connsiteY35" fmla="*/ 27191 h 532366"/>
                  <a:gd name="connsiteX36" fmla="*/ 346112 w 532366"/>
                  <a:gd name="connsiteY36" fmla="*/ 109076 h 532366"/>
                  <a:gd name="connsiteX37" fmla="*/ 347441 w 532366"/>
                  <a:gd name="connsiteY37" fmla="*/ 111143 h 532366"/>
                  <a:gd name="connsiteX38" fmla="*/ 264965 w 532366"/>
                  <a:gd name="connsiteY38" fmla="*/ 121776 h 532366"/>
                  <a:gd name="connsiteX39" fmla="*/ 191275 w 532366"/>
                  <a:gd name="connsiteY39" fmla="*/ 111070 h 532366"/>
                  <a:gd name="connsiteX40" fmla="*/ 192604 w 532366"/>
                  <a:gd name="connsiteY40" fmla="*/ 109224 h 532366"/>
                  <a:gd name="connsiteX41" fmla="*/ 270724 w 532366"/>
                  <a:gd name="connsiteY41" fmla="*/ 27191 h 532366"/>
                  <a:gd name="connsiteX42" fmla="*/ 226939 w 532366"/>
                  <a:gd name="connsiteY42" fmla="*/ 30292 h 532366"/>
                  <a:gd name="connsiteX43" fmla="*/ 170970 w 532366"/>
                  <a:gd name="connsiteY43" fmla="*/ 93644 h 532366"/>
                  <a:gd name="connsiteX44" fmla="*/ 164989 w 532366"/>
                  <a:gd name="connsiteY44" fmla="*/ 102283 h 532366"/>
                  <a:gd name="connsiteX45" fmla="*/ 117807 w 532366"/>
                  <a:gd name="connsiteY45" fmla="*/ 78729 h 532366"/>
                  <a:gd name="connsiteX46" fmla="*/ 226939 w 532366"/>
                  <a:gd name="connsiteY46" fmla="*/ 30292 h 532366"/>
                  <a:gd name="connsiteX47" fmla="*/ 115223 w 532366"/>
                  <a:gd name="connsiteY47" fmla="*/ 451902 h 532366"/>
                  <a:gd name="connsiteX48" fmla="*/ 159082 w 532366"/>
                  <a:gd name="connsiteY48" fmla="*/ 430342 h 532366"/>
                  <a:gd name="connsiteX49" fmla="*/ 215715 w 532366"/>
                  <a:gd name="connsiteY49" fmla="*/ 500192 h 532366"/>
                  <a:gd name="connsiteX50" fmla="*/ 115223 w 532366"/>
                  <a:gd name="connsiteY50" fmla="*/ 451902 h 532366"/>
                  <a:gd name="connsiteX51" fmla="*/ 261716 w 532366"/>
                  <a:gd name="connsiteY51" fmla="*/ 505508 h 532366"/>
                  <a:gd name="connsiteX52" fmla="*/ 260313 w 532366"/>
                  <a:gd name="connsiteY52" fmla="*/ 505508 h 532366"/>
                  <a:gd name="connsiteX53" fmla="*/ 185073 w 532366"/>
                  <a:gd name="connsiteY53" fmla="*/ 421629 h 532366"/>
                  <a:gd name="connsiteX54" fmla="*/ 267918 w 532366"/>
                  <a:gd name="connsiteY54" fmla="*/ 410849 h 532366"/>
                  <a:gd name="connsiteX55" fmla="*/ 341386 w 532366"/>
                  <a:gd name="connsiteY55" fmla="*/ 421481 h 532366"/>
                  <a:gd name="connsiteX56" fmla="*/ 261716 w 532366"/>
                  <a:gd name="connsiteY56" fmla="*/ 505508 h 532366"/>
                  <a:gd name="connsiteX57" fmla="*/ 305501 w 532366"/>
                  <a:gd name="connsiteY57" fmla="*/ 502333 h 532366"/>
                  <a:gd name="connsiteX58" fmla="*/ 367599 w 532366"/>
                  <a:gd name="connsiteY58" fmla="*/ 430268 h 532366"/>
                  <a:gd name="connsiteX59" fmla="*/ 414781 w 532366"/>
                  <a:gd name="connsiteY59" fmla="*/ 453822 h 532366"/>
                  <a:gd name="connsiteX60" fmla="*/ 305501 w 532366"/>
                  <a:gd name="connsiteY60" fmla="*/ 502333 h 532366"/>
                  <a:gd name="connsiteX61" fmla="*/ 435455 w 532366"/>
                  <a:gd name="connsiteY61" fmla="*/ 435437 h 532366"/>
                  <a:gd name="connsiteX62" fmla="*/ 381923 w 532366"/>
                  <a:gd name="connsiteY62" fmla="*/ 407378 h 532366"/>
                  <a:gd name="connsiteX63" fmla="*/ 402671 w 532366"/>
                  <a:gd name="connsiteY63" fmla="*/ 364184 h 532366"/>
                  <a:gd name="connsiteX64" fmla="*/ 395140 w 532366"/>
                  <a:gd name="connsiteY64" fmla="*/ 346980 h 532366"/>
                  <a:gd name="connsiteX65" fmla="*/ 377936 w 532366"/>
                  <a:gd name="connsiteY65" fmla="*/ 354511 h 532366"/>
                  <a:gd name="connsiteX66" fmla="*/ 356449 w 532366"/>
                  <a:gd name="connsiteY66" fmla="*/ 398296 h 532366"/>
                  <a:gd name="connsiteX67" fmla="*/ 268288 w 532366"/>
                  <a:gd name="connsiteY67" fmla="*/ 384341 h 532366"/>
                  <a:gd name="connsiteX68" fmla="*/ 170749 w 532366"/>
                  <a:gd name="connsiteY68" fmla="*/ 398149 h 532366"/>
                  <a:gd name="connsiteX69" fmla="*/ 151256 w 532366"/>
                  <a:gd name="connsiteY69" fmla="*/ 354954 h 532366"/>
                  <a:gd name="connsiteX70" fmla="*/ 134273 w 532366"/>
                  <a:gd name="connsiteY70" fmla="*/ 346832 h 532366"/>
                  <a:gd name="connsiteX71" fmla="*/ 126151 w 532366"/>
                  <a:gd name="connsiteY71" fmla="*/ 363814 h 532366"/>
                  <a:gd name="connsiteX72" fmla="*/ 145349 w 532366"/>
                  <a:gd name="connsiteY72" fmla="*/ 407157 h 532366"/>
                  <a:gd name="connsiteX73" fmla="*/ 94770 w 532366"/>
                  <a:gd name="connsiteY73" fmla="*/ 433221 h 532366"/>
                  <a:gd name="connsiteX74" fmla="*/ 26914 w 532366"/>
                  <a:gd name="connsiteY74" fmla="*/ 266349 h 532366"/>
                  <a:gd name="connsiteX75" fmla="*/ 96985 w 532366"/>
                  <a:gd name="connsiteY75" fmla="*/ 97188 h 532366"/>
                  <a:gd name="connsiteX76" fmla="*/ 97059 w 532366"/>
                  <a:gd name="connsiteY76" fmla="*/ 97114 h 532366"/>
                  <a:gd name="connsiteX77" fmla="*/ 150517 w 532366"/>
                  <a:gd name="connsiteY77" fmla="*/ 125172 h 532366"/>
                  <a:gd name="connsiteX78" fmla="*/ 120392 w 532366"/>
                  <a:gd name="connsiteY78" fmla="*/ 196056 h 532366"/>
                  <a:gd name="connsiteX79" fmla="*/ 129621 w 532366"/>
                  <a:gd name="connsiteY79" fmla="*/ 212448 h 532366"/>
                  <a:gd name="connsiteX80" fmla="*/ 133239 w 532366"/>
                  <a:gd name="connsiteY80" fmla="*/ 212965 h 532366"/>
                  <a:gd name="connsiteX81" fmla="*/ 146013 w 532366"/>
                  <a:gd name="connsiteY81" fmla="*/ 203292 h 532366"/>
                  <a:gd name="connsiteX82" fmla="*/ 175991 w 532366"/>
                  <a:gd name="connsiteY82" fmla="*/ 134328 h 532366"/>
                  <a:gd name="connsiteX83" fmla="*/ 264374 w 532366"/>
                  <a:gd name="connsiteY83" fmla="*/ 148431 h 532366"/>
                  <a:gd name="connsiteX84" fmla="*/ 269543 w 532366"/>
                  <a:gd name="connsiteY84" fmla="*/ 148505 h 532366"/>
                  <a:gd name="connsiteX85" fmla="*/ 361618 w 532366"/>
                  <a:gd name="connsiteY85" fmla="*/ 134771 h 532366"/>
                  <a:gd name="connsiteX86" fmla="*/ 388568 w 532366"/>
                  <a:gd name="connsiteY86" fmla="*/ 202702 h 532366"/>
                  <a:gd name="connsiteX87" fmla="*/ 401490 w 532366"/>
                  <a:gd name="connsiteY87" fmla="*/ 212817 h 532366"/>
                  <a:gd name="connsiteX88" fmla="*/ 404665 w 532366"/>
                  <a:gd name="connsiteY88" fmla="*/ 212448 h 532366"/>
                  <a:gd name="connsiteX89" fmla="*/ 414411 w 532366"/>
                  <a:gd name="connsiteY89" fmla="*/ 196352 h 532366"/>
                  <a:gd name="connsiteX90" fmla="*/ 387018 w 532366"/>
                  <a:gd name="connsiteY90" fmla="*/ 125763 h 532366"/>
                  <a:gd name="connsiteX91" fmla="*/ 437670 w 532366"/>
                  <a:gd name="connsiteY91" fmla="*/ 99699 h 532366"/>
                  <a:gd name="connsiteX92" fmla="*/ 505379 w 532366"/>
                  <a:gd name="connsiteY92" fmla="*/ 266423 h 532366"/>
                  <a:gd name="connsiteX93" fmla="*/ 435455 w 532366"/>
                  <a:gd name="connsiteY93" fmla="*/ 435437 h 532366"/>
                  <a:gd name="connsiteX94" fmla="*/ 185738 w 532366"/>
                  <a:gd name="connsiteY94" fmla="*/ 232606 h 532366"/>
                  <a:gd name="connsiteX95" fmla="*/ 184852 w 532366"/>
                  <a:gd name="connsiteY95" fmla="*/ 238291 h 532366"/>
                  <a:gd name="connsiteX96" fmla="*/ 159968 w 532366"/>
                  <a:gd name="connsiteY96" fmla="*/ 308806 h 532366"/>
                  <a:gd name="connsiteX97" fmla="*/ 144536 w 532366"/>
                  <a:gd name="connsiteY97" fmla="*/ 321358 h 532366"/>
                  <a:gd name="connsiteX98" fmla="*/ 143650 w 532366"/>
                  <a:gd name="connsiteY98" fmla="*/ 321358 h 532366"/>
                  <a:gd name="connsiteX99" fmla="*/ 128587 w 532366"/>
                  <a:gd name="connsiteY99" fmla="*/ 309396 h 532366"/>
                  <a:gd name="connsiteX100" fmla="*/ 112934 w 532366"/>
                  <a:gd name="connsiteY100" fmla="*/ 259704 h 532366"/>
                  <a:gd name="connsiteX101" fmla="*/ 97133 w 532366"/>
                  <a:gd name="connsiteY101" fmla="*/ 309396 h 532366"/>
                  <a:gd name="connsiteX102" fmla="*/ 82070 w 532366"/>
                  <a:gd name="connsiteY102" fmla="*/ 321358 h 532366"/>
                  <a:gd name="connsiteX103" fmla="*/ 81184 w 532366"/>
                  <a:gd name="connsiteY103" fmla="*/ 321358 h 532366"/>
                  <a:gd name="connsiteX104" fmla="*/ 65752 w 532366"/>
                  <a:gd name="connsiteY104" fmla="*/ 308806 h 532366"/>
                  <a:gd name="connsiteX105" fmla="*/ 41607 w 532366"/>
                  <a:gd name="connsiteY105" fmla="*/ 239251 h 532366"/>
                  <a:gd name="connsiteX106" fmla="*/ 40352 w 532366"/>
                  <a:gd name="connsiteY106" fmla="*/ 232458 h 532366"/>
                  <a:gd name="connsiteX107" fmla="*/ 53790 w 532366"/>
                  <a:gd name="connsiteY107" fmla="*/ 219758 h 532366"/>
                  <a:gd name="connsiteX108" fmla="*/ 67376 w 532366"/>
                  <a:gd name="connsiteY108" fmla="*/ 230612 h 532366"/>
                  <a:gd name="connsiteX109" fmla="*/ 82439 w 532366"/>
                  <a:gd name="connsiteY109" fmla="*/ 280674 h 532366"/>
                  <a:gd name="connsiteX110" fmla="*/ 97871 w 532366"/>
                  <a:gd name="connsiteY110" fmla="*/ 230760 h 532366"/>
                  <a:gd name="connsiteX111" fmla="*/ 112196 w 532366"/>
                  <a:gd name="connsiteY111" fmla="*/ 219536 h 532366"/>
                  <a:gd name="connsiteX112" fmla="*/ 113820 w 532366"/>
                  <a:gd name="connsiteY112" fmla="*/ 219536 h 532366"/>
                  <a:gd name="connsiteX113" fmla="*/ 128145 w 532366"/>
                  <a:gd name="connsiteY113" fmla="*/ 230760 h 532366"/>
                  <a:gd name="connsiteX114" fmla="*/ 143798 w 532366"/>
                  <a:gd name="connsiteY114" fmla="*/ 280821 h 532366"/>
                  <a:gd name="connsiteX115" fmla="*/ 159230 w 532366"/>
                  <a:gd name="connsiteY115" fmla="*/ 230391 h 532366"/>
                  <a:gd name="connsiteX116" fmla="*/ 172668 w 532366"/>
                  <a:gd name="connsiteY116" fmla="*/ 219684 h 532366"/>
                  <a:gd name="connsiteX117" fmla="*/ 185738 w 532366"/>
                  <a:gd name="connsiteY117" fmla="*/ 232606 h 532366"/>
                  <a:gd name="connsiteX118" fmla="*/ 340205 w 532366"/>
                  <a:gd name="connsiteY118" fmla="*/ 232606 h 532366"/>
                  <a:gd name="connsiteX119" fmla="*/ 339319 w 532366"/>
                  <a:gd name="connsiteY119" fmla="*/ 238291 h 532366"/>
                  <a:gd name="connsiteX120" fmla="*/ 314436 w 532366"/>
                  <a:gd name="connsiteY120" fmla="*/ 308806 h 532366"/>
                  <a:gd name="connsiteX121" fmla="*/ 299004 w 532366"/>
                  <a:gd name="connsiteY121" fmla="*/ 321358 h 532366"/>
                  <a:gd name="connsiteX122" fmla="*/ 298118 w 532366"/>
                  <a:gd name="connsiteY122" fmla="*/ 321358 h 532366"/>
                  <a:gd name="connsiteX123" fmla="*/ 283055 w 532366"/>
                  <a:gd name="connsiteY123" fmla="*/ 309396 h 532366"/>
                  <a:gd name="connsiteX124" fmla="*/ 267401 w 532366"/>
                  <a:gd name="connsiteY124" fmla="*/ 259704 h 532366"/>
                  <a:gd name="connsiteX125" fmla="*/ 251600 w 532366"/>
                  <a:gd name="connsiteY125" fmla="*/ 309396 h 532366"/>
                  <a:gd name="connsiteX126" fmla="*/ 236538 w 532366"/>
                  <a:gd name="connsiteY126" fmla="*/ 321358 h 532366"/>
                  <a:gd name="connsiteX127" fmla="*/ 235651 w 532366"/>
                  <a:gd name="connsiteY127" fmla="*/ 321358 h 532366"/>
                  <a:gd name="connsiteX128" fmla="*/ 220219 w 532366"/>
                  <a:gd name="connsiteY128" fmla="*/ 308806 h 532366"/>
                  <a:gd name="connsiteX129" fmla="*/ 196075 w 532366"/>
                  <a:gd name="connsiteY129" fmla="*/ 239251 h 532366"/>
                  <a:gd name="connsiteX130" fmla="*/ 194820 w 532366"/>
                  <a:gd name="connsiteY130" fmla="*/ 232458 h 532366"/>
                  <a:gd name="connsiteX131" fmla="*/ 208258 w 532366"/>
                  <a:gd name="connsiteY131" fmla="*/ 219758 h 532366"/>
                  <a:gd name="connsiteX132" fmla="*/ 221844 w 532366"/>
                  <a:gd name="connsiteY132" fmla="*/ 230612 h 532366"/>
                  <a:gd name="connsiteX133" fmla="*/ 236907 w 532366"/>
                  <a:gd name="connsiteY133" fmla="*/ 280674 h 532366"/>
                  <a:gd name="connsiteX134" fmla="*/ 252339 w 532366"/>
                  <a:gd name="connsiteY134" fmla="*/ 230760 h 532366"/>
                  <a:gd name="connsiteX135" fmla="*/ 266663 w 532366"/>
                  <a:gd name="connsiteY135" fmla="*/ 219536 h 532366"/>
                  <a:gd name="connsiteX136" fmla="*/ 268288 w 532366"/>
                  <a:gd name="connsiteY136" fmla="*/ 219536 h 532366"/>
                  <a:gd name="connsiteX137" fmla="*/ 282612 w 532366"/>
                  <a:gd name="connsiteY137" fmla="*/ 230760 h 532366"/>
                  <a:gd name="connsiteX138" fmla="*/ 298265 w 532366"/>
                  <a:gd name="connsiteY138" fmla="*/ 280821 h 532366"/>
                  <a:gd name="connsiteX139" fmla="*/ 313697 w 532366"/>
                  <a:gd name="connsiteY139" fmla="*/ 230391 h 532366"/>
                  <a:gd name="connsiteX140" fmla="*/ 327136 w 532366"/>
                  <a:gd name="connsiteY140" fmla="*/ 219684 h 532366"/>
                  <a:gd name="connsiteX141" fmla="*/ 340205 w 532366"/>
                  <a:gd name="connsiteY141" fmla="*/ 232606 h 532366"/>
                  <a:gd name="connsiteX142" fmla="*/ 452659 w 532366"/>
                  <a:gd name="connsiteY142" fmla="*/ 280821 h 532366"/>
                  <a:gd name="connsiteX143" fmla="*/ 468091 w 532366"/>
                  <a:gd name="connsiteY143" fmla="*/ 230391 h 532366"/>
                  <a:gd name="connsiteX144" fmla="*/ 481529 w 532366"/>
                  <a:gd name="connsiteY144" fmla="*/ 219684 h 532366"/>
                  <a:gd name="connsiteX145" fmla="*/ 494599 w 532366"/>
                  <a:gd name="connsiteY145" fmla="*/ 232606 h 532366"/>
                  <a:gd name="connsiteX146" fmla="*/ 493712 w 532366"/>
                  <a:gd name="connsiteY146" fmla="*/ 238291 h 532366"/>
                  <a:gd name="connsiteX147" fmla="*/ 468829 w 532366"/>
                  <a:gd name="connsiteY147" fmla="*/ 308806 h 532366"/>
                  <a:gd name="connsiteX148" fmla="*/ 453397 w 532366"/>
                  <a:gd name="connsiteY148" fmla="*/ 321358 h 532366"/>
                  <a:gd name="connsiteX149" fmla="*/ 452511 w 532366"/>
                  <a:gd name="connsiteY149" fmla="*/ 321358 h 532366"/>
                  <a:gd name="connsiteX150" fmla="*/ 437449 w 532366"/>
                  <a:gd name="connsiteY150" fmla="*/ 309396 h 532366"/>
                  <a:gd name="connsiteX151" fmla="*/ 421795 w 532366"/>
                  <a:gd name="connsiteY151" fmla="*/ 259704 h 532366"/>
                  <a:gd name="connsiteX152" fmla="*/ 405994 w 532366"/>
                  <a:gd name="connsiteY152" fmla="*/ 309396 h 532366"/>
                  <a:gd name="connsiteX153" fmla="*/ 390931 w 532366"/>
                  <a:gd name="connsiteY153" fmla="*/ 321358 h 532366"/>
                  <a:gd name="connsiteX154" fmla="*/ 390045 w 532366"/>
                  <a:gd name="connsiteY154" fmla="*/ 321358 h 532366"/>
                  <a:gd name="connsiteX155" fmla="*/ 374613 w 532366"/>
                  <a:gd name="connsiteY155" fmla="*/ 308806 h 532366"/>
                  <a:gd name="connsiteX156" fmla="*/ 350468 w 532366"/>
                  <a:gd name="connsiteY156" fmla="*/ 239251 h 532366"/>
                  <a:gd name="connsiteX157" fmla="*/ 349213 w 532366"/>
                  <a:gd name="connsiteY157" fmla="*/ 232458 h 532366"/>
                  <a:gd name="connsiteX158" fmla="*/ 362651 w 532366"/>
                  <a:gd name="connsiteY158" fmla="*/ 219758 h 532366"/>
                  <a:gd name="connsiteX159" fmla="*/ 376238 w 532366"/>
                  <a:gd name="connsiteY159" fmla="*/ 230612 h 532366"/>
                  <a:gd name="connsiteX160" fmla="*/ 391300 w 532366"/>
                  <a:gd name="connsiteY160" fmla="*/ 280674 h 532366"/>
                  <a:gd name="connsiteX161" fmla="*/ 406732 w 532366"/>
                  <a:gd name="connsiteY161" fmla="*/ 230760 h 532366"/>
                  <a:gd name="connsiteX162" fmla="*/ 421057 w 532366"/>
                  <a:gd name="connsiteY162" fmla="*/ 219536 h 532366"/>
                  <a:gd name="connsiteX163" fmla="*/ 422681 w 532366"/>
                  <a:gd name="connsiteY163" fmla="*/ 219536 h 532366"/>
                  <a:gd name="connsiteX164" fmla="*/ 437006 w 532366"/>
                  <a:gd name="connsiteY164" fmla="*/ 230760 h 532366"/>
                  <a:gd name="connsiteX165" fmla="*/ 452659 w 532366"/>
                  <a:gd name="connsiteY165" fmla="*/ 280821 h 532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532366" h="532366">
                    <a:moveTo>
                      <a:pt x="511138" y="162903"/>
                    </a:moveTo>
                    <a:cubicBezTo>
                      <a:pt x="497773" y="131227"/>
                      <a:pt x="478576" y="102800"/>
                      <a:pt x="454210" y="78434"/>
                    </a:cubicBezTo>
                    <a:cubicBezTo>
                      <a:pt x="429770" y="53993"/>
                      <a:pt x="401342" y="34870"/>
                      <a:pt x="369740" y="21505"/>
                    </a:cubicBezTo>
                    <a:cubicBezTo>
                      <a:pt x="341239" y="9470"/>
                      <a:pt x="311261" y="2603"/>
                      <a:pt x="280397" y="978"/>
                    </a:cubicBezTo>
                    <a:cubicBezTo>
                      <a:pt x="278551" y="535"/>
                      <a:pt x="276705" y="462"/>
                      <a:pt x="274859" y="757"/>
                    </a:cubicBezTo>
                    <a:cubicBezTo>
                      <a:pt x="272275" y="683"/>
                      <a:pt x="269690" y="609"/>
                      <a:pt x="267032" y="609"/>
                    </a:cubicBezTo>
                    <a:cubicBezTo>
                      <a:pt x="266368" y="535"/>
                      <a:pt x="265703" y="535"/>
                      <a:pt x="264965" y="609"/>
                    </a:cubicBezTo>
                    <a:cubicBezTo>
                      <a:pt x="229523" y="757"/>
                      <a:pt x="195189" y="7771"/>
                      <a:pt x="162848" y="21505"/>
                    </a:cubicBezTo>
                    <a:cubicBezTo>
                      <a:pt x="135750" y="32950"/>
                      <a:pt x="111014" y="48677"/>
                      <a:pt x="89158" y="68318"/>
                    </a:cubicBezTo>
                    <a:cubicBezTo>
                      <a:pt x="87460" y="69278"/>
                      <a:pt x="85910" y="70607"/>
                      <a:pt x="84654" y="72305"/>
                    </a:cubicBezTo>
                    <a:cubicBezTo>
                      <a:pt x="84581" y="72379"/>
                      <a:pt x="84507" y="72527"/>
                      <a:pt x="84433" y="72600"/>
                    </a:cubicBezTo>
                    <a:cubicBezTo>
                      <a:pt x="82365" y="74520"/>
                      <a:pt x="80372" y="76514"/>
                      <a:pt x="78378" y="78507"/>
                    </a:cubicBezTo>
                    <a:cubicBezTo>
                      <a:pt x="53938" y="102948"/>
                      <a:pt x="34814" y="131375"/>
                      <a:pt x="21450" y="162977"/>
                    </a:cubicBezTo>
                    <a:cubicBezTo>
                      <a:pt x="7568" y="195761"/>
                      <a:pt x="554" y="230538"/>
                      <a:pt x="554" y="266423"/>
                    </a:cubicBezTo>
                    <a:cubicBezTo>
                      <a:pt x="554" y="302308"/>
                      <a:pt x="7568" y="337085"/>
                      <a:pt x="21450" y="369869"/>
                    </a:cubicBezTo>
                    <a:cubicBezTo>
                      <a:pt x="34814" y="401545"/>
                      <a:pt x="54012" y="429973"/>
                      <a:pt x="78378" y="454339"/>
                    </a:cubicBezTo>
                    <a:cubicBezTo>
                      <a:pt x="102818" y="478779"/>
                      <a:pt x="131246" y="497903"/>
                      <a:pt x="162848" y="511267"/>
                    </a:cubicBezTo>
                    <a:cubicBezTo>
                      <a:pt x="191423" y="523377"/>
                      <a:pt x="221549" y="530244"/>
                      <a:pt x="252560" y="531794"/>
                    </a:cubicBezTo>
                    <a:cubicBezTo>
                      <a:pt x="253520" y="532016"/>
                      <a:pt x="254554" y="532163"/>
                      <a:pt x="255587" y="532163"/>
                    </a:cubicBezTo>
                    <a:cubicBezTo>
                      <a:pt x="256252" y="532163"/>
                      <a:pt x="256917" y="532089"/>
                      <a:pt x="257507" y="532016"/>
                    </a:cubicBezTo>
                    <a:cubicBezTo>
                      <a:pt x="260461" y="532089"/>
                      <a:pt x="263414" y="532163"/>
                      <a:pt x="266368" y="532163"/>
                    </a:cubicBezTo>
                    <a:cubicBezTo>
                      <a:pt x="302253" y="532163"/>
                      <a:pt x="337030" y="525149"/>
                      <a:pt x="369814" y="511267"/>
                    </a:cubicBezTo>
                    <a:cubicBezTo>
                      <a:pt x="396690" y="499896"/>
                      <a:pt x="421278" y="484317"/>
                      <a:pt x="442986" y="464971"/>
                    </a:cubicBezTo>
                    <a:cubicBezTo>
                      <a:pt x="445054" y="464012"/>
                      <a:pt x="446974" y="462535"/>
                      <a:pt x="448376" y="460541"/>
                    </a:cubicBezTo>
                    <a:cubicBezTo>
                      <a:pt x="448672" y="460172"/>
                      <a:pt x="448893" y="459803"/>
                      <a:pt x="449115" y="459360"/>
                    </a:cubicBezTo>
                    <a:cubicBezTo>
                      <a:pt x="450887" y="457735"/>
                      <a:pt x="452585" y="456037"/>
                      <a:pt x="454283" y="454339"/>
                    </a:cubicBezTo>
                    <a:cubicBezTo>
                      <a:pt x="478724" y="429899"/>
                      <a:pt x="497847" y="401471"/>
                      <a:pt x="511212" y="369869"/>
                    </a:cubicBezTo>
                    <a:cubicBezTo>
                      <a:pt x="525093" y="337085"/>
                      <a:pt x="532108" y="302308"/>
                      <a:pt x="532108" y="266423"/>
                    </a:cubicBezTo>
                    <a:cubicBezTo>
                      <a:pt x="532108" y="230538"/>
                      <a:pt x="525020" y="195613"/>
                      <a:pt x="511138" y="162903"/>
                    </a:cubicBezTo>
                    <a:moveTo>
                      <a:pt x="417439" y="80944"/>
                    </a:moveTo>
                    <a:cubicBezTo>
                      <a:pt x="403336" y="89435"/>
                      <a:pt x="388642" y="96598"/>
                      <a:pt x="373506" y="102504"/>
                    </a:cubicBezTo>
                    <a:cubicBezTo>
                      <a:pt x="371733" y="99773"/>
                      <a:pt x="369961" y="96967"/>
                      <a:pt x="368115" y="94235"/>
                    </a:cubicBezTo>
                    <a:cubicBezTo>
                      <a:pt x="353717" y="72970"/>
                      <a:pt x="336587" y="52295"/>
                      <a:pt x="316799" y="32507"/>
                    </a:cubicBezTo>
                    <a:cubicBezTo>
                      <a:pt x="353643" y="40334"/>
                      <a:pt x="387978" y="56799"/>
                      <a:pt x="417439" y="80944"/>
                    </a:cubicBezTo>
                    <a:moveTo>
                      <a:pt x="270724" y="27191"/>
                    </a:moveTo>
                    <a:cubicBezTo>
                      <a:pt x="271241" y="27191"/>
                      <a:pt x="271758" y="27191"/>
                      <a:pt x="272275" y="27191"/>
                    </a:cubicBezTo>
                    <a:cubicBezTo>
                      <a:pt x="301957" y="53034"/>
                      <a:pt x="326840" y="80501"/>
                      <a:pt x="346112" y="109076"/>
                    </a:cubicBezTo>
                    <a:cubicBezTo>
                      <a:pt x="346555" y="109741"/>
                      <a:pt x="346998" y="110479"/>
                      <a:pt x="347441" y="111143"/>
                    </a:cubicBezTo>
                    <a:cubicBezTo>
                      <a:pt x="320786" y="118601"/>
                      <a:pt x="293097" y="122293"/>
                      <a:pt x="264965" y="121776"/>
                    </a:cubicBezTo>
                    <a:cubicBezTo>
                      <a:pt x="239786" y="121333"/>
                      <a:pt x="215051" y="117715"/>
                      <a:pt x="191275" y="111070"/>
                    </a:cubicBezTo>
                    <a:cubicBezTo>
                      <a:pt x="191718" y="110479"/>
                      <a:pt x="192161" y="109814"/>
                      <a:pt x="192604" y="109224"/>
                    </a:cubicBezTo>
                    <a:cubicBezTo>
                      <a:pt x="213205" y="80427"/>
                      <a:pt x="239491" y="52886"/>
                      <a:pt x="270724" y="27191"/>
                    </a:cubicBezTo>
                    <a:moveTo>
                      <a:pt x="226939" y="30292"/>
                    </a:moveTo>
                    <a:cubicBezTo>
                      <a:pt x="205452" y="50523"/>
                      <a:pt x="186697" y="71788"/>
                      <a:pt x="170970" y="93644"/>
                    </a:cubicBezTo>
                    <a:cubicBezTo>
                      <a:pt x="168903" y="96524"/>
                      <a:pt x="166909" y="99403"/>
                      <a:pt x="164989" y="102283"/>
                    </a:cubicBezTo>
                    <a:cubicBezTo>
                      <a:pt x="148671" y="95933"/>
                      <a:pt x="132870" y="88033"/>
                      <a:pt x="117807" y="78729"/>
                    </a:cubicBezTo>
                    <a:cubicBezTo>
                      <a:pt x="149631" y="53403"/>
                      <a:pt x="186993" y="36863"/>
                      <a:pt x="226939" y="30292"/>
                    </a:cubicBezTo>
                    <a:moveTo>
                      <a:pt x="115223" y="451902"/>
                    </a:moveTo>
                    <a:cubicBezTo>
                      <a:pt x="129252" y="443411"/>
                      <a:pt x="143946" y="436249"/>
                      <a:pt x="159082" y="430342"/>
                    </a:cubicBezTo>
                    <a:cubicBezTo>
                      <a:pt x="174440" y="454486"/>
                      <a:pt x="193343" y="477819"/>
                      <a:pt x="215715" y="500192"/>
                    </a:cubicBezTo>
                    <a:cubicBezTo>
                      <a:pt x="178945" y="492365"/>
                      <a:pt x="144610" y="475899"/>
                      <a:pt x="115223" y="451902"/>
                    </a:cubicBezTo>
                    <a:moveTo>
                      <a:pt x="261716" y="505508"/>
                    </a:moveTo>
                    <a:cubicBezTo>
                      <a:pt x="261273" y="505508"/>
                      <a:pt x="260756" y="505508"/>
                      <a:pt x="260313" y="505508"/>
                    </a:cubicBezTo>
                    <a:cubicBezTo>
                      <a:pt x="229671" y="478927"/>
                      <a:pt x="204492" y="450868"/>
                      <a:pt x="185073" y="421629"/>
                    </a:cubicBezTo>
                    <a:cubicBezTo>
                      <a:pt x="211802" y="414098"/>
                      <a:pt x="239639" y="410406"/>
                      <a:pt x="267918" y="410849"/>
                    </a:cubicBezTo>
                    <a:cubicBezTo>
                      <a:pt x="293023" y="411218"/>
                      <a:pt x="317685" y="414836"/>
                      <a:pt x="341386" y="421481"/>
                    </a:cubicBezTo>
                    <a:cubicBezTo>
                      <a:pt x="320490" y="450942"/>
                      <a:pt x="293909" y="479001"/>
                      <a:pt x="261716" y="505508"/>
                    </a:cubicBezTo>
                    <a:moveTo>
                      <a:pt x="305501" y="502333"/>
                    </a:moveTo>
                    <a:cubicBezTo>
                      <a:pt x="329942" y="479370"/>
                      <a:pt x="350690" y="455299"/>
                      <a:pt x="367599" y="430268"/>
                    </a:cubicBezTo>
                    <a:cubicBezTo>
                      <a:pt x="383990" y="436618"/>
                      <a:pt x="399718" y="444445"/>
                      <a:pt x="414781" y="453822"/>
                    </a:cubicBezTo>
                    <a:cubicBezTo>
                      <a:pt x="382957" y="479222"/>
                      <a:pt x="345521" y="495762"/>
                      <a:pt x="305501" y="502333"/>
                    </a:cubicBezTo>
                    <a:moveTo>
                      <a:pt x="435455" y="435437"/>
                    </a:moveTo>
                    <a:cubicBezTo>
                      <a:pt x="418472" y="424287"/>
                      <a:pt x="400530" y="414984"/>
                      <a:pt x="381923" y="407378"/>
                    </a:cubicBezTo>
                    <a:cubicBezTo>
                      <a:pt x="390045" y="393275"/>
                      <a:pt x="396912" y="378877"/>
                      <a:pt x="402671" y="364184"/>
                    </a:cubicBezTo>
                    <a:cubicBezTo>
                      <a:pt x="405329" y="357317"/>
                      <a:pt x="402007" y="349638"/>
                      <a:pt x="395140" y="346980"/>
                    </a:cubicBezTo>
                    <a:cubicBezTo>
                      <a:pt x="388273" y="344321"/>
                      <a:pt x="380594" y="347644"/>
                      <a:pt x="377936" y="354511"/>
                    </a:cubicBezTo>
                    <a:cubicBezTo>
                      <a:pt x="372103" y="369352"/>
                      <a:pt x="364940" y="383972"/>
                      <a:pt x="356449" y="398296"/>
                    </a:cubicBezTo>
                    <a:cubicBezTo>
                      <a:pt x="328096" y="389510"/>
                      <a:pt x="298487" y="384784"/>
                      <a:pt x="268288" y="384341"/>
                    </a:cubicBezTo>
                    <a:cubicBezTo>
                      <a:pt x="234913" y="383824"/>
                      <a:pt x="202129" y="388476"/>
                      <a:pt x="170749" y="398149"/>
                    </a:cubicBezTo>
                    <a:cubicBezTo>
                      <a:pt x="162922" y="383972"/>
                      <a:pt x="156424" y="369574"/>
                      <a:pt x="151256" y="354954"/>
                    </a:cubicBezTo>
                    <a:cubicBezTo>
                      <a:pt x="148819" y="348013"/>
                      <a:pt x="141214" y="344395"/>
                      <a:pt x="134273" y="346832"/>
                    </a:cubicBezTo>
                    <a:cubicBezTo>
                      <a:pt x="127332" y="349268"/>
                      <a:pt x="123714" y="356874"/>
                      <a:pt x="126151" y="363814"/>
                    </a:cubicBezTo>
                    <a:cubicBezTo>
                      <a:pt x="131320" y="378508"/>
                      <a:pt x="137743" y="392980"/>
                      <a:pt x="145349" y="407157"/>
                    </a:cubicBezTo>
                    <a:cubicBezTo>
                      <a:pt x="127849" y="414245"/>
                      <a:pt x="110940" y="422958"/>
                      <a:pt x="94770" y="433221"/>
                    </a:cubicBezTo>
                    <a:cubicBezTo>
                      <a:pt x="50985" y="388328"/>
                      <a:pt x="26914" y="329185"/>
                      <a:pt x="26914" y="266349"/>
                    </a:cubicBezTo>
                    <a:cubicBezTo>
                      <a:pt x="26914" y="202480"/>
                      <a:pt x="51797" y="142377"/>
                      <a:pt x="96985" y="97188"/>
                    </a:cubicBezTo>
                    <a:cubicBezTo>
                      <a:pt x="96985" y="97188"/>
                      <a:pt x="97059" y="97114"/>
                      <a:pt x="97059" y="97114"/>
                    </a:cubicBezTo>
                    <a:cubicBezTo>
                      <a:pt x="114042" y="108264"/>
                      <a:pt x="131984" y="117641"/>
                      <a:pt x="150517" y="125172"/>
                    </a:cubicBezTo>
                    <a:cubicBezTo>
                      <a:pt x="137300" y="148284"/>
                      <a:pt x="127185" y="171985"/>
                      <a:pt x="120392" y="196056"/>
                    </a:cubicBezTo>
                    <a:cubicBezTo>
                      <a:pt x="118398" y="203145"/>
                      <a:pt x="122533" y="210454"/>
                      <a:pt x="129621" y="212448"/>
                    </a:cubicBezTo>
                    <a:cubicBezTo>
                      <a:pt x="130803" y="212817"/>
                      <a:pt x="132058" y="212965"/>
                      <a:pt x="133239" y="212965"/>
                    </a:cubicBezTo>
                    <a:cubicBezTo>
                      <a:pt x="139072" y="212965"/>
                      <a:pt x="144389" y="209126"/>
                      <a:pt x="146013" y="203292"/>
                    </a:cubicBezTo>
                    <a:cubicBezTo>
                      <a:pt x="152585" y="179886"/>
                      <a:pt x="162626" y="156775"/>
                      <a:pt x="175991" y="134328"/>
                    </a:cubicBezTo>
                    <a:cubicBezTo>
                      <a:pt x="204418" y="143115"/>
                      <a:pt x="234101" y="147914"/>
                      <a:pt x="264374" y="148431"/>
                    </a:cubicBezTo>
                    <a:cubicBezTo>
                      <a:pt x="266072" y="148431"/>
                      <a:pt x="267844" y="148505"/>
                      <a:pt x="269543" y="148505"/>
                    </a:cubicBezTo>
                    <a:cubicBezTo>
                      <a:pt x="300997" y="148505"/>
                      <a:pt x="332009" y="143853"/>
                      <a:pt x="361618" y="134771"/>
                    </a:cubicBezTo>
                    <a:cubicBezTo>
                      <a:pt x="373875" y="156996"/>
                      <a:pt x="382883" y="179738"/>
                      <a:pt x="388568" y="202702"/>
                    </a:cubicBezTo>
                    <a:cubicBezTo>
                      <a:pt x="390045" y="208756"/>
                      <a:pt x="395509" y="212817"/>
                      <a:pt x="401490" y="212817"/>
                    </a:cubicBezTo>
                    <a:cubicBezTo>
                      <a:pt x="402523" y="212817"/>
                      <a:pt x="403631" y="212670"/>
                      <a:pt x="404665" y="212448"/>
                    </a:cubicBezTo>
                    <a:cubicBezTo>
                      <a:pt x="411827" y="210676"/>
                      <a:pt x="416183" y="203514"/>
                      <a:pt x="414411" y="196352"/>
                    </a:cubicBezTo>
                    <a:cubicBezTo>
                      <a:pt x="408504" y="172428"/>
                      <a:pt x="399349" y="148800"/>
                      <a:pt x="387018" y="125763"/>
                    </a:cubicBezTo>
                    <a:cubicBezTo>
                      <a:pt x="404517" y="118675"/>
                      <a:pt x="421500" y="109962"/>
                      <a:pt x="437670" y="99699"/>
                    </a:cubicBezTo>
                    <a:cubicBezTo>
                      <a:pt x="481382" y="144592"/>
                      <a:pt x="505379" y="203661"/>
                      <a:pt x="505379" y="266423"/>
                    </a:cubicBezTo>
                    <a:cubicBezTo>
                      <a:pt x="505453" y="330219"/>
                      <a:pt x="480570" y="390248"/>
                      <a:pt x="435455" y="435437"/>
                    </a:cubicBezTo>
                    <a:moveTo>
                      <a:pt x="185738" y="232606"/>
                    </a:moveTo>
                    <a:cubicBezTo>
                      <a:pt x="185738" y="234452"/>
                      <a:pt x="185221" y="237036"/>
                      <a:pt x="184852" y="238291"/>
                    </a:cubicBezTo>
                    <a:lnTo>
                      <a:pt x="159968" y="308806"/>
                    </a:lnTo>
                    <a:cubicBezTo>
                      <a:pt x="157015" y="317445"/>
                      <a:pt x="151329" y="321358"/>
                      <a:pt x="144536" y="321358"/>
                    </a:cubicBezTo>
                    <a:lnTo>
                      <a:pt x="143650" y="321358"/>
                    </a:lnTo>
                    <a:cubicBezTo>
                      <a:pt x="136857" y="321358"/>
                      <a:pt x="131098" y="317518"/>
                      <a:pt x="128587" y="309396"/>
                    </a:cubicBezTo>
                    <a:lnTo>
                      <a:pt x="112934" y="259704"/>
                    </a:lnTo>
                    <a:lnTo>
                      <a:pt x="97133" y="309396"/>
                    </a:lnTo>
                    <a:cubicBezTo>
                      <a:pt x="94549" y="317518"/>
                      <a:pt x="88863" y="321358"/>
                      <a:pt x="82070" y="321358"/>
                    </a:cubicBezTo>
                    <a:lnTo>
                      <a:pt x="81184" y="321358"/>
                    </a:lnTo>
                    <a:cubicBezTo>
                      <a:pt x="74391" y="321358"/>
                      <a:pt x="68632" y="317518"/>
                      <a:pt x="65752" y="308806"/>
                    </a:cubicBezTo>
                    <a:lnTo>
                      <a:pt x="41607" y="239251"/>
                    </a:lnTo>
                    <a:cubicBezTo>
                      <a:pt x="41090" y="237627"/>
                      <a:pt x="40352" y="234821"/>
                      <a:pt x="40352" y="232458"/>
                    </a:cubicBezTo>
                    <a:cubicBezTo>
                      <a:pt x="40352" y="226034"/>
                      <a:pt x="45521" y="219758"/>
                      <a:pt x="53790" y="219758"/>
                    </a:cubicBezTo>
                    <a:cubicBezTo>
                      <a:pt x="60805" y="219758"/>
                      <a:pt x="65383" y="224188"/>
                      <a:pt x="67376" y="230612"/>
                    </a:cubicBezTo>
                    <a:lnTo>
                      <a:pt x="82439" y="280674"/>
                    </a:lnTo>
                    <a:lnTo>
                      <a:pt x="97871" y="230760"/>
                    </a:lnTo>
                    <a:cubicBezTo>
                      <a:pt x="99865" y="224114"/>
                      <a:pt x="105033" y="219536"/>
                      <a:pt x="112196" y="219536"/>
                    </a:cubicBezTo>
                    <a:lnTo>
                      <a:pt x="113820" y="219536"/>
                    </a:lnTo>
                    <a:cubicBezTo>
                      <a:pt x="120982" y="219536"/>
                      <a:pt x="126151" y="224114"/>
                      <a:pt x="128145" y="230760"/>
                    </a:cubicBezTo>
                    <a:lnTo>
                      <a:pt x="143798" y="280821"/>
                    </a:lnTo>
                    <a:lnTo>
                      <a:pt x="159230" y="230391"/>
                    </a:lnTo>
                    <a:cubicBezTo>
                      <a:pt x="161076" y="224484"/>
                      <a:pt x="165285" y="219684"/>
                      <a:pt x="172668" y="219684"/>
                    </a:cubicBezTo>
                    <a:cubicBezTo>
                      <a:pt x="180421" y="219684"/>
                      <a:pt x="185738" y="225591"/>
                      <a:pt x="185738" y="232606"/>
                    </a:cubicBezTo>
                    <a:moveTo>
                      <a:pt x="340205" y="232606"/>
                    </a:moveTo>
                    <a:cubicBezTo>
                      <a:pt x="340205" y="234452"/>
                      <a:pt x="339688" y="237036"/>
                      <a:pt x="339319" y="238291"/>
                    </a:cubicBezTo>
                    <a:lnTo>
                      <a:pt x="314436" y="308806"/>
                    </a:lnTo>
                    <a:cubicBezTo>
                      <a:pt x="311482" y="317445"/>
                      <a:pt x="305797" y="321358"/>
                      <a:pt x="299004" y="321358"/>
                    </a:cubicBezTo>
                    <a:lnTo>
                      <a:pt x="298118" y="321358"/>
                    </a:lnTo>
                    <a:cubicBezTo>
                      <a:pt x="291325" y="321358"/>
                      <a:pt x="285565" y="317518"/>
                      <a:pt x="283055" y="309396"/>
                    </a:cubicBezTo>
                    <a:lnTo>
                      <a:pt x="267401" y="259704"/>
                    </a:lnTo>
                    <a:lnTo>
                      <a:pt x="251600" y="309396"/>
                    </a:lnTo>
                    <a:cubicBezTo>
                      <a:pt x="249016" y="317518"/>
                      <a:pt x="243331" y="321358"/>
                      <a:pt x="236538" y="321358"/>
                    </a:cubicBezTo>
                    <a:lnTo>
                      <a:pt x="235651" y="321358"/>
                    </a:lnTo>
                    <a:cubicBezTo>
                      <a:pt x="228858" y="321358"/>
                      <a:pt x="223099" y="317518"/>
                      <a:pt x="220219" y="308806"/>
                    </a:cubicBezTo>
                    <a:lnTo>
                      <a:pt x="196075" y="239251"/>
                    </a:lnTo>
                    <a:cubicBezTo>
                      <a:pt x="195558" y="237627"/>
                      <a:pt x="194820" y="234821"/>
                      <a:pt x="194820" y="232458"/>
                    </a:cubicBezTo>
                    <a:cubicBezTo>
                      <a:pt x="194820" y="226034"/>
                      <a:pt x="199988" y="219758"/>
                      <a:pt x="208258" y="219758"/>
                    </a:cubicBezTo>
                    <a:cubicBezTo>
                      <a:pt x="215272" y="219758"/>
                      <a:pt x="219850" y="224188"/>
                      <a:pt x="221844" y="230612"/>
                    </a:cubicBezTo>
                    <a:lnTo>
                      <a:pt x="236907" y="280674"/>
                    </a:lnTo>
                    <a:lnTo>
                      <a:pt x="252339" y="230760"/>
                    </a:lnTo>
                    <a:cubicBezTo>
                      <a:pt x="254332" y="224114"/>
                      <a:pt x="259501" y="219536"/>
                      <a:pt x="266663" y="219536"/>
                    </a:cubicBezTo>
                    <a:lnTo>
                      <a:pt x="268288" y="219536"/>
                    </a:lnTo>
                    <a:cubicBezTo>
                      <a:pt x="275450" y="219536"/>
                      <a:pt x="280618" y="224114"/>
                      <a:pt x="282612" y="230760"/>
                    </a:cubicBezTo>
                    <a:lnTo>
                      <a:pt x="298265" y="280821"/>
                    </a:lnTo>
                    <a:lnTo>
                      <a:pt x="313697" y="230391"/>
                    </a:lnTo>
                    <a:cubicBezTo>
                      <a:pt x="315543" y="224484"/>
                      <a:pt x="319752" y="219684"/>
                      <a:pt x="327136" y="219684"/>
                    </a:cubicBezTo>
                    <a:cubicBezTo>
                      <a:pt x="334815" y="219684"/>
                      <a:pt x="340205" y="225591"/>
                      <a:pt x="340205" y="232606"/>
                    </a:cubicBezTo>
                    <a:moveTo>
                      <a:pt x="452659" y="280821"/>
                    </a:moveTo>
                    <a:lnTo>
                      <a:pt x="468091" y="230391"/>
                    </a:lnTo>
                    <a:cubicBezTo>
                      <a:pt x="469937" y="224484"/>
                      <a:pt x="474146" y="219684"/>
                      <a:pt x="481529" y="219684"/>
                    </a:cubicBezTo>
                    <a:cubicBezTo>
                      <a:pt x="489282" y="219684"/>
                      <a:pt x="494599" y="225591"/>
                      <a:pt x="494599" y="232606"/>
                    </a:cubicBezTo>
                    <a:cubicBezTo>
                      <a:pt x="494599" y="234452"/>
                      <a:pt x="494082" y="237036"/>
                      <a:pt x="493712" y="238291"/>
                    </a:cubicBezTo>
                    <a:lnTo>
                      <a:pt x="468829" y="308806"/>
                    </a:lnTo>
                    <a:cubicBezTo>
                      <a:pt x="465876" y="317445"/>
                      <a:pt x="460190" y="321358"/>
                      <a:pt x="453397" y="321358"/>
                    </a:cubicBezTo>
                    <a:lnTo>
                      <a:pt x="452511" y="321358"/>
                    </a:lnTo>
                    <a:cubicBezTo>
                      <a:pt x="445718" y="321358"/>
                      <a:pt x="439959" y="317518"/>
                      <a:pt x="437449" y="309396"/>
                    </a:cubicBezTo>
                    <a:lnTo>
                      <a:pt x="421795" y="259704"/>
                    </a:lnTo>
                    <a:lnTo>
                      <a:pt x="405994" y="309396"/>
                    </a:lnTo>
                    <a:cubicBezTo>
                      <a:pt x="403410" y="317518"/>
                      <a:pt x="397724" y="321358"/>
                      <a:pt x="390931" y="321358"/>
                    </a:cubicBezTo>
                    <a:lnTo>
                      <a:pt x="390045" y="321358"/>
                    </a:lnTo>
                    <a:cubicBezTo>
                      <a:pt x="383252" y="321358"/>
                      <a:pt x="377493" y="317518"/>
                      <a:pt x="374613" y="308806"/>
                    </a:cubicBezTo>
                    <a:lnTo>
                      <a:pt x="350468" y="239251"/>
                    </a:lnTo>
                    <a:cubicBezTo>
                      <a:pt x="349951" y="237627"/>
                      <a:pt x="349213" y="234821"/>
                      <a:pt x="349213" y="232458"/>
                    </a:cubicBezTo>
                    <a:cubicBezTo>
                      <a:pt x="349213" y="226034"/>
                      <a:pt x="354382" y="219758"/>
                      <a:pt x="362651" y="219758"/>
                    </a:cubicBezTo>
                    <a:cubicBezTo>
                      <a:pt x="369666" y="219758"/>
                      <a:pt x="374244" y="224188"/>
                      <a:pt x="376238" y="230612"/>
                    </a:cubicBezTo>
                    <a:lnTo>
                      <a:pt x="391300" y="280674"/>
                    </a:lnTo>
                    <a:lnTo>
                      <a:pt x="406732" y="230760"/>
                    </a:lnTo>
                    <a:cubicBezTo>
                      <a:pt x="408726" y="224114"/>
                      <a:pt x="413895" y="219536"/>
                      <a:pt x="421057" y="219536"/>
                    </a:cubicBezTo>
                    <a:lnTo>
                      <a:pt x="422681" y="219536"/>
                    </a:lnTo>
                    <a:cubicBezTo>
                      <a:pt x="429843" y="219536"/>
                      <a:pt x="435012" y="224114"/>
                      <a:pt x="437006" y="230760"/>
                    </a:cubicBezTo>
                    <a:lnTo>
                      <a:pt x="452659" y="280821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5D1CA8-AED6-3746-F552-24358080C5E1}"/>
                </a:ext>
              </a:extLst>
            </p:cNvPr>
            <p:cNvSpPr txBox="1"/>
            <p:nvPr/>
          </p:nvSpPr>
          <p:spPr>
            <a:xfrm>
              <a:off x="9285868" y="5970114"/>
              <a:ext cx="244271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4ED5B5-8771-C19F-D673-782419DB6AF9}"/>
                </a:ext>
              </a:extLst>
            </p:cNvPr>
            <p:cNvSpPr/>
            <p:nvPr/>
          </p:nvSpPr>
          <p:spPr>
            <a:xfrm>
              <a:off x="9285868" y="5680731"/>
              <a:ext cx="201565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BD7D"/>
                  </a:solidFill>
                  <a:latin typeface="Poppins Medium" pitchFamily="2" charset="77"/>
                  <a:ea typeface="Roboto Medium" panose="02000000000000000000" pitchFamily="2" charset="0"/>
                  <a:cs typeface="Poppins Medium" pitchFamily="2" charset="77"/>
                </a:rPr>
                <a:t>Reinforcement</a:t>
              </a:r>
              <a:endParaRPr lang="en-US" sz="5400" dirty="0">
                <a:solidFill>
                  <a:srgbClr val="00BD7D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A9B565B-2552-9D31-21D0-BECC0DCA5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69861"/>
              </p:ext>
            </p:extLst>
          </p:nvPr>
        </p:nvGraphicFramePr>
        <p:xfrm>
          <a:off x="1078174" y="1828741"/>
          <a:ext cx="10172974" cy="348753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53282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1453282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1453282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1453282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1453282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1453282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1453282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44871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54272" marR="54272" marT="27136" marB="271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54272" marR="54272" marT="27136" marB="271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54272" marR="54272" marT="27136" marB="271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54272" marR="54272" marT="27136" marB="271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54272" marR="54272" marT="27136" marB="271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54272" marR="54272" marT="27136" marB="271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54272" marR="54272" marT="27136" marB="2713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8E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607764">
                <a:tc>
                  <a:txBody>
                    <a:bodyPr/>
                    <a:lstStyle/>
                    <a:p>
                      <a:pPr algn="r"/>
                      <a:endParaRPr lang="en-US" sz="18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01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607764"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607764"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11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12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13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14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15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16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17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607764"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18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19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20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21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22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23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24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607764"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25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26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27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Lato Medium" panose="020F0502020204030203" pitchFamily="34" charset="0"/>
                          <a:ea typeface="Lato Medium" panose="020F0502020204030203" pitchFamily="34" charset="0"/>
                          <a:cs typeface="Lato Medium" panose="020F0502020204030203" pitchFamily="34" charset="0"/>
                        </a:rPr>
                        <a:t>28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7D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b="0" i="0" dirty="0"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52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D1D583D-3593-7F24-587C-E14336B0A65F}"/>
              </a:ext>
            </a:extLst>
          </p:cNvPr>
          <p:cNvGrpSpPr/>
          <p:nvPr/>
        </p:nvGrpSpPr>
        <p:grpSpPr>
          <a:xfrm>
            <a:off x="2164080" y="259691"/>
            <a:ext cx="7863840" cy="1319595"/>
            <a:chOff x="1855615" y="344925"/>
            <a:chExt cx="7863840" cy="1319595"/>
          </a:xfrm>
        </p:grpSpPr>
        <p:sp>
          <p:nvSpPr>
            <p:cNvPr id="4" name="CuadroTexto 350">
              <a:extLst>
                <a:ext uri="{FF2B5EF4-FFF2-40B4-BE49-F238E27FC236}">
                  <a16:creationId xmlns:a16="http://schemas.microsoft.com/office/drawing/2014/main" id="{58A86485-72D9-F9B0-7B39-04CF25413566}"/>
                </a:ext>
              </a:extLst>
            </p:cNvPr>
            <p:cNvSpPr txBox="1"/>
            <p:nvPr/>
          </p:nvSpPr>
          <p:spPr>
            <a:xfrm>
              <a:off x="4461691" y="344925"/>
              <a:ext cx="26516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2">
                      <a:lumMod val="50000"/>
                    </a:schemeClr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Calendar</a:t>
              </a:r>
            </a:p>
          </p:txBody>
        </p:sp>
        <p:sp>
          <p:nvSpPr>
            <p:cNvPr id="5" name="CuadroTexto 351">
              <a:extLst>
                <a:ext uri="{FF2B5EF4-FFF2-40B4-BE49-F238E27FC236}">
                  <a16:creationId xmlns:a16="http://schemas.microsoft.com/office/drawing/2014/main" id="{22C27AF1-FBA2-9217-03E0-EE599BE8BAB1}"/>
                </a:ext>
              </a:extLst>
            </p:cNvPr>
            <p:cNvSpPr txBox="1"/>
            <p:nvPr/>
          </p:nvSpPr>
          <p:spPr>
            <a:xfrm>
              <a:off x="1855615" y="1141300"/>
              <a:ext cx="786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EC0455-59DC-0352-3B4F-88F049E2E56E}"/>
                </a:ext>
              </a:extLst>
            </p:cNvPr>
            <p:cNvCxnSpPr>
              <a:cxnSpLocks/>
            </p:cNvCxnSpPr>
            <p:nvPr/>
          </p:nvCxnSpPr>
          <p:spPr>
            <a:xfrm>
              <a:off x="5027993" y="1052811"/>
              <a:ext cx="1519084" cy="0"/>
            </a:xfrm>
            <a:prstGeom prst="line">
              <a:avLst/>
            </a:prstGeom>
            <a:ln w="539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1987EC5-747E-BA04-E6A5-CBA8D200DA80}"/>
              </a:ext>
            </a:extLst>
          </p:cNvPr>
          <p:cNvSpPr/>
          <p:nvPr/>
        </p:nvSpPr>
        <p:spPr>
          <a:xfrm>
            <a:off x="6868746" y="3737537"/>
            <a:ext cx="4719484" cy="2197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43AB10-A9B8-4E18-FA95-F46A23849303}"/>
              </a:ext>
            </a:extLst>
          </p:cNvPr>
          <p:cNvSpPr txBox="1"/>
          <p:nvPr/>
        </p:nvSpPr>
        <p:spPr>
          <a:xfrm>
            <a:off x="7125827" y="4036073"/>
            <a:ext cx="420532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useful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972025CF-77D4-6EDD-5B5A-3CE982D56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403007"/>
              </p:ext>
            </p:extLst>
          </p:nvPr>
        </p:nvGraphicFramePr>
        <p:xfrm>
          <a:off x="603770" y="2264390"/>
          <a:ext cx="5702585" cy="36497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4655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814655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814655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814655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814655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814655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814655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6844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en-US" sz="1200" b="0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565266">
                <a:tc>
                  <a:txBody>
                    <a:bodyPr/>
                    <a:lstStyle/>
                    <a:p>
                      <a:pPr algn="r"/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504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504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504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504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rgbClr val="048EBD"/>
                          </a:solidFill>
                        </a:rPr>
                        <a:t>1</a:t>
                      </a:r>
                      <a:endParaRPr lang="en-US" sz="1000" b="1" i="0" dirty="0">
                        <a:solidFill>
                          <a:srgbClr val="048EBD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504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504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5049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562776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619388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rgbClr val="048EBD"/>
                          </a:solidFill>
                        </a:rPr>
                        <a:t>13</a:t>
                      </a:r>
                      <a:endParaRPr lang="en-US" sz="1000" b="1" i="0" dirty="0">
                        <a:solidFill>
                          <a:srgbClr val="048EBD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619388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rgbClr val="048EBD"/>
                          </a:solidFill>
                        </a:rPr>
                        <a:t>22</a:t>
                      </a:r>
                      <a:endParaRPr lang="en-US" sz="1000" b="1" i="0" dirty="0">
                        <a:solidFill>
                          <a:srgbClr val="048EBD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598444"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rgbClr val="048EBD"/>
                          </a:solidFill>
                        </a:rPr>
                        <a:t>26</a:t>
                      </a:r>
                      <a:endParaRPr lang="en-US" sz="1000" b="1" i="0" dirty="0">
                        <a:solidFill>
                          <a:srgbClr val="048EBD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000" b="1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anchor="b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sp>
        <p:nvSpPr>
          <p:cNvPr id="29" name="Round Same-side Corner of Rectangle 28">
            <a:extLst>
              <a:ext uri="{FF2B5EF4-FFF2-40B4-BE49-F238E27FC236}">
                <a16:creationId xmlns:a16="http://schemas.microsoft.com/office/drawing/2014/main" id="{A614916E-1A02-B425-8D7A-6B429B086DEC}"/>
              </a:ext>
            </a:extLst>
          </p:cNvPr>
          <p:cNvSpPr/>
          <p:nvPr/>
        </p:nvSpPr>
        <p:spPr>
          <a:xfrm>
            <a:off x="6868746" y="2659454"/>
            <a:ext cx="4719484" cy="92881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BB75EC-1394-B11A-DF69-CC646DDFD4F7}"/>
              </a:ext>
            </a:extLst>
          </p:cNvPr>
          <p:cNvGrpSpPr/>
          <p:nvPr/>
        </p:nvGrpSpPr>
        <p:grpSpPr>
          <a:xfrm>
            <a:off x="2534325" y="4293076"/>
            <a:ext cx="213373" cy="213372"/>
            <a:chOff x="1876443" y="5905870"/>
            <a:chExt cx="526098" cy="52609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5E4773D-D932-40F4-2B7B-1ABC8C338E04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rgbClr val="048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8C89702-4BD6-2298-54F4-1C5DE7BBEFFA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1128A90-DAC1-0131-0D57-48E5A40628DD}"/>
              </a:ext>
            </a:extLst>
          </p:cNvPr>
          <p:cNvGrpSpPr/>
          <p:nvPr/>
        </p:nvGrpSpPr>
        <p:grpSpPr>
          <a:xfrm>
            <a:off x="1761892" y="5529825"/>
            <a:ext cx="213373" cy="213372"/>
            <a:chOff x="1876443" y="5905870"/>
            <a:chExt cx="526098" cy="52609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C822EFE-95F3-B307-120B-220EBCF0B00F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rgbClr val="048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7B1AB616-F57C-C5F5-3C02-284289F9819E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AE4DA5-8C65-C3F1-E430-689BFDEDD978}"/>
              </a:ext>
            </a:extLst>
          </p:cNvPr>
          <p:cNvGrpSpPr/>
          <p:nvPr/>
        </p:nvGrpSpPr>
        <p:grpSpPr>
          <a:xfrm>
            <a:off x="4184904" y="4846996"/>
            <a:ext cx="213373" cy="213372"/>
            <a:chOff x="1876443" y="5905870"/>
            <a:chExt cx="526098" cy="52609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FF8720B-7082-DA64-FA19-B460D6AF7A98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rgbClr val="048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3F70BB5-F70F-23AA-F324-F455CC2C1B4F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13" name="Grupo 224">
            <a:extLst>
              <a:ext uri="{FF2B5EF4-FFF2-40B4-BE49-F238E27FC236}">
                <a16:creationId xmlns:a16="http://schemas.microsoft.com/office/drawing/2014/main" id="{1E82F9EA-5A0B-C3D9-B031-55FB28CDF75D}"/>
              </a:ext>
            </a:extLst>
          </p:cNvPr>
          <p:cNvGrpSpPr/>
          <p:nvPr/>
        </p:nvGrpSpPr>
        <p:grpSpPr>
          <a:xfrm>
            <a:off x="7421844" y="2814505"/>
            <a:ext cx="644683" cy="649455"/>
            <a:chOff x="5014564" y="2955589"/>
            <a:chExt cx="939996" cy="946954"/>
          </a:xfrm>
          <a:solidFill>
            <a:srgbClr val="048EBD"/>
          </a:solidFill>
        </p:grpSpPr>
        <p:sp>
          <p:nvSpPr>
            <p:cNvPr id="15" name="Forma libre 87">
              <a:extLst>
                <a:ext uri="{FF2B5EF4-FFF2-40B4-BE49-F238E27FC236}">
                  <a16:creationId xmlns:a16="http://schemas.microsoft.com/office/drawing/2014/main" id="{AE7A2F53-07A6-201D-6BC5-4A6D15B3759D}"/>
                </a:ext>
              </a:extLst>
            </p:cNvPr>
            <p:cNvSpPr/>
            <p:nvPr/>
          </p:nvSpPr>
          <p:spPr>
            <a:xfrm>
              <a:off x="5014564" y="2955589"/>
              <a:ext cx="483059" cy="483059"/>
            </a:xfrm>
            <a:custGeom>
              <a:avLst/>
              <a:gdLst>
                <a:gd name="connsiteX0" fmla="*/ 242383 w 483059"/>
                <a:gd name="connsiteY0" fmla="*/ 482731 h 483059"/>
                <a:gd name="connsiteX1" fmla="*/ 242777 w 483059"/>
                <a:gd name="connsiteY1" fmla="*/ 482731 h 483059"/>
                <a:gd name="connsiteX2" fmla="*/ 253672 w 483059"/>
                <a:gd name="connsiteY2" fmla="*/ 482469 h 483059"/>
                <a:gd name="connsiteX3" fmla="*/ 482731 w 483059"/>
                <a:gd name="connsiteY3" fmla="*/ 241858 h 483059"/>
                <a:gd name="connsiteX4" fmla="*/ 241858 w 483059"/>
                <a:gd name="connsiteY4" fmla="*/ 984 h 483059"/>
                <a:gd name="connsiteX5" fmla="*/ 984 w 483059"/>
                <a:gd name="connsiteY5" fmla="*/ 241858 h 483059"/>
                <a:gd name="connsiteX6" fmla="*/ 241858 w 483059"/>
                <a:gd name="connsiteY6" fmla="*/ 482731 h 483059"/>
                <a:gd name="connsiteX7" fmla="*/ 242383 w 483059"/>
                <a:gd name="connsiteY7" fmla="*/ 482731 h 483059"/>
                <a:gd name="connsiteX8" fmla="*/ 241070 w 483059"/>
                <a:gd name="connsiteY8" fmla="*/ 278613 h 483059"/>
                <a:gd name="connsiteX9" fmla="*/ 171106 w 483059"/>
                <a:gd name="connsiteY9" fmla="*/ 208648 h 483059"/>
                <a:gd name="connsiteX10" fmla="*/ 241070 w 483059"/>
                <a:gd name="connsiteY10" fmla="*/ 138683 h 483059"/>
                <a:gd name="connsiteX11" fmla="*/ 311035 w 483059"/>
                <a:gd name="connsiteY11" fmla="*/ 208648 h 483059"/>
                <a:gd name="connsiteX12" fmla="*/ 241070 w 483059"/>
                <a:gd name="connsiteY12" fmla="*/ 278613 h 483059"/>
                <a:gd name="connsiteX13" fmla="*/ 241070 w 483059"/>
                <a:gd name="connsiteY13" fmla="*/ 364329 h 483059"/>
                <a:gd name="connsiteX14" fmla="*/ 347659 w 483059"/>
                <a:gd name="connsiteY14" fmla="*/ 395833 h 483059"/>
                <a:gd name="connsiteX15" fmla="*/ 251178 w 483059"/>
                <a:gd name="connsiteY15" fmla="*/ 435344 h 483059"/>
                <a:gd name="connsiteX16" fmla="*/ 242383 w 483059"/>
                <a:gd name="connsiteY16" fmla="*/ 435607 h 483059"/>
                <a:gd name="connsiteX17" fmla="*/ 136451 w 483059"/>
                <a:gd name="connsiteY17" fmla="*/ 394520 h 483059"/>
                <a:gd name="connsiteX18" fmla="*/ 241070 w 483059"/>
                <a:gd name="connsiteY18" fmla="*/ 364329 h 483059"/>
                <a:gd name="connsiteX19" fmla="*/ 48503 w 483059"/>
                <a:gd name="connsiteY19" fmla="*/ 241858 h 483059"/>
                <a:gd name="connsiteX20" fmla="*/ 242121 w 483059"/>
                <a:gd name="connsiteY20" fmla="*/ 48240 h 483059"/>
                <a:gd name="connsiteX21" fmla="*/ 435738 w 483059"/>
                <a:gd name="connsiteY21" fmla="*/ 241858 h 483059"/>
                <a:gd name="connsiteX22" fmla="*/ 388482 w 483059"/>
                <a:gd name="connsiteY22" fmla="*/ 368398 h 483059"/>
                <a:gd name="connsiteX23" fmla="*/ 386645 w 483059"/>
                <a:gd name="connsiteY23" fmla="*/ 366692 h 483059"/>
                <a:gd name="connsiteX24" fmla="*/ 278875 w 483059"/>
                <a:gd name="connsiteY24" fmla="*/ 319699 h 483059"/>
                <a:gd name="connsiteX25" fmla="*/ 358291 w 483059"/>
                <a:gd name="connsiteY25" fmla="*/ 208648 h 483059"/>
                <a:gd name="connsiteX26" fmla="*/ 241070 w 483059"/>
                <a:gd name="connsiteY26" fmla="*/ 91427 h 483059"/>
                <a:gd name="connsiteX27" fmla="*/ 123850 w 483059"/>
                <a:gd name="connsiteY27" fmla="*/ 208648 h 483059"/>
                <a:gd name="connsiteX28" fmla="*/ 203397 w 483059"/>
                <a:gd name="connsiteY28" fmla="*/ 319699 h 483059"/>
                <a:gd name="connsiteX29" fmla="*/ 98121 w 483059"/>
                <a:gd name="connsiteY29" fmla="*/ 364461 h 483059"/>
                <a:gd name="connsiteX30" fmla="*/ 94971 w 483059"/>
                <a:gd name="connsiteY30" fmla="*/ 367611 h 483059"/>
                <a:gd name="connsiteX31" fmla="*/ 48503 w 483059"/>
                <a:gd name="connsiteY31" fmla="*/ 241858 h 48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3059" h="483059">
                  <a:moveTo>
                    <a:pt x="242383" y="482731"/>
                  </a:moveTo>
                  <a:cubicBezTo>
                    <a:pt x="242514" y="482731"/>
                    <a:pt x="242646" y="482731"/>
                    <a:pt x="242777" y="482731"/>
                  </a:cubicBezTo>
                  <a:cubicBezTo>
                    <a:pt x="246452" y="482731"/>
                    <a:pt x="249997" y="482600"/>
                    <a:pt x="253672" y="482469"/>
                  </a:cubicBezTo>
                  <a:cubicBezTo>
                    <a:pt x="381000" y="476299"/>
                    <a:pt x="482731" y="370761"/>
                    <a:pt x="482731" y="241858"/>
                  </a:cubicBezTo>
                  <a:cubicBezTo>
                    <a:pt x="482731" y="109017"/>
                    <a:pt x="374699" y="984"/>
                    <a:pt x="241858" y="984"/>
                  </a:cubicBezTo>
                  <a:cubicBezTo>
                    <a:pt x="109017" y="984"/>
                    <a:pt x="984" y="109017"/>
                    <a:pt x="984" y="241858"/>
                  </a:cubicBezTo>
                  <a:cubicBezTo>
                    <a:pt x="984" y="374699"/>
                    <a:pt x="109017" y="482731"/>
                    <a:pt x="241858" y="482731"/>
                  </a:cubicBezTo>
                  <a:cubicBezTo>
                    <a:pt x="242121" y="482731"/>
                    <a:pt x="242252" y="482731"/>
                    <a:pt x="242383" y="482731"/>
                  </a:cubicBezTo>
                  <a:close/>
                  <a:moveTo>
                    <a:pt x="241070" y="278613"/>
                  </a:moveTo>
                  <a:cubicBezTo>
                    <a:pt x="202478" y="278613"/>
                    <a:pt x="171106" y="247240"/>
                    <a:pt x="171106" y="208648"/>
                  </a:cubicBezTo>
                  <a:cubicBezTo>
                    <a:pt x="171106" y="170055"/>
                    <a:pt x="202478" y="138683"/>
                    <a:pt x="241070" y="138683"/>
                  </a:cubicBezTo>
                  <a:cubicBezTo>
                    <a:pt x="279663" y="138683"/>
                    <a:pt x="311035" y="170055"/>
                    <a:pt x="311035" y="208648"/>
                  </a:cubicBezTo>
                  <a:cubicBezTo>
                    <a:pt x="311035" y="247240"/>
                    <a:pt x="279663" y="278613"/>
                    <a:pt x="241070" y="278613"/>
                  </a:cubicBezTo>
                  <a:close/>
                  <a:moveTo>
                    <a:pt x="241070" y="364329"/>
                  </a:moveTo>
                  <a:cubicBezTo>
                    <a:pt x="282419" y="364329"/>
                    <a:pt x="321537" y="376012"/>
                    <a:pt x="347659" y="395833"/>
                  </a:cubicBezTo>
                  <a:cubicBezTo>
                    <a:pt x="320749" y="419724"/>
                    <a:pt x="287014" y="433507"/>
                    <a:pt x="251178" y="435344"/>
                  </a:cubicBezTo>
                  <a:cubicBezTo>
                    <a:pt x="248290" y="435476"/>
                    <a:pt x="245402" y="435607"/>
                    <a:pt x="242383" y="435607"/>
                  </a:cubicBezTo>
                  <a:cubicBezTo>
                    <a:pt x="202741" y="435476"/>
                    <a:pt x="165461" y="421036"/>
                    <a:pt x="136451" y="394520"/>
                  </a:cubicBezTo>
                  <a:cubicBezTo>
                    <a:pt x="162573" y="375356"/>
                    <a:pt x="200903" y="364329"/>
                    <a:pt x="241070" y="364329"/>
                  </a:cubicBezTo>
                  <a:close/>
                  <a:moveTo>
                    <a:pt x="48503" y="241858"/>
                  </a:moveTo>
                  <a:cubicBezTo>
                    <a:pt x="48503" y="135139"/>
                    <a:pt x="135401" y="48240"/>
                    <a:pt x="242121" y="48240"/>
                  </a:cubicBezTo>
                  <a:cubicBezTo>
                    <a:pt x="348840" y="48240"/>
                    <a:pt x="435738" y="135139"/>
                    <a:pt x="435738" y="241858"/>
                  </a:cubicBezTo>
                  <a:cubicBezTo>
                    <a:pt x="435738" y="290164"/>
                    <a:pt x="417886" y="334532"/>
                    <a:pt x="388482" y="368398"/>
                  </a:cubicBezTo>
                  <a:cubicBezTo>
                    <a:pt x="387958" y="367742"/>
                    <a:pt x="387301" y="367217"/>
                    <a:pt x="386645" y="366692"/>
                  </a:cubicBezTo>
                  <a:cubicBezTo>
                    <a:pt x="359604" y="342145"/>
                    <a:pt x="321537" y="325868"/>
                    <a:pt x="278875" y="319699"/>
                  </a:cubicBezTo>
                  <a:cubicBezTo>
                    <a:pt x="325081" y="303947"/>
                    <a:pt x="358291" y="260104"/>
                    <a:pt x="358291" y="208648"/>
                  </a:cubicBezTo>
                  <a:cubicBezTo>
                    <a:pt x="358291" y="143933"/>
                    <a:pt x="305653" y="91427"/>
                    <a:pt x="241070" y="91427"/>
                  </a:cubicBezTo>
                  <a:cubicBezTo>
                    <a:pt x="176488" y="91427"/>
                    <a:pt x="123850" y="144065"/>
                    <a:pt x="123850" y="208648"/>
                  </a:cubicBezTo>
                  <a:cubicBezTo>
                    <a:pt x="123850" y="260104"/>
                    <a:pt x="157191" y="303947"/>
                    <a:pt x="203397" y="319699"/>
                  </a:cubicBezTo>
                  <a:cubicBezTo>
                    <a:pt x="162179" y="325606"/>
                    <a:pt x="125031" y="341226"/>
                    <a:pt x="98121" y="364461"/>
                  </a:cubicBezTo>
                  <a:cubicBezTo>
                    <a:pt x="96940" y="365379"/>
                    <a:pt x="95890" y="366429"/>
                    <a:pt x="94971" y="367611"/>
                  </a:cubicBezTo>
                  <a:cubicBezTo>
                    <a:pt x="65961" y="333613"/>
                    <a:pt x="48503" y="289770"/>
                    <a:pt x="48503" y="241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050"/>
            </a:p>
          </p:txBody>
        </p:sp>
        <p:sp>
          <p:nvSpPr>
            <p:cNvPr id="16" name="Forma libre 88">
              <a:extLst>
                <a:ext uri="{FF2B5EF4-FFF2-40B4-BE49-F238E27FC236}">
                  <a16:creationId xmlns:a16="http://schemas.microsoft.com/office/drawing/2014/main" id="{22885C8C-5E62-A215-A639-0C9D8AF6CE1F}"/>
                </a:ext>
              </a:extLst>
            </p:cNvPr>
            <p:cNvSpPr/>
            <p:nvPr/>
          </p:nvSpPr>
          <p:spPr>
            <a:xfrm>
              <a:off x="5471501" y="3141199"/>
              <a:ext cx="483059" cy="761344"/>
            </a:xfrm>
            <a:custGeom>
              <a:avLst/>
              <a:gdLst>
                <a:gd name="connsiteX0" fmla="*/ 482863 w 483059"/>
                <a:gd name="connsiteY0" fmla="*/ 520667 h 761343"/>
                <a:gd name="connsiteX1" fmla="*/ 255641 w 483059"/>
                <a:gd name="connsiteY1" fmla="*/ 280188 h 761343"/>
                <a:gd name="connsiteX2" fmla="*/ 256429 w 483059"/>
                <a:gd name="connsiteY2" fmla="*/ 279925 h 761343"/>
                <a:gd name="connsiteX3" fmla="*/ 257478 w 483059"/>
                <a:gd name="connsiteY3" fmla="*/ 279663 h 761343"/>
                <a:gd name="connsiteX4" fmla="*/ 258660 w 483059"/>
                <a:gd name="connsiteY4" fmla="*/ 279269 h 761343"/>
                <a:gd name="connsiteX5" fmla="*/ 259710 w 483059"/>
                <a:gd name="connsiteY5" fmla="*/ 278875 h 761343"/>
                <a:gd name="connsiteX6" fmla="*/ 260760 w 483059"/>
                <a:gd name="connsiteY6" fmla="*/ 278350 h 761343"/>
                <a:gd name="connsiteX7" fmla="*/ 261811 w 483059"/>
                <a:gd name="connsiteY7" fmla="*/ 277825 h 761343"/>
                <a:gd name="connsiteX8" fmla="*/ 262729 w 483059"/>
                <a:gd name="connsiteY8" fmla="*/ 277300 h 761343"/>
                <a:gd name="connsiteX9" fmla="*/ 263780 w 483059"/>
                <a:gd name="connsiteY9" fmla="*/ 276643 h 761343"/>
                <a:gd name="connsiteX10" fmla="*/ 264829 w 483059"/>
                <a:gd name="connsiteY10" fmla="*/ 275856 h 761343"/>
                <a:gd name="connsiteX11" fmla="*/ 265749 w 483059"/>
                <a:gd name="connsiteY11" fmla="*/ 275199 h 761343"/>
                <a:gd name="connsiteX12" fmla="*/ 267455 w 483059"/>
                <a:gd name="connsiteY12" fmla="*/ 273624 h 761343"/>
                <a:gd name="connsiteX13" fmla="*/ 267455 w 483059"/>
                <a:gd name="connsiteY13" fmla="*/ 273624 h 761343"/>
                <a:gd name="connsiteX14" fmla="*/ 324424 w 483059"/>
                <a:gd name="connsiteY14" fmla="*/ 216655 h 761343"/>
                <a:gd name="connsiteX15" fmla="*/ 324424 w 483059"/>
                <a:gd name="connsiteY15" fmla="*/ 183182 h 761343"/>
                <a:gd name="connsiteX16" fmla="*/ 290951 w 483059"/>
                <a:gd name="connsiteY16" fmla="*/ 183182 h 761343"/>
                <a:gd name="connsiteX17" fmla="*/ 274281 w 483059"/>
                <a:gd name="connsiteY17" fmla="*/ 199853 h 761343"/>
                <a:gd name="connsiteX18" fmla="*/ 274281 w 483059"/>
                <a:gd name="connsiteY18" fmla="*/ 128969 h 761343"/>
                <a:gd name="connsiteX19" fmla="*/ 212060 w 483059"/>
                <a:gd name="connsiteY19" fmla="*/ 20018 h 761343"/>
                <a:gd name="connsiteX20" fmla="*/ 69636 w 483059"/>
                <a:gd name="connsiteY20" fmla="*/ 984 h 761343"/>
                <a:gd name="connsiteX21" fmla="*/ 46009 w 483059"/>
                <a:gd name="connsiteY21" fmla="*/ 24612 h 761343"/>
                <a:gd name="connsiteX22" fmla="*/ 69636 w 483059"/>
                <a:gd name="connsiteY22" fmla="*/ 48240 h 761343"/>
                <a:gd name="connsiteX23" fmla="*/ 192370 w 483059"/>
                <a:gd name="connsiteY23" fmla="*/ 62942 h 761343"/>
                <a:gd name="connsiteX24" fmla="*/ 227025 w 483059"/>
                <a:gd name="connsiteY24" fmla="*/ 128838 h 761343"/>
                <a:gd name="connsiteX25" fmla="*/ 227025 w 483059"/>
                <a:gd name="connsiteY25" fmla="*/ 199721 h 761343"/>
                <a:gd name="connsiteX26" fmla="*/ 210354 w 483059"/>
                <a:gd name="connsiteY26" fmla="*/ 183051 h 761343"/>
                <a:gd name="connsiteX27" fmla="*/ 176881 w 483059"/>
                <a:gd name="connsiteY27" fmla="*/ 183051 h 761343"/>
                <a:gd name="connsiteX28" fmla="*/ 176881 w 483059"/>
                <a:gd name="connsiteY28" fmla="*/ 216523 h 761343"/>
                <a:gd name="connsiteX29" fmla="*/ 233851 w 483059"/>
                <a:gd name="connsiteY29" fmla="*/ 273493 h 761343"/>
                <a:gd name="connsiteX30" fmla="*/ 235557 w 483059"/>
                <a:gd name="connsiteY30" fmla="*/ 275068 h 761343"/>
                <a:gd name="connsiteX31" fmla="*/ 236344 w 483059"/>
                <a:gd name="connsiteY31" fmla="*/ 275725 h 761343"/>
                <a:gd name="connsiteX32" fmla="*/ 237395 w 483059"/>
                <a:gd name="connsiteY32" fmla="*/ 276512 h 761343"/>
                <a:gd name="connsiteX33" fmla="*/ 238445 w 483059"/>
                <a:gd name="connsiteY33" fmla="*/ 277168 h 761343"/>
                <a:gd name="connsiteX34" fmla="*/ 239364 w 483059"/>
                <a:gd name="connsiteY34" fmla="*/ 277694 h 761343"/>
                <a:gd name="connsiteX35" fmla="*/ 240414 w 483059"/>
                <a:gd name="connsiteY35" fmla="*/ 278219 h 761343"/>
                <a:gd name="connsiteX36" fmla="*/ 241464 w 483059"/>
                <a:gd name="connsiteY36" fmla="*/ 278744 h 761343"/>
                <a:gd name="connsiteX37" fmla="*/ 242514 w 483059"/>
                <a:gd name="connsiteY37" fmla="*/ 279137 h 761343"/>
                <a:gd name="connsiteX38" fmla="*/ 243695 w 483059"/>
                <a:gd name="connsiteY38" fmla="*/ 279531 h 761343"/>
                <a:gd name="connsiteX39" fmla="*/ 244090 w 483059"/>
                <a:gd name="connsiteY39" fmla="*/ 279663 h 761343"/>
                <a:gd name="connsiteX40" fmla="*/ 241858 w 483059"/>
                <a:gd name="connsiteY40" fmla="*/ 279663 h 761343"/>
                <a:gd name="connsiteX41" fmla="*/ 984 w 483059"/>
                <a:gd name="connsiteY41" fmla="*/ 520536 h 761343"/>
                <a:gd name="connsiteX42" fmla="*/ 241858 w 483059"/>
                <a:gd name="connsiteY42" fmla="*/ 761409 h 761343"/>
                <a:gd name="connsiteX43" fmla="*/ 242251 w 483059"/>
                <a:gd name="connsiteY43" fmla="*/ 761409 h 761343"/>
                <a:gd name="connsiteX44" fmla="*/ 242646 w 483059"/>
                <a:gd name="connsiteY44" fmla="*/ 761409 h 761343"/>
                <a:gd name="connsiteX45" fmla="*/ 253540 w 483059"/>
                <a:gd name="connsiteY45" fmla="*/ 761147 h 761343"/>
                <a:gd name="connsiteX46" fmla="*/ 482863 w 483059"/>
                <a:gd name="connsiteY46" fmla="*/ 520667 h 761343"/>
                <a:gd name="connsiteX47" fmla="*/ 48372 w 483059"/>
                <a:gd name="connsiteY47" fmla="*/ 520667 h 761343"/>
                <a:gd name="connsiteX48" fmla="*/ 241989 w 483059"/>
                <a:gd name="connsiteY48" fmla="*/ 327049 h 761343"/>
                <a:gd name="connsiteX49" fmla="*/ 435607 w 483059"/>
                <a:gd name="connsiteY49" fmla="*/ 520667 h 761343"/>
                <a:gd name="connsiteX50" fmla="*/ 388351 w 483059"/>
                <a:gd name="connsiteY50" fmla="*/ 647208 h 761343"/>
                <a:gd name="connsiteX51" fmla="*/ 386513 w 483059"/>
                <a:gd name="connsiteY51" fmla="*/ 645501 h 761343"/>
                <a:gd name="connsiteX52" fmla="*/ 278744 w 483059"/>
                <a:gd name="connsiteY52" fmla="*/ 598508 h 761343"/>
                <a:gd name="connsiteX53" fmla="*/ 358160 w 483059"/>
                <a:gd name="connsiteY53" fmla="*/ 487457 h 761343"/>
                <a:gd name="connsiteX54" fmla="*/ 240939 w 483059"/>
                <a:gd name="connsiteY54" fmla="*/ 370236 h 761343"/>
                <a:gd name="connsiteX55" fmla="*/ 123718 w 483059"/>
                <a:gd name="connsiteY55" fmla="*/ 487457 h 761343"/>
                <a:gd name="connsiteX56" fmla="*/ 203266 w 483059"/>
                <a:gd name="connsiteY56" fmla="*/ 598508 h 761343"/>
                <a:gd name="connsiteX57" fmla="*/ 97990 w 483059"/>
                <a:gd name="connsiteY57" fmla="*/ 643270 h 761343"/>
                <a:gd name="connsiteX58" fmla="*/ 94840 w 483059"/>
                <a:gd name="connsiteY58" fmla="*/ 646420 h 761343"/>
                <a:gd name="connsiteX59" fmla="*/ 48372 w 483059"/>
                <a:gd name="connsiteY59" fmla="*/ 520667 h 761343"/>
                <a:gd name="connsiteX60" fmla="*/ 242383 w 483059"/>
                <a:gd name="connsiteY60" fmla="*/ 714285 h 761343"/>
                <a:gd name="connsiteX61" fmla="*/ 136451 w 483059"/>
                <a:gd name="connsiteY61" fmla="*/ 673199 h 761343"/>
                <a:gd name="connsiteX62" fmla="*/ 241070 w 483059"/>
                <a:gd name="connsiteY62" fmla="*/ 643138 h 761343"/>
                <a:gd name="connsiteX63" fmla="*/ 347659 w 483059"/>
                <a:gd name="connsiteY63" fmla="*/ 674642 h 761343"/>
                <a:gd name="connsiteX64" fmla="*/ 251178 w 483059"/>
                <a:gd name="connsiteY64" fmla="*/ 714154 h 761343"/>
                <a:gd name="connsiteX65" fmla="*/ 242383 w 483059"/>
                <a:gd name="connsiteY65" fmla="*/ 714285 h 761343"/>
                <a:gd name="connsiteX66" fmla="*/ 240939 w 483059"/>
                <a:gd name="connsiteY66" fmla="*/ 557553 h 761343"/>
                <a:gd name="connsiteX67" fmla="*/ 170974 w 483059"/>
                <a:gd name="connsiteY67" fmla="*/ 487588 h 761343"/>
                <a:gd name="connsiteX68" fmla="*/ 240939 w 483059"/>
                <a:gd name="connsiteY68" fmla="*/ 417623 h 761343"/>
                <a:gd name="connsiteX69" fmla="*/ 310904 w 483059"/>
                <a:gd name="connsiteY69" fmla="*/ 487588 h 761343"/>
                <a:gd name="connsiteX70" fmla="*/ 240939 w 483059"/>
                <a:gd name="connsiteY70" fmla="*/ 557553 h 7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3059" h="761343">
                  <a:moveTo>
                    <a:pt x="482863" y="520667"/>
                  </a:moveTo>
                  <a:cubicBezTo>
                    <a:pt x="482863" y="392420"/>
                    <a:pt x="382181" y="287276"/>
                    <a:pt x="255641" y="280188"/>
                  </a:cubicBezTo>
                  <a:cubicBezTo>
                    <a:pt x="255904" y="280188"/>
                    <a:pt x="256166" y="280056"/>
                    <a:pt x="256429" y="279925"/>
                  </a:cubicBezTo>
                  <a:cubicBezTo>
                    <a:pt x="256822" y="279794"/>
                    <a:pt x="257085" y="279794"/>
                    <a:pt x="257478" y="279663"/>
                  </a:cubicBezTo>
                  <a:cubicBezTo>
                    <a:pt x="257873" y="279531"/>
                    <a:pt x="258266" y="279400"/>
                    <a:pt x="258660" y="279269"/>
                  </a:cubicBezTo>
                  <a:cubicBezTo>
                    <a:pt x="259054" y="279137"/>
                    <a:pt x="259316" y="279006"/>
                    <a:pt x="259710" y="278875"/>
                  </a:cubicBezTo>
                  <a:cubicBezTo>
                    <a:pt x="260104" y="278744"/>
                    <a:pt x="260367" y="278612"/>
                    <a:pt x="260760" y="278350"/>
                  </a:cubicBezTo>
                  <a:cubicBezTo>
                    <a:pt x="261154" y="278219"/>
                    <a:pt x="261548" y="277956"/>
                    <a:pt x="261811" y="277825"/>
                  </a:cubicBezTo>
                  <a:cubicBezTo>
                    <a:pt x="262073" y="277694"/>
                    <a:pt x="262467" y="277431"/>
                    <a:pt x="262729" y="277300"/>
                  </a:cubicBezTo>
                  <a:cubicBezTo>
                    <a:pt x="263123" y="277037"/>
                    <a:pt x="263385" y="276906"/>
                    <a:pt x="263780" y="276643"/>
                  </a:cubicBezTo>
                  <a:cubicBezTo>
                    <a:pt x="264173" y="276381"/>
                    <a:pt x="264436" y="276118"/>
                    <a:pt x="264829" y="275856"/>
                  </a:cubicBezTo>
                  <a:cubicBezTo>
                    <a:pt x="265092" y="275593"/>
                    <a:pt x="265354" y="275462"/>
                    <a:pt x="265749" y="275199"/>
                  </a:cubicBezTo>
                  <a:cubicBezTo>
                    <a:pt x="266405" y="274674"/>
                    <a:pt x="266930" y="274149"/>
                    <a:pt x="267455" y="273624"/>
                  </a:cubicBezTo>
                  <a:cubicBezTo>
                    <a:pt x="267455" y="273624"/>
                    <a:pt x="267455" y="273624"/>
                    <a:pt x="267455" y="273624"/>
                  </a:cubicBezTo>
                  <a:lnTo>
                    <a:pt x="324424" y="216655"/>
                  </a:lnTo>
                  <a:cubicBezTo>
                    <a:pt x="333613" y="207466"/>
                    <a:pt x="333613" y="192502"/>
                    <a:pt x="324424" y="183182"/>
                  </a:cubicBezTo>
                  <a:cubicBezTo>
                    <a:pt x="315236" y="173993"/>
                    <a:pt x="300271" y="173993"/>
                    <a:pt x="290951" y="183182"/>
                  </a:cubicBezTo>
                  <a:lnTo>
                    <a:pt x="274281" y="199853"/>
                  </a:lnTo>
                  <a:lnTo>
                    <a:pt x="274281" y="128969"/>
                  </a:lnTo>
                  <a:cubicBezTo>
                    <a:pt x="274281" y="74887"/>
                    <a:pt x="253935" y="39314"/>
                    <a:pt x="212060" y="20018"/>
                  </a:cubicBezTo>
                  <a:cubicBezTo>
                    <a:pt x="177537" y="4135"/>
                    <a:pt x="131988" y="984"/>
                    <a:pt x="69636" y="984"/>
                  </a:cubicBezTo>
                  <a:cubicBezTo>
                    <a:pt x="56641" y="984"/>
                    <a:pt x="46009" y="11617"/>
                    <a:pt x="46009" y="24612"/>
                  </a:cubicBezTo>
                  <a:cubicBezTo>
                    <a:pt x="46009" y="37608"/>
                    <a:pt x="56641" y="48240"/>
                    <a:pt x="69636" y="48240"/>
                  </a:cubicBezTo>
                  <a:cubicBezTo>
                    <a:pt x="123981" y="48240"/>
                    <a:pt x="165724" y="50734"/>
                    <a:pt x="192370" y="62942"/>
                  </a:cubicBezTo>
                  <a:cubicBezTo>
                    <a:pt x="209566" y="70818"/>
                    <a:pt x="227025" y="84732"/>
                    <a:pt x="227025" y="128838"/>
                  </a:cubicBezTo>
                  <a:lnTo>
                    <a:pt x="227025" y="199721"/>
                  </a:lnTo>
                  <a:lnTo>
                    <a:pt x="210354" y="183051"/>
                  </a:lnTo>
                  <a:cubicBezTo>
                    <a:pt x="201165" y="173862"/>
                    <a:pt x="186201" y="173862"/>
                    <a:pt x="176881" y="183051"/>
                  </a:cubicBezTo>
                  <a:cubicBezTo>
                    <a:pt x="167693" y="192239"/>
                    <a:pt x="167693" y="207204"/>
                    <a:pt x="176881" y="216523"/>
                  </a:cubicBezTo>
                  <a:lnTo>
                    <a:pt x="233851" y="273493"/>
                  </a:lnTo>
                  <a:cubicBezTo>
                    <a:pt x="234375" y="274018"/>
                    <a:pt x="235032" y="274543"/>
                    <a:pt x="235557" y="275068"/>
                  </a:cubicBezTo>
                  <a:cubicBezTo>
                    <a:pt x="235820" y="275331"/>
                    <a:pt x="236082" y="275462"/>
                    <a:pt x="236344" y="275725"/>
                  </a:cubicBezTo>
                  <a:cubicBezTo>
                    <a:pt x="236739" y="275987"/>
                    <a:pt x="237001" y="276250"/>
                    <a:pt x="237395" y="276512"/>
                  </a:cubicBezTo>
                  <a:cubicBezTo>
                    <a:pt x="237789" y="276775"/>
                    <a:pt x="238051" y="276906"/>
                    <a:pt x="238445" y="277168"/>
                  </a:cubicBezTo>
                  <a:cubicBezTo>
                    <a:pt x="238708" y="277300"/>
                    <a:pt x="239101" y="277562"/>
                    <a:pt x="239364" y="277694"/>
                  </a:cubicBezTo>
                  <a:cubicBezTo>
                    <a:pt x="239758" y="277825"/>
                    <a:pt x="240020" y="278087"/>
                    <a:pt x="240414" y="278219"/>
                  </a:cubicBezTo>
                  <a:cubicBezTo>
                    <a:pt x="240808" y="278350"/>
                    <a:pt x="241070" y="278612"/>
                    <a:pt x="241464" y="278744"/>
                  </a:cubicBezTo>
                  <a:cubicBezTo>
                    <a:pt x="241858" y="278875"/>
                    <a:pt x="242121" y="279006"/>
                    <a:pt x="242514" y="279137"/>
                  </a:cubicBezTo>
                  <a:cubicBezTo>
                    <a:pt x="242908" y="279269"/>
                    <a:pt x="243302" y="279400"/>
                    <a:pt x="243695" y="279531"/>
                  </a:cubicBezTo>
                  <a:cubicBezTo>
                    <a:pt x="243827" y="279531"/>
                    <a:pt x="243958" y="279663"/>
                    <a:pt x="244090" y="279663"/>
                  </a:cubicBezTo>
                  <a:cubicBezTo>
                    <a:pt x="243302" y="279663"/>
                    <a:pt x="242646" y="279663"/>
                    <a:pt x="241858" y="279663"/>
                  </a:cubicBezTo>
                  <a:cubicBezTo>
                    <a:pt x="109016" y="279663"/>
                    <a:pt x="984" y="387695"/>
                    <a:pt x="984" y="520536"/>
                  </a:cubicBezTo>
                  <a:cubicBezTo>
                    <a:pt x="984" y="653377"/>
                    <a:pt x="109016" y="761409"/>
                    <a:pt x="241858" y="761409"/>
                  </a:cubicBezTo>
                  <a:cubicBezTo>
                    <a:pt x="241989" y="761409"/>
                    <a:pt x="242121" y="761409"/>
                    <a:pt x="242251" y="761409"/>
                  </a:cubicBezTo>
                  <a:cubicBezTo>
                    <a:pt x="242383" y="761409"/>
                    <a:pt x="242514" y="761409"/>
                    <a:pt x="242646" y="761409"/>
                  </a:cubicBezTo>
                  <a:cubicBezTo>
                    <a:pt x="246321" y="761409"/>
                    <a:pt x="249865" y="761278"/>
                    <a:pt x="253540" y="761147"/>
                  </a:cubicBezTo>
                  <a:cubicBezTo>
                    <a:pt x="381131" y="755109"/>
                    <a:pt x="482863" y="649571"/>
                    <a:pt x="482863" y="520667"/>
                  </a:cubicBezTo>
                  <a:close/>
                  <a:moveTo>
                    <a:pt x="48372" y="520667"/>
                  </a:moveTo>
                  <a:cubicBezTo>
                    <a:pt x="48372" y="413948"/>
                    <a:pt x="135270" y="327049"/>
                    <a:pt x="241989" y="327049"/>
                  </a:cubicBezTo>
                  <a:cubicBezTo>
                    <a:pt x="348708" y="327049"/>
                    <a:pt x="435607" y="413948"/>
                    <a:pt x="435607" y="520667"/>
                  </a:cubicBezTo>
                  <a:cubicBezTo>
                    <a:pt x="435607" y="568973"/>
                    <a:pt x="417755" y="613341"/>
                    <a:pt x="388351" y="647208"/>
                  </a:cubicBezTo>
                  <a:cubicBezTo>
                    <a:pt x="387826" y="646551"/>
                    <a:pt x="387170" y="646026"/>
                    <a:pt x="386513" y="645501"/>
                  </a:cubicBezTo>
                  <a:cubicBezTo>
                    <a:pt x="359472" y="620955"/>
                    <a:pt x="321405" y="604677"/>
                    <a:pt x="278744" y="598508"/>
                  </a:cubicBezTo>
                  <a:cubicBezTo>
                    <a:pt x="324949" y="582756"/>
                    <a:pt x="358160" y="538913"/>
                    <a:pt x="358160" y="487457"/>
                  </a:cubicBezTo>
                  <a:cubicBezTo>
                    <a:pt x="358160" y="422743"/>
                    <a:pt x="305522" y="370236"/>
                    <a:pt x="240939" y="370236"/>
                  </a:cubicBezTo>
                  <a:cubicBezTo>
                    <a:pt x="176356" y="370236"/>
                    <a:pt x="123718" y="422874"/>
                    <a:pt x="123718" y="487457"/>
                  </a:cubicBezTo>
                  <a:cubicBezTo>
                    <a:pt x="123718" y="538913"/>
                    <a:pt x="157060" y="582756"/>
                    <a:pt x="203266" y="598508"/>
                  </a:cubicBezTo>
                  <a:cubicBezTo>
                    <a:pt x="162048" y="604415"/>
                    <a:pt x="124900" y="620036"/>
                    <a:pt x="97990" y="643270"/>
                  </a:cubicBezTo>
                  <a:cubicBezTo>
                    <a:pt x="96809" y="644189"/>
                    <a:pt x="95759" y="645239"/>
                    <a:pt x="94840" y="646420"/>
                  </a:cubicBezTo>
                  <a:cubicBezTo>
                    <a:pt x="65961" y="612553"/>
                    <a:pt x="48372" y="568579"/>
                    <a:pt x="48372" y="520667"/>
                  </a:cubicBezTo>
                  <a:close/>
                  <a:moveTo>
                    <a:pt x="242383" y="714285"/>
                  </a:moveTo>
                  <a:cubicBezTo>
                    <a:pt x="202741" y="714154"/>
                    <a:pt x="165461" y="699714"/>
                    <a:pt x="136451" y="673199"/>
                  </a:cubicBezTo>
                  <a:cubicBezTo>
                    <a:pt x="162573" y="654296"/>
                    <a:pt x="200903" y="643138"/>
                    <a:pt x="241070" y="643138"/>
                  </a:cubicBezTo>
                  <a:cubicBezTo>
                    <a:pt x="282419" y="643138"/>
                    <a:pt x="321537" y="654821"/>
                    <a:pt x="347659" y="674642"/>
                  </a:cubicBezTo>
                  <a:cubicBezTo>
                    <a:pt x="320749" y="698533"/>
                    <a:pt x="287013" y="712316"/>
                    <a:pt x="251178" y="714154"/>
                  </a:cubicBezTo>
                  <a:cubicBezTo>
                    <a:pt x="248290" y="714154"/>
                    <a:pt x="245271" y="714285"/>
                    <a:pt x="242383" y="714285"/>
                  </a:cubicBezTo>
                  <a:close/>
                  <a:moveTo>
                    <a:pt x="240939" y="557553"/>
                  </a:moveTo>
                  <a:cubicBezTo>
                    <a:pt x="202347" y="557553"/>
                    <a:pt x="170974" y="526181"/>
                    <a:pt x="170974" y="487588"/>
                  </a:cubicBezTo>
                  <a:cubicBezTo>
                    <a:pt x="170974" y="448996"/>
                    <a:pt x="202347" y="417623"/>
                    <a:pt x="240939" y="417623"/>
                  </a:cubicBezTo>
                  <a:cubicBezTo>
                    <a:pt x="279532" y="417623"/>
                    <a:pt x="310904" y="448996"/>
                    <a:pt x="310904" y="487588"/>
                  </a:cubicBezTo>
                  <a:cubicBezTo>
                    <a:pt x="310904" y="526049"/>
                    <a:pt x="279532" y="557553"/>
                    <a:pt x="240939" y="557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050"/>
            </a:p>
          </p:txBody>
        </p:sp>
        <p:sp>
          <p:nvSpPr>
            <p:cNvPr id="17" name="Forma libre 89">
              <a:extLst>
                <a:ext uri="{FF2B5EF4-FFF2-40B4-BE49-F238E27FC236}">
                  <a16:creationId xmlns:a16="http://schemas.microsoft.com/office/drawing/2014/main" id="{44B11B70-75AC-0CF1-2E15-E76979DCFC16}"/>
                </a:ext>
              </a:extLst>
            </p:cNvPr>
            <p:cNvSpPr/>
            <p:nvPr/>
          </p:nvSpPr>
          <p:spPr>
            <a:xfrm>
              <a:off x="5165585" y="3443899"/>
              <a:ext cx="286160" cy="280910"/>
            </a:xfrm>
            <a:custGeom>
              <a:avLst/>
              <a:gdLst>
                <a:gd name="connsiteX0" fmla="*/ 262926 w 286160"/>
                <a:gd name="connsiteY0" fmla="*/ 233063 h 280909"/>
                <a:gd name="connsiteX1" fmla="*/ 140192 w 286160"/>
                <a:gd name="connsiteY1" fmla="*/ 218361 h 280909"/>
                <a:gd name="connsiteX2" fmla="*/ 105538 w 286160"/>
                <a:gd name="connsiteY2" fmla="*/ 152466 h 280909"/>
                <a:gd name="connsiteX3" fmla="*/ 105538 w 286160"/>
                <a:gd name="connsiteY3" fmla="*/ 81582 h 280909"/>
                <a:gd name="connsiteX4" fmla="*/ 122209 w 286160"/>
                <a:gd name="connsiteY4" fmla="*/ 98253 h 280909"/>
                <a:gd name="connsiteX5" fmla="*/ 138880 w 286160"/>
                <a:gd name="connsiteY5" fmla="*/ 105210 h 280909"/>
                <a:gd name="connsiteX6" fmla="*/ 155550 w 286160"/>
                <a:gd name="connsiteY6" fmla="*/ 98253 h 280909"/>
                <a:gd name="connsiteX7" fmla="*/ 155550 w 286160"/>
                <a:gd name="connsiteY7" fmla="*/ 64780 h 280909"/>
                <a:gd name="connsiteX8" fmla="*/ 98581 w 286160"/>
                <a:gd name="connsiteY8" fmla="*/ 7810 h 280909"/>
                <a:gd name="connsiteX9" fmla="*/ 98450 w 286160"/>
                <a:gd name="connsiteY9" fmla="*/ 7810 h 280909"/>
                <a:gd name="connsiteX10" fmla="*/ 96743 w 286160"/>
                <a:gd name="connsiteY10" fmla="*/ 6366 h 280909"/>
                <a:gd name="connsiteX11" fmla="*/ 95956 w 286160"/>
                <a:gd name="connsiteY11" fmla="*/ 5710 h 280909"/>
                <a:gd name="connsiteX12" fmla="*/ 94905 w 286160"/>
                <a:gd name="connsiteY12" fmla="*/ 4922 h 280909"/>
                <a:gd name="connsiteX13" fmla="*/ 93855 w 286160"/>
                <a:gd name="connsiteY13" fmla="*/ 4266 h 280909"/>
                <a:gd name="connsiteX14" fmla="*/ 92937 w 286160"/>
                <a:gd name="connsiteY14" fmla="*/ 3741 h 280909"/>
                <a:gd name="connsiteX15" fmla="*/ 91886 w 286160"/>
                <a:gd name="connsiteY15" fmla="*/ 3216 h 280909"/>
                <a:gd name="connsiteX16" fmla="*/ 90836 w 286160"/>
                <a:gd name="connsiteY16" fmla="*/ 2691 h 280909"/>
                <a:gd name="connsiteX17" fmla="*/ 89786 w 286160"/>
                <a:gd name="connsiteY17" fmla="*/ 2297 h 280909"/>
                <a:gd name="connsiteX18" fmla="*/ 88605 w 286160"/>
                <a:gd name="connsiteY18" fmla="*/ 1903 h 280909"/>
                <a:gd name="connsiteX19" fmla="*/ 87554 w 286160"/>
                <a:gd name="connsiteY19" fmla="*/ 1641 h 280909"/>
                <a:gd name="connsiteX20" fmla="*/ 86373 w 286160"/>
                <a:gd name="connsiteY20" fmla="*/ 1378 h 280909"/>
                <a:gd name="connsiteX21" fmla="*/ 85192 w 286160"/>
                <a:gd name="connsiteY21" fmla="*/ 1247 h 280909"/>
                <a:gd name="connsiteX22" fmla="*/ 84142 w 286160"/>
                <a:gd name="connsiteY22" fmla="*/ 1116 h 280909"/>
                <a:gd name="connsiteX23" fmla="*/ 81779 w 286160"/>
                <a:gd name="connsiteY23" fmla="*/ 984 h 280909"/>
                <a:gd name="connsiteX24" fmla="*/ 81779 w 286160"/>
                <a:gd name="connsiteY24" fmla="*/ 984 h 280909"/>
                <a:gd name="connsiteX25" fmla="*/ 81779 w 286160"/>
                <a:gd name="connsiteY25" fmla="*/ 984 h 280909"/>
                <a:gd name="connsiteX26" fmla="*/ 81779 w 286160"/>
                <a:gd name="connsiteY26" fmla="*/ 984 h 280909"/>
                <a:gd name="connsiteX27" fmla="*/ 79416 w 286160"/>
                <a:gd name="connsiteY27" fmla="*/ 1116 h 280909"/>
                <a:gd name="connsiteX28" fmla="*/ 78366 w 286160"/>
                <a:gd name="connsiteY28" fmla="*/ 1247 h 280909"/>
                <a:gd name="connsiteX29" fmla="*/ 77053 w 286160"/>
                <a:gd name="connsiteY29" fmla="*/ 1378 h 280909"/>
                <a:gd name="connsiteX30" fmla="*/ 75872 w 286160"/>
                <a:gd name="connsiteY30" fmla="*/ 1641 h 280909"/>
                <a:gd name="connsiteX31" fmla="*/ 74691 w 286160"/>
                <a:gd name="connsiteY31" fmla="*/ 1903 h 280909"/>
                <a:gd name="connsiteX32" fmla="*/ 73640 w 286160"/>
                <a:gd name="connsiteY32" fmla="*/ 2297 h 280909"/>
                <a:gd name="connsiteX33" fmla="*/ 72590 w 286160"/>
                <a:gd name="connsiteY33" fmla="*/ 2691 h 280909"/>
                <a:gd name="connsiteX34" fmla="*/ 71671 w 286160"/>
                <a:gd name="connsiteY34" fmla="*/ 3085 h 280909"/>
                <a:gd name="connsiteX35" fmla="*/ 70490 w 286160"/>
                <a:gd name="connsiteY35" fmla="*/ 3610 h 280909"/>
                <a:gd name="connsiteX36" fmla="*/ 69571 w 286160"/>
                <a:gd name="connsiteY36" fmla="*/ 4135 h 280909"/>
                <a:gd name="connsiteX37" fmla="*/ 68521 w 286160"/>
                <a:gd name="connsiteY37" fmla="*/ 4791 h 280909"/>
                <a:gd name="connsiteX38" fmla="*/ 67602 w 286160"/>
                <a:gd name="connsiteY38" fmla="*/ 5447 h 280909"/>
                <a:gd name="connsiteX39" fmla="*/ 66815 w 286160"/>
                <a:gd name="connsiteY39" fmla="*/ 6104 h 280909"/>
                <a:gd name="connsiteX40" fmla="*/ 66683 w 286160"/>
                <a:gd name="connsiteY40" fmla="*/ 6104 h 280909"/>
                <a:gd name="connsiteX41" fmla="*/ 64977 w 286160"/>
                <a:gd name="connsiteY41" fmla="*/ 7548 h 280909"/>
                <a:gd name="connsiteX42" fmla="*/ 64846 w 286160"/>
                <a:gd name="connsiteY42" fmla="*/ 7679 h 280909"/>
                <a:gd name="connsiteX43" fmla="*/ 7876 w 286160"/>
                <a:gd name="connsiteY43" fmla="*/ 64649 h 280909"/>
                <a:gd name="connsiteX44" fmla="*/ 7876 w 286160"/>
                <a:gd name="connsiteY44" fmla="*/ 98121 h 280909"/>
                <a:gd name="connsiteX45" fmla="*/ 24547 w 286160"/>
                <a:gd name="connsiteY45" fmla="*/ 105078 h 280909"/>
                <a:gd name="connsiteX46" fmla="*/ 41218 w 286160"/>
                <a:gd name="connsiteY46" fmla="*/ 98121 h 280909"/>
                <a:gd name="connsiteX47" fmla="*/ 57889 w 286160"/>
                <a:gd name="connsiteY47" fmla="*/ 81450 h 280909"/>
                <a:gd name="connsiteX48" fmla="*/ 57889 w 286160"/>
                <a:gd name="connsiteY48" fmla="*/ 152334 h 280909"/>
                <a:gd name="connsiteX49" fmla="*/ 120109 w 286160"/>
                <a:gd name="connsiteY49" fmla="*/ 261285 h 280909"/>
                <a:gd name="connsiteX50" fmla="*/ 262533 w 286160"/>
                <a:gd name="connsiteY50" fmla="*/ 280319 h 280909"/>
                <a:gd name="connsiteX51" fmla="*/ 286161 w 286160"/>
                <a:gd name="connsiteY51" fmla="*/ 256691 h 280909"/>
                <a:gd name="connsiteX52" fmla="*/ 262926 w 286160"/>
                <a:gd name="connsiteY52" fmla="*/ 233063 h 28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160" h="280909">
                  <a:moveTo>
                    <a:pt x="262926" y="233063"/>
                  </a:moveTo>
                  <a:cubicBezTo>
                    <a:pt x="208582" y="233063"/>
                    <a:pt x="166839" y="230569"/>
                    <a:pt x="140192" y="218361"/>
                  </a:cubicBezTo>
                  <a:cubicBezTo>
                    <a:pt x="122996" y="210485"/>
                    <a:pt x="105538" y="196571"/>
                    <a:pt x="105538" y="152466"/>
                  </a:cubicBezTo>
                  <a:lnTo>
                    <a:pt x="105538" y="81582"/>
                  </a:lnTo>
                  <a:lnTo>
                    <a:pt x="122209" y="98253"/>
                  </a:lnTo>
                  <a:cubicBezTo>
                    <a:pt x="126803" y="102847"/>
                    <a:pt x="132841" y="105210"/>
                    <a:pt x="138880" y="105210"/>
                  </a:cubicBezTo>
                  <a:cubicBezTo>
                    <a:pt x="144918" y="105210"/>
                    <a:pt x="150956" y="102847"/>
                    <a:pt x="155550" y="98253"/>
                  </a:cubicBezTo>
                  <a:cubicBezTo>
                    <a:pt x="164739" y="89064"/>
                    <a:pt x="164739" y="74100"/>
                    <a:pt x="155550" y="64780"/>
                  </a:cubicBezTo>
                  <a:lnTo>
                    <a:pt x="98581" y="7810"/>
                  </a:lnTo>
                  <a:cubicBezTo>
                    <a:pt x="98581" y="7810"/>
                    <a:pt x="98581" y="7810"/>
                    <a:pt x="98450" y="7810"/>
                  </a:cubicBezTo>
                  <a:cubicBezTo>
                    <a:pt x="97925" y="7285"/>
                    <a:pt x="97399" y="6760"/>
                    <a:pt x="96743" y="6366"/>
                  </a:cubicBezTo>
                  <a:cubicBezTo>
                    <a:pt x="96481" y="6104"/>
                    <a:pt x="96218" y="5972"/>
                    <a:pt x="95956" y="5710"/>
                  </a:cubicBezTo>
                  <a:cubicBezTo>
                    <a:pt x="95562" y="5447"/>
                    <a:pt x="95299" y="5185"/>
                    <a:pt x="94905" y="4922"/>
                  </a:cubicBezTo>
                  <a:cubicBezTo>
                    <a:pt x="94512" y="4660"/>
                    <a:pt x="94249" y="4529"/>
                    <a:pt x="93855" y="4266"/>
                  </a:cubicBezTo>
                  <a:cubicBezTo>
                    <a:pt x="93593" y="4135"/>
                    <a:pt x="93199" y="3872"/>
                    <a:pt x="92937" y="3741"/>
                  </a:cubicBezTo>
                  <a:cubicBezTo>
                    <a:pt x="92543" y="3610"/>
                    <a:pt x="92280" y="3347"/>
                    <a:pt x="91886" y="3216"/>
                  </a:cubicBezTo>
                  <a:cubicBezTo>
                    <a:pt x="91492" y="3085"/>
                    <a:pt x="91230" y="2822"/>
                    <a:pt x="90836" y="2691"/>
                  </a:cubicBezTo>
                  <a:cubicBezTo>
                    <a:pt x="90443" y="2560"/>
                    <a:pt x="90180" y="2428"/>
                    <a:pt x="89786" y="2297"/>
                  </a:cubicBezTo>
                  <a:cubicBezTo>
                    <a:pt x="89392" y="2166"/>
                    <a:pt x="88999" y="2034"/>
                    <a:pt x="88605" y="1903"/>
                  </a:cubicBezTo>
                  <a:cubicBezTo>
                    <a:pt x="88211" y="1772"/>
                    <a:pt x="87948" y="1772"/>
                    <a:pt x="87554" y="1641"/>
                  </a:cubicBezTo>
                  <a:cubicBezTo>
                    <a:pt x="87161" y="1509"/>
                    <a:pt x="86767" y="1378"/>
                    <a:pt x="86373" y="1378"/>
                  </a:cubicBezTo>
                  <a:cubicBezTo>
                    <a:pt x="85979" y="1247"/>
                    <a:pt x="85585" y="1247"/>
                    <a:pt x="85192" y="1247"/>
                  </a:cubicBezTo>
                  <a:cubicBezTo>
                    <a:pt x="84798" y="1247"/>
                    <a:pt x="84536" y="1116"/>
                    <a:pt x="84142" y="1116"/>
                  </a:cubicBezTo>
                  <a:cubicBezTo>
                    <a:pt x="83354" y="984"/>
                    <a:pt x="82567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0991" y="984"/>
                    <a:pt x="80204" y="984"/>
                    <a:pt x="79416" y="1116"/>
                  </a:cubicBezTo>
                  <a:cubicBezTo>
                    <a:pt x="79022" y="1116"/>
                    <a:pt x="78760" y="1247"/>
                    <a:pt x="78366" y="1247"/>
                  </a:cubicBezTo>
                  <a:cubicBezTo>
                    <a:pt x="77972" y="1247"/>
                    <a:pt x="77447" y="1378"/>
                    <a:pt x="77053" y="1378"/>
                  </a:cubicBezTo>
                  <a:cubicBezTo>
                    <a:pt x="76660" y="1509"/>
                    <a:pt x="76266" y="1509"/>
                    <a:pt x="75872" y="1641"/>
                  </a:cubicBezTo>
                  <a:cubicBezTo>
                    <a:pt x="75478" y="1772"/>
                    <a:pt x="75084" y="1772"/>
                    <a:pt x="74691" y="1903"/>
                  </a:cubicBezTo>
                  <a:cubicBezTo>
                    <a:pt x="74297" y="2034"/>
                    <a:pt x="74034" y="2166"/>
                    <a:pt x="73640" y="2297"/>
                  </a:cubicBezTo>
                  <a:cubicBezTo>
                    <a:pt x="73247" y="2428"/>
                    <a:pt x="72853" y="2560"/>
                    <a:pt x="72590" y="2691"/>
                  </a:cubicBezTo>
                  <a:cubicBezTo>
                    <a:pt x="72196" y="2822"/>
                    <a:pt x="71934" y="2953"/>
                    <a:pt x="71671" y="3085"/>
                  </a:cubicBezTo>
                  <a:cubicBezTo>
                    <a:pt x="71278" y="3216"/>
                    <a:pt x="70884" y="3478"/>
                    <a:pt x="70490" y="3610"/>
                  </a:cubicBezTo>
                  <a:cubicBezTo>
                    <a:pt x="70227" y="3741"/>
                    <a:pt x="69834" y="4003"/>
                    <a:pt x="69571" y="4135"/>
                  </a:cubicBezTo>
                  <a:cubicBezTo>
                    <a:pt x="69177" y="4397"/>
                    <a:pt x="68784" y="4529"/>
                    <a:pt x="68521" y="4791"/>
                  </a:cubicBezTo>
                  <a:cubicBezTo>
                    <a:pt x="68258" y="5054"/>
                    <a:pt x="67865" y="5316"/>
                    <a:pt x="67602" y="5447"/>
                  </a:cubicBezTo>
                  <a:cubicBezTo>
                    <a:pt x="67340" y="5710"/>
                    <a:pt x="67077" y="5841"/>
                    <a:pt x="66815" y="6104"/>
                  </a:cubicBezTo>
                  <a:cubicBezTo>
                    <a:pt x="66815" y="6104"/>
                    <a:pt x="66815" y="6104"/>
                    <a:pt x="66683" y="6104"/>
                  </a:cubicBezTo>
                  <a:cubicBezTo>
                    <a:pt x="66158" y="6629"/>
                    <a:pt x="65502" y="7023"/>
                    <a:pt x="64977" y="7548"/>
                  </a:cubicBezTo>
                  <a:cubicBezTo>
                    <a:pt x="64977" y="7548"/>
                    <a:pt x="64977" y="7548"/>
                    <a:pt x="64846" y="7679"/>
                  </a:cubicBezTo>
                  <a:lnTo>
                    <a:pt x="7876" y="64649"/>
                  </a:lnTo>
                  <a:cubicBezTo>
                    <a:pt x="-1313" y="73837"/>
                    <a:pt x="-1313" y="88801"/>
                    <a:pt x="7876" y="98121"/>
                  </a:cubicBezTo>
                  <a:cubicBezTo>
                    <a:pt x="12470" y="102716"/>
                    <a:pt x="18509" y="105078"/>
                    <a:pt x="24547" y="105078"/>
                  </a:cubicBezTo>
                  <a:cubicBezTo>
                    <a:pt x="30585" y="105078"/>
                    <a:pt x="36623" y="102716"/>
                    <a:pt x="41218" y="98121"/>
                  </a:cubicBezTo>
                  <a:lnTo>
                    <a:pt x="57889" y="81450"/>
                  </a:lnTo>
                  <a:lnTo>
                    <a:pt x="57889" y="152334"/>
                  </a:lnTo>
                  <a:cubicBezTo>
                    <a:pt x="57889" y="206416"/>
                    <a:pt x="78235" y="241989"/>
                    <a:pt x="120109" y="261285"/>
                  </a:cubicBezTo>
                  <a:cubicBezTo>
                    <a:pt x="154632" y="277168"/>
                    <a:pt x="200181" y="280319"/>
                    <a:pt x="262533" y="280319"/>
                  </a:cubicBezTo>
                  <a:cubicBezTo>
                    <a:pt x="275528" y="280319"/>
                    <a:pt x="286161" y="269686"/>
                    <a:pt x="286161" y="256691"/>
                  </a:cubicBezTo>
                  <a:cubicBezTo>
                    <a:pt x="286161" y="243695"/>
                    <a:pt x="275921" y="233063"/>
                    <a:pt x="262926" y="233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05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D1995B-E39A-E451-B08D-73B9AEB86AF9}"/>
              </a:ext>
            </a:extLst>
          </p:cNvPr>
          <p:cNvGrpSpPr/>
          <p:nvPr/>
        </p:nvGrpSpPr>
        <p:grpSpPr>
          <a:xfrm>
            <a:off x="4184904" y="3139233"/>
            <a:ext cx="213373" cy="213372"/>
            <a:chOff x="1876443" y="5905870"/>
            <a:chExt cx="526098" cy="52609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2BF2CC-5AB6-FA35-18F2-6BF3EADC9B85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rgbClr val="048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6F7E400-2820-DECB-AAC6-8D51547226A3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E8A8AF9-CF6B-5AA5-037B-C73C64F91187}"/>
              </a:ext>
            </a:extLst>
          </p:cNvPr>
          <p:cNvSpPr txBox="1"/>
          <p:nvPr/>
        </p:nvSpPr>
        <p:spPr>
          <a:xfrm>
            <a:off x="8408834" y="2730305"/>
            <a:ext cx="2570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48EBD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96931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D1D583D-3593-7F24-587C-E14336B0A65F}"/>
              </a:ext>
            </a:extLst>
          </p:cNvPr>
          <p:cNvGrpSpPr/>
          <p:nvPr/>
        </p:nvGrpSpPr>
        <p:grpSpPr>
          <a:xfrm>
            <a:off x="2164080" y="259691"/>
            <a:ext cx="7863840" cy="1319595"/>
            <a:chOff x="1855615" y="344925"/>
            <a:chExt cx="7863840" cy="1319595"/>
          </a:xfrm>
        </p:grpSpPr>
        <p:sp>
          <p:nvSpPr>
            <p:cNvPr id="4" name="CuadroTexto 350">
              <a:extLst>
                <a:ext uri="{FF2B5EF4-FFF2-40B4-BE49-F238E27FC236}">
                  <a16:creationId xmlns:a16="http://schemas.microsoft.com/office/drawing/2014/main" id="{58A86485-72D9-F9B0-7B39-04CF25413566}"/>
                </a:ext>
              </a:extLst>
            </p:cNvPr>
            <p:cNvSpPr txBox="1"/>
            <p:nvPr/>
          </p:nvSpPr>
          <p:spPr>
            <a:xfrm>
              <a:off x="4461691" y="344925"/>
              <a:ext cx="26516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2">
                      <a:lumMod val="50000"/>
                    </a:schemeClr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Calendar</a:t>
              </a:r>
            </a:p>
          </p:txBody>
        </p:sp>
        <p:sp>
          <p:nvSpPr>
            <p:cNvPr id="5" name="CuadroTexto 351">
              <a:extLst>
                <a:ext uri="{FF2B5EF4-FFF2-40B4-BE49-F238E27FC236}">
                  <a16:creationId xmlns:a16="http://schemas.microsoft.com/office/drawing/2014/main" id="{22C27AF1-FBA2-9217-03E0-EE599BE8BAB1}"/>
                </a:ext>
              </a:extLst>
            </p:cNvPr>
            <p:cNvSpPr txBox="1"/>
            <p:nvPr/>
          </p:nvSpPr>
          <p:spPr>
            <a:xfrm>
              <a:off x="1855615" y="1141300"/>
              <a:ext cx="786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EC0455-59DC-0352-3B4F-88F049E2E56E}"/>
                </a:ext>
              </a:extLst>
            </p:cNvPr>
            <p:cNvCxnSpPr>
              <a:cxnSpLocks/>
            </p:cNvCxnSpPr>
            <p:nvPr/>
          </p:nvCxnSpPr>
          <p:spPr>
            <a:xfrm>
              <a:off x="5027993" y="1052811"/>
              <a:ext cx="1519084" cy="0"/>
            </a:xfrm>
            <a:prstGeom prst="line">
              <a:avLst/>
            </a:prstGeom>
            <a:ln w="539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C35C7D-2068-651A-3111-CEF1898AE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2696"/>
              </p:ext>
            </p:extLst>
          </p:nvPr>
        </p:nvGraphicFramePr>
        <p:xfrm>
          <a:off x="544874" y="1885191"/>
          <a:ext cx="11153142" cy="291038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93306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1593306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1593306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1593306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1593306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1593306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1593306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569744"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SUN</a:t>
                      </a:r>
                      <a:endParaRPr lang="en-US" sz="1700" b="0" i="0" dirty="0"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232" marR="43232" marT="21616" marB="2161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0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MON</a:t>
                      </a:r>
                      <a:endParaRPr lang="en-US" sz="1700" b="0" i="0" dirty="0"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232" marR="43232" marT="21616" marB="2161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0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TUE</a:t>
                      </a:r>
                      <a:endParaRPr lang="en-US" sz="1700" b="0" i="0" dirty="0"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232" marR="43232" marT="21616" marB="2161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0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WED</a:t>
                      </a:r>
                      <a:endParaRPr lang="en-US" sz="1700" b="0" i="0" dirty="0"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232" marR="43232" marT="21616" marB="2161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0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THU</a:t>
                      </a:r>
                      <a:endParaRPr lang="en-US" sz="1700" b="0" i="0" dirty="0"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232" marR="43232" marT="21616" marB="2161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0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FRI</a:t>
                      </a:r>
                      <a:endParaRPr lang="en-US" sz="1700" b="0" i="0" dirty="0"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232" marR="43232" marT="21616" marB="2161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0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/>
                        <a:t>SAT</a:t>
                      </a:r>
                      <a:endParaRPr lang="en-US" sz="1700" b="0" i="0" dirty="0"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3232" marR="43232" marT="21616" marB="2161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459431">
                <a:tc>
                  <a:txBody>
                    <a:bodyPr/>
                    <a:lstStyle/>
                    <a:p>
                      <a:pPr algn="r"/>
                      <a:endParaRPr lang="en-US" sz="15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D05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D05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D05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D05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D05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D05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D0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459431"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7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459431"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D05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D05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D05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D05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D05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D05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D0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459431"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7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459431"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D05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D05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D05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9D054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01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019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b="1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9568F02-6F82-84E2-A574-5DBCC0DF9C89}"/>
              </a:ext>
            </a:extLst>
          </p:cNvPr>
          <p:cNvSpPr/>
          <p:nvPr/>
        </p:nvSpPr>
        <p:spPr>
          <a:xfrm>
            <a:off x="0" y="5101484"/>
            <a:ext cx="12191999" cy="1756516"/>
          </a:xfrm>
          <a:prstGeom prst="rect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1FC8D-1961-3714-CF39-2F97BC9B46AD}"/>
              </a:ext>
            </a:extLst>
          </p:cNvPr>
          <p:cNvSpPr txBox="1"/>
          <p:nvPr/>
        </p:nvSpPr>
        <p:spPr>
          <a:xfrm>
            <a:off x="2659140" y="5179523"/>
            <a:ext cx="68737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en-US" sz="14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These influencers create detailed content that provides useful information.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14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14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useful information.</a:t>
            </a:r>
          </a:p>
          <a:p>
            <a:pPr marL="457200" indent="-457200">
              <a:buFont typeface="Wingdings" pitchFamily="2" charset="2"/>
              <a:buChar char="v"/>
            </a:pPr>
            <a:endParaRPr lang="en-US" sz="14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en-US" sz="14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business process of creating relationships with and satisfying customers.</a:t>
            </a:r>
          </a:p>
        </p:txBody>
      </p:sp>
    </p:spTree>
    <p:extLst>
      <p:ext uri="{BB962C8B-B14F-4D97-AF65-F5344CB8AC3E}">
        <p14:creationId xmlns:p14="http://schemas.microsoft.com/office/powerpoint/2010/main" val="157636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D1D583D-3593-7F24-587C-E14336B0A65F}"/>
              </a:ext>
            </a:extLst>
          </p:cNvPr>
          <p:cNvGrpSpPr/>
          <p:nvPr/>
        </p:nvGrpSpPr>
        <p:grpSpPr>
          <a:xfrm>
            <a:off x="2164080" y="259691"/>
            <a:ext cx="7863840" cy="1319595"/>
            <a:chOff x="1855615" y="344925"/>
            <a:chExt cx="7863840" cy="1319595"/>
          </a:xfrm>
        </p:grpSpPr>
        <p:sp>
          <p:nvSpPr>
            <p:cNvPr id="4" name="CuadroTexto 350">
              <a:extLst>
                <a:ext uri="{FF2B5EF4-FFF2-40B4-BE49-F238E27FC236}">
                  <a16:creationId xmlns:a16="http://schemas.microsoft.com/office/drawing/2014/main" id="{58A86485-72D9-F9B0-7B39-04CF25413566}"/>
                </a:ext>
              </a:extLst>
            </p:cNvPr>
            <p:cNvSpPr txBox="1"/>
            <p:nvPr/>
          </p:nvSpPr>
          <p:spPr>
            <a:xfrm>
              <a:off x="4461691" y="344925"/>
              <a:ext cx="26516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2">
                      <a:lumMod val="50000"/>
                    </a:schemeClr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Calendar</a:t>
              </a:r>
            </a:p>
          </p:txBody>
        </p:sp>
        <p:sp>
          <p:nvSpPr>
            <p:cNvPr id="5" name="CuadroTexto 351">
              <a:extLst>
                <a:ext uri="{FF2B5EF4-FFF2-40B4-BE49-F238E27FC236}">
                  <a16:creationId xmlns:a16="http://schemas.microsoft.com/office/drawing/2014/main" id="{22C27AF1-FBA2-9217-03E0-EE599BE8BAB1}"/>
                </a:ext>
              </a:extLst>
            </p:cNvPr>
            <p:cNvSpPr txBox="1"/>
            <p:nvPr/>
          </p:nvSpPr>
          <p:spPr>
            <a:xfrm>
              <a:off x="1855615" y="1141300"/>
              <a:ext cx="786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EC0455-59DC-0352-3B4F-88F049E2E56E}"/>
                </a:ext>
              </a:extLst>
            </p:cNvPr>
            <p:cNvCxnSpPr>
              <a:cxnSpLocks/>
            </p:cNvCxnSpPr>
            <p:nvPr/>
          </p:nvCxnSpPr>
          <p:spPr>
            <a:xfrm>
              <a:off x="5027993" y="1052811"/>
              <a:ext cx="1519084" cy="0"/>
            </a:xfrm>
            <a:prstGeom prst="line">
              <a:avLst/>
            </a:prstGeom>
            <a:ln w="539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DD665FA-1194-7D82-3B59-DA1376435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790862"/>
              </p:ext>
            </p:extLst>
          </p:nvPr>
        </p:nvGraphicFramePr>
        <p:xfrm>
          <a:off x="5176158" y="1853990"/>
          <a:ext cx="6358303" cy="4406798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908329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908329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908329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908329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908329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908329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908329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821716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60656" marR="60656" marT="30328" marB="30328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60656" marR="60656" marT="30328" marB="30328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60656" marR="60656" marT="30328" marB="30328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60656" marR="60656" marT="30328" marB="30328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60656" marR="60656" marT="30328" marB="30328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60656" marR="60656" marT="30328" marB="30328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60656" marR="60656" marT="30328" marB="30328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8E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678628">
                <a:tc>
                  <a:txBody>
                    <a:bodyPr/>
                    <a:lstStyle/>
                    <a:p>
                      <a:pPr algn="r"/>
                      <a:endParaRPr lang="en-US" sz="12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675639"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743605"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743605"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743605"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29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30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31</a:t>
                      </a:r>
                    </a:p>
                  </a:txBody>
                  <a:tcPr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7A3D506-F4F3-6B45-F72D-1EEEE9335743}"/>
              </a:ext>
            </a:extLst>
          </p:cNvPr>
          <p:cNvGrpSpPr/>
          <p:nvPr/>
        </p:nvGrpSpPr>
        <p:grpSpPr>
          <a:xfrm>
            <a:off x="8206458" y="5002115"/>
            <a:ext cx="297702" cy="297701"/>
            <a:chOff x="1876443" y="5905870"/>
            <a:chExt cx="526098" cy="52609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E307827-4F51-0CFD-18A6-1E4F15EE3D2C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rgbClr val="09D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FE8A343-3C24-1FB9-6A0D-1AD4BB2B3346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37E5B29-1F49-7944-778F-217E9A5B1B6B}"/>
              </a:ext>
            </a:extLst>
          </p:cNvPr>
          <p:cNvGrpSpPr/>
          <p:nvPr/>
        </p:nvGrpSpPr>
        <p:grpSpPr>
          <a:xfrm>
            <a:off x="0" y="3567699"/>
            <a:ext cx="4365639" cy="1101668"/>
            <a:chOff x="0" y="3567699"/>
            <a:chExt cx="4365639" cy="110166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8D30A50-38A8-5DF7-32EC-0EFA94502FBB}"/>
                </a:ext>
              </a:extLst>
            </p:cNvPr>
            <p:cNvSpPr/>
            <p:nvPr/>
          </p:nvSpPr>
          <p:spPr>
            <a:xfrm>
              <a:off x="0" y="3699999"/>
              <a:ext cx="3681171" cy="837068"/>
            </a:xfrm>
            <a:prstGeom prst="rect">
              <a:avLst/>
            </a:prstGeom>
            <a:solidFill>
              <a:srgbClr val="09D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E8DFD5E-B50F-93D1-C793-9FB808B3AFEA}"/>
                </a:ext>
              </a:extLst>
            </p:cNvPr>
            <p:cNvSpPr/>
            <p:nvPr/>
          </p:nvSpPr>
          <p:spPr>
            <a:xfrm>
              <a:off x="3263971" y="3567699"/>
              <a:ext cx="1101668" cy="1101668"/>
            </a:xfrm>
            <a:prstGeom prst="ellipse">
              <a:avLst/>
            </a:prstGeom>
            <a:solidFill>
              <a:srgbClr val="09D054"/>
            </a:solidFill>
            <a:ln w="698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7235A65-8B85-2850-F8CF-D4ABCD18DA44}"/>
              </a:ext>
            </a:extLst>
          </p:cNvPr>
          <p:cNvGrpSpPr/>
          <p:nvPr/>
        </p:nvGrpSpPr>
        <p:grpSpPr>
          <a:xfrm>
            <a:off x="0" y="4904886"/>
            <a:ext cx="4365639" cy="1101668"/>
            <a:chOff x="0" y="4904886"/>
            <a:chExt cx="4365639" cy="110166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03C81D-399C-9718-DA1C-C9287190EEDD}"/>
                </a:ext>
              </a:extLst>
            </p:cNvPr>
            <p:cNvSpPr/>
            <p:nvPr/>
          </p:nvSpPr>
          <p:spPr>
            <a:xfrm>
              <a:off x="0" y="5037186"/>
              <a:ext cx="3681171" cy="837068"/>
            </a:xfrm>
            <a:prstGeom prst="rect">
              <a:avLst/>
            </a:prstGeom>
            <a:solidFill>
              <a:srgbClr val="00B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CF2F9C5-0854-F6BA-A235-149CB7BF13C3}"/>
                </a:ext>
              </a:extLst>
            </p:cNvPr>
            <p:cNvSpPr/>
            <p:nvPr/>
          </p:nvSpPr>
          <p:spPr>
            <a:xfrm>
              <a:off x="3263971" y="4904886"/>
              <a:ext cx="1101668" cy="1101668"/>
            </a:xfrm>
            <a:prstGeom prst="ellipse">
              <a:avLst/>
            </a:prstGeom>
            <a:solidFill>
              <a:srgbClr val="00BD7D"/>
            </a:solidFill>
            <a:ln w="698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14962C1-9CE0-0C8F-2C16-73E8E51713D6}"/>
              </a:ext>
            </a:extLst>
          </p:cNvPr>
          <p:cNvGrpSpPr/>
          <p:nvPr/>
        </p:nvGrpSpPr>
        <p:grpSpPr>
          <a:xfrm>
            <a:off x="6382631" y="4243820"/>
            <a:ext cx="297702" cy="297701"/>
            <a:chOff x="1876443" y="5905870"/>
            <a:chExt cx="526098" cy="52609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4738F22-DA94-CF48-F186-638A95B67E09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rgbClr val="73E0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C4019E5-42E6-A0E9-668B-54C1B99C82B2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31" name="Forma libre 6">
            <a:extLst>
              <a:ext uri="{FF2B5EF4-FFF2-40B4-BE49-F238E27FC236}">
                <a16:creationId xmlns:a16="http://schemas.microsoft.com/office/drawing/2014/main" id="{BC1713FD-8D15-A671-3EE1-8E1CF04BC5C4}"/>
              </a:ext>
            </a:extLst>
          </p:cNvPr>
          <p:cNvSpPr/>
          <p:nvPr/>
        </p:nvSpPr>
        <p:spPr>
          <a:xfrm>
            <a:off x="3559802" y="3844395"/>
            <a:ext cx="510007" cy="548276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E3F251-ED30-EE08-ED48-917094DE335C}"/>
              </a:ext>
            </a:extLst>
          </p:cNvPr>
          <p:cNvSpPr txBox="1"/>
          <p:nvPr/>
        </p:nvSpPr>
        <p:spPr>
          <a:xfrm>
            <a:off x="350230" y="3998152"/>
            <a:ext cx="26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BE1968B-29C8-5296-100D-7AB37A698D2F}"/>
              </a:ext>
            </a:extLst>
          </p:cNvPr>
          <p:cNvSpPr/>
          <p:nvPr/>
        </p:nvSpPr>
        <p:spPr>
          <a:xfrm>
            <a:off x="350230" y="3753850"/>
            <a:ext cx="1088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Awareness</a:t>
            </a:r>
          </a:p>
        </p:txBody>
      </p:sp>
      <p:sp>
        <p:nvSpPr>
          <p:cNvPr id="25" name="Forma libre 19">
            <a:extLst>
              <a:ext uri="{FF2B5EF4-FFF2-40B4-BE49-F238E27FC236}">
                <a16:creationId xmlns:a16="http://schemas.microsoft.com/office/drawing/2014/main" id="{30482FFC-BBCD-D2B4-B76C-F997EA2FBE69}"/>
              </a:ext>
            </a:extLst>
          </p:cNvPr>
          <p:cNvSpPr/>
          <p:nvPr/>
        </p:nvSpPr>
        <p:spPr>
          <a:xfrm>
            <a:off x="3482619" y="5123535"/>
            <a:ext cx="664373" cy="664371"/>
          </a:xfrm>
          <a:custGeom>
            <a:avLst/>
            <a:gdLst>
              <a:gd name="connsiteX0" fmla="*/ 511138 w 532366"/>
              <a:gd name="connsiteY0" fmla="*/ 162903 h 532366"/>
              <a:gd name="connsiteX1" fmla="*/ 454210 w 532366"/>
              <a:gd name="connsiteY1" fmla="*/ 78434 h 532366"/>
              <a:gd name="connsiteX2" fmla="*/ 369740 w 532366"/>
              <a:gd name="connsiteY2" fmla="*/ 21505 h 532366"/>
              <a:gd name="connsiteX3" fmla="*/ 280397 w 532366"/>
              <a:gd name="connsiteY3" fmla="*/ 978 h 532366"/>
              <a:gd name="connsiteX4" fmla="*/ 274859 w 532366"/>
              <a:gd name="connsiteY4" fmla="*/ 757 h 532366"/>
              <a:gd name="connsiteX5" fmla="*/ 267032 w 532366"/>
              <a:gd name="connsiteY5" fmla="*/ 609 h 532366"/>
              <a:gd name="connsiteX6" fmla="*/ 264965 w 532366"/>
              <a:gd name="connsiteY6" fmla="*/ 609 h 532366"/>
              <a:gd name="connsiteX7" fmla="*/ 162848 w 532366"/>
              <a:gd name="connsiteY7" fmla="*/ 21505 h 532366"/>
              <a:gd name="connsiteX8" fmla="*/ 89158 w 532366"/>
              <a:gd name="connsiteY8" fmla="*/ 68318 h 532366"/>
              <a:gd name="connsiteX9" fmla="*/ 84654 w 532366"/>
              <a:gd name="connsiteY9" fmla="*/ 72305 h 532366"/>
              <a:gd name="connsiteX10" fmla="*/ 84433 w 532366"/>
              <a:gd name="connsiteY10" fmla="*/ 72600 h 532366"/>
              <a:gd name="connsiteX11" fmla="*/ 78378 w 532366"/>
              <a:gd name="connsiteY11" fmla="*/ 78507 h 532366"/>
              <a:gd name="connsiteX12" fmla="*/ 21450 w 532366"/>
              <a:gd name="connsiteY12" fmla="*/ 162977 h 532366"/>
              <a:gd name="connsiteX13" fmla="*/ 554 w 532366"/>
              <a:gd name="connsiteY13" fmla="*/ 266423 h 532366"/>
              <a:gd name="connsiteX14" fmla="*/ 21450 w 532366"/>
              <a:gd name="connsiteY14" fmla="*/ 369869 h 532366"/>
              <a:gd name="connsiteX15" fmla="*/ 78378 w 532366"/>
              <a:gd name="connsiteY15" fmla="*/ 454339 h 532366"/>
              <a:gd name="connsiteX16" fmla="*/ 162848 w 532366"/>
              <a:gd name="connsiteY16" fmla="*/ 511267 h 532366"/>
              <a:gd name="connsiteX17" fmla="*/ 252560 w 532366"/>
              <a:gd name="connsiteY17" fmla="*/ 531794 h 532366"/>
              <a:gd name="connsiteX18" fmla="*/ 255587 w 532366"/>
              <a:gd name="connsiteY18" fmla="*/ 532163 h 532366"/>
              <a:gd name="connsiteX19" fmla="*/ 257507 w 532366"/>
              <a:gd name="connsiteY19" fmla="*/ 532016 h 532366"/>
              <a:gd name="connsiteX20" fmla="*/ 266368 w 532366"/>
              <a:gd name="connsiteY20" fmla="*/ 532163 h 532366"/>
              <a:gd name="connsiteX21" fmla="*/ 369814 w 532366"/>
              <a:gd name="connsiteY21" fmla="*/ 511267 h 532366"/>
              <a:gd name="connsiteX22" fmla="*/ 442986 w 532366"/>
              <a:gd name="connsiteY22" fmla="*/ 464971 h 532366"/>
              <a:gd name="connsiteX23" fmla="*/ 448376 w 532366"/>
              <a:gd name="connsiteY23" fmla="*/ 460541 h 532366"/>
              <a:gd name="connsiteX24" fmla="*/ 449115 w 532366"/>
              <a:gd name="connsiteY24" fmla="*/ 459360 h 532366"/>
              <a:gd name="connsiteX25" fmla="*/ 454283 w 532366"/>
              <a:gd name="connsiteY25" fmla="*/ 454339 h 532366"/>
              <a:gd name="connsiteX26" fmla="*/ 511212 w 532366"/>
              <a:gd name="connsiteY26" fmla="*/ 369869 h 532366"/>
              <a:gd name="connsiteX27" fmla="*/ 532108 w 532366"/>
              <a:gd name="connsiteY27" fmla="*/ 266423 h 532366"/>
              <a:gd name="connsiteX28" fmla="*/ 511138 w 532366"/>
              <a:gd name="connsiteY28" fmla="*/ 162903 h 532366"/>
              <a:gd name="connsiteX29" fmla="*/ 417439 w 532366"/>
              <a:gd name="connsiteY29" fmla="*/ 80944 h 532366"/>
              <a:gd name="connsiteX30" fmla="*/ 373506 w 532366"/>
              <a:gd name="connsiteY30" fmla="*/ 102504 h 532366"/>
              <a:gd name="connsiteX31" fmla="*/ 368115 w 532366"/>
              <a:gd name="connsiteY31" fmla="*/ 94235 h 532366"/>
              <a:gd name="connsiteX32" fmla="*/ 316799 w 532366"/>
              <a:gd name="connsiteY32" fmla="*/ 32507 h 532366"/>
              <a:gd name="connsiteX33" fmla="*/ 417439 w 532366"/>
              <a:gd name="connsiteY33" fmla="*/ 80944 h 532366"/>
              <a:gd name="connsiteX34" fmla="*/ 270724 w 532366"/>
              <a:gd name="connsiteY34" fmla="*/ 27191 h 532366"/>
              <a:gd name="connsiteX35" fmla="*/ 272275 w 532366"/>
              <a:gd name="connsiteY35" fmla="*/ 27191 h 532366"/>
              <a:gd name="connsiteX36" fmla="*/ 346112 w 532366"/>
              <a:gd name="connsiteY36" fmla="*/ 109076 h 532366"/>
              <a:gd name="connsiteX37" fmla="*/ 347441 w 532366"/>
              <a:gd name="connsiteY37" fmla="*/ 111143 h 532366"/>
              <a:gd name="connsiteX38" fmla="*/ 264965 w 532366"/>
              <a:gd name="connsiteY38" fmla="*/ 121776 h 532366"/>
              <a:gd name="connsiteX39" fmla="*/ 191275 w 532366"/>
              <a:gd name="connsiteY39" fmla="*/ 111070 h 532366"/>
              <a:gd name="connsiteX40" fmla="*/ 192604 w 532366"/>
              <a:gd name="connsiteY40" fmla="*/ 109224 h 532366"/>
              <a:gd name="connsiteX41" fmla="*/ 270724 w 532366"/>
              <a:gd name="connsiteY41" fmla="*/ 27191 h 532366"/>
              <a:gd name="connsiteX42" fmla="*/ 226939 w 532366"/>
              <a:gd name="connsiteY42" fmla="*/ 30292 h 532366"/>
              <a:gd name="connsiteX43" fmla="*/ 170970 w 532366"/>
              <a:gd name="connsiteY43" fmla="*/ 93644 h 532366"/>
              <a:gd name="connsiteX44" fmla="*/ 164989 w 532366"/>
              <a:gd name="connsiteY44" fmla="*/ 102283 h 532366"/>
              <a:gd name="connsiteX45" fmla="*/ 117807 w 532366"/>
              <a:gd name="connsiteY45" fmla="*/ 78729 h 532366"/>
              <a:gd name="connsiteX46" fmla="*/ 226939 w 532366"/>
              <a:gd name="connsiteY46" fmla="*/ 30292 h 532366"/>
              <a:gd name="connsiteX47" fmla="*/ 115223 w 532366"/>
              <a:gd name="connsiteY47" fmla="*/ 451902 h 532366"/>
              <a:gd name="connsiteX48" fmla="*/ 159082 w 532366"/>
              <a:gd name="connsiteY48" fmla="*/ 430342 h 532366"/>
              <a:gd name="connsiteX49" fmla="*/ 215715 w 532366"/>
              <a:gd name="connsiteY49" fmla="*/ 500192 h 532366"/>
              <a:gd name="connsiteX50" fmla="*/ 115223 w 532366"/>
              <a:gd name="connsiteY50" fmla="*/ 451902 h 532366"/>
              <a:gd name="connsiteX51" fmla="*/ 261716 w 532366"/>
              <a:gd name="connsiteY51" fmla="*/ 505508 h 532366"/>
              <a:gd name="connsiteX52" fmla="*/ 260313 w 532366"/>
              <a:gd name="connsiteY52" fmla="*/ 505508 h 532366"/>
              <a:gd name="connsiteX53" fmla="*/ 185073 w 532366"/>
              <a:gd name="connsiteY53" fmla="*/ 421629 h 532366"/>
              <a:gd name="connsiteX54" fmla="*/ 267918 w 532366"/>
              <a:gd name="connsiteY54" fmla="*/ 410849 h 532366"/>
              <a:gd name="connsiteX55" fmla="*/ 341386 w 532366"/>
              <a:gd name="connsiteY55" fmla="*/ 421481 h 532366"/>
              <a:gd name="connsiteX56" fmla="*/ 261716 w 532366"/>
              <a:gd name="connsiteY56" fmla="*/ 505508 h 532366"/>
              <a:gd name="connsiteX57" fmla="*/ 305501 w 532366"/>
              <a:gd name="connsiteY57" fmla="*/ 502333 h 532366"/>
              <a:gd name="connsiteX58" fmla="*/ 367599 w 532366"/>
              <a:gd name="connsiteY58" fmla="*/ 430268 h 532366"/>
              <a:gd name="connsiteX59" fmla="*/ 414781 w 532366"/>
              <a:gd name="connsiteY59" fmla="*/ 453822 h 532366"/>
              <a:gd name="connsiteX60" fmla="*/ 305501 w 532366"/>
              <a:gd name="connsiteY60" fmla="*/ 502333 h 532366"/>
              <a:gd name="connsiteX61" fmla="*/ 435455 w 532366"/>
              <a:gd name="connsiteY61" fmla="*/ 435437 h 532366"/>
              <a:gd name="connsiteX62" fmla="*/ 381923 w 532366"/>
              <a:gd name="connsiteY62" fmla="*/ 407378 h 532366"/>
              <a:gd name="connsiteX63" fmla="*/ 402671 w 532366"/>
              <a:gd name="connsiteY63" fmla="*/ 364184 h 532366"/>
              <a:gd name="connsiteX64" fmla="*/ 395140 w 532366"/>
              <a:gd name="connsiteY64" fmla="*/ 346980 h 532366"/>
              <a:gd name="connsiteX65" fmla="*/ 377936 w 532366"/>
              <a:gd name="connsiteY65" fmla="*/ 354511 h 532366"/>
              <a:gd name="connsiteX66" fmla="*/ 356449 w 532366"/>
              <a:gd name="connsiteY66" fmla="*/ 398296 h 532366"/>
              <a:gd name="connsiteX67" fmla="*/ 268288 w 532366"/>
              <a:gd name="connsiteY67" fmla="*/ 384341 h 532366"/>
              <a:gd name="connsiteX68" fmla="*/ 170749 w 532366"/>
              <a:gd name="connsiteY68" fmla="*/ 398149 h 532366"/>
              <a:gd name="connsiteX69" fmla="*/ 151256 w 532366"/>
              <a:gd name="connsiteY69" fmla="*/ 354954 h 532366"/>
              <a:gd name="connsiteX70" fmla="*/ 134273 w 532366"/>
              <a:gd name="connsiteY70" fmla="*/ 346832 h 532366"/>
              <a:gd name="connsiteX71" fmla="*/ 126151 w 532366"/>
              <a:gd name="connsiteY71" fmla="*/ 363814 h 532366"/>
              <a:gd name="connsiteX72" fmla="*/ 145349 w 532366"/>
              <a:gd name="connsiteY72" fmla="*/ 407157 h 532366"/>
              <a:gd name="connsiteX73" fmla="*/ 94770 w 532366"/>
              <a:gd name="connsiteY73" fmla="*/ 433221 h 532366"/>
              <a:gd name="connsiteX74" fmla="*/ 26914 w 532366"/>
              <a:gd name="connsiteY74" fmla="*/ 266349 h 532366"/>
              <a:gd name="connsiteX75" fmla="*/ 96985 w 532366"/>
              <a:gd name="connsiteY75" fmla="*/ 97188 h 532366"/>
              <a:gd name="connsiteX76" fmla="*/ 97059 w 532366"/>
              <a:gd name="connsiteY76" fmla="*/ 97114 h 532366"/>
              <a:gd name="connsiteX77" fmla="*/ 150517 w 532366"/>
              <a:gd name="connsiteY77" fmla="*/ 125172 h 532366"/>
              <a:gd name="connsiteX78" fmla="*/ 120392 w 532366"/>
              <a:gd name="connsiteY78" fmla="*/ 196056 h 532366"/>
              <a:gd name="connsiteX79" fmla="*/ 129621 w 532366"/>
              <a:gd name="connsiteY79" fmla="*/ 212448 h 532366"/>
              <a:gd name="connsiteX80" fmla="*/ 133239 w 532366"/>
              <a:gd name="connsiteY80" fmla="*/ 212965 h 532366"/>
              <a:gd name="connsiteX81" fmla="*/ 146013 w 532366"/>
              <a:gd name="connsiteY81" fmla="*/ 203292 h 532366"/>
              <a:gd name="connsiteX82" fmla="*/ 175991 w 532366"/>
              <a:gd name="connsiteY82" fmla="*/ 134328 h 532366"/>
              <a:gd name="connsiteX83" fmla="*/ 264374 w 532366"/>
              <a:gd name="connsiteY83" fmla="*/ 148431 h 532366"/>
              <a:gd name="connsiteX84" fmla="*/ 269543 w 532366"/>
              <a:gd name="connsiteY84" fmla="*/ 148505 h 532366"/>
              <a:gd name="connsiteX85" fmla="*/ 361618 w 532366"/>
              <a:gd name="connsiteY85" fmla="*/ 134771 h 532366"/>
              <a:gd name="connsiteX86" fmla="*/ 388568 w 532366"/>
              <a:gd name="connsiteY86" fmla="*/ 202702 h 532366"/>
              <a:gd name="connsiteX87" fmla="*/ 401490 w 532366"/>
              <a:gd name="connsiteY87" fmla="*/ 212817 h 532366"/>
              <a:gd name="connsiteX88" fmla="*/ 404665 w 532366"/>
              <a:gd name="connsiteY88" fmla="*/ 212448 h 532366"/>
              <a:gd name="connsiteX89" fmla="*/ 414411 w 532366"/>
              <a:gd name="connsiteY89" fmla="*/ 196352 h 532366"/>
              <a:gd name="connsiteX90" fmla="*/ 387018 w 532366"/>
              <a:gd name="connsiteY90" fmla="*/ 125763 h 532366"/>
              <a:gd name="connsiteX91" fmla="*/ 437670 w 532366"/>
              <a:gd name="connsiteY91" fmla="*/ 99699 h 532366"/>
              <a:gd name="connsiteX92" fmla="*/ 505379 w 532366"/>
              <a:gd name="connsiteY92" fmla="*/ 266423 h 532366"/>
              <a:gd name="connsiteX93" fmla="*/ 435455 w 532366"/>
              <a:gd name="connsiteY93" fmla="*/ 435437 h 532366"/>
              <a:gd name="connsiteX94" fmla="*/ 185738 w 532366"/>
              <a:gd name="connsiteY94" fmla="*/ 232606 h 532366"/>
              <a:gd name="connsiteX95" fmla="*/ 184852 w 532366"/>
              <a:gd name="connsiteY95" fmla="*/ 238291 h 532366"/>
              <a:gd name="connsiteX96" fmla="*/ 159968 w 532366"/>
              <a:gd name="connsiteY96" fmla="*/ 308806 h 532366"/>
              <a:gd name="connsiteX97" fmla="*/ 144536 w 532366"/>
              <a:gd name="connsiteY97" fmla="*/ 321358 h 532366"/>
              <a:gd name="connsiteX98" fmla="*/ 143650 w 532366"/>
              <a:gd name="connsiteY98" fmla="*/ 321358 h 532366"/>
              <a:gd name="connsiteX99" fmla="*/ 128587 w 532366"/>
              <a:gd name="connsiteY99" fmla="*/ 309396 h 532366"/>
              <a:gd name="connsiteX100" fmla="*/ 112934 w 532366"/>
              <a:gd name="connsiteY100" fmla="*/ 259704 h 532366"/>
              <a:gd name="connsiteX101" fmla="*/ 97133 w 532366"/>
              <a:gd name="connsiteY101" fmla="*/ 309396 h 532366"/>
              <a:gd name="connsiteX102" fmla="*/ 82070 w 532366"/>
              <a:gd name="connsiteY102" fmla="*/ 321358 h 532366"/>
              <a:gd name="connsiteX103" fmla="*/ 81184 w 532366"/>
              <a:gd name="connsiteY103" fmla="*/ 321358 h 532366"/>
              <a:gd name="connsiteX104" fmla="*/ 65752 w 532366"/>
              <a:gd name="connsiteY104" fmla="*/ 308806 h 532366"/>
              <a:gd name="connsiteX105" fmla="*/ 41607 w 532366"/>
              <a:gd name="connsiteY105" fmla="*/ 239251 h 532366"/>
              <a:gd name="connsiteX106" fmla="*/ 40352 w 532366"/>
              <a:gd name="connsiteY106" fmla="*/ 232458 h 532366"/>
              <a:gd name="connsiteX107" fmla="*/ 53790 w 532366"/>
              <a:gd name="connsiteY107" fmla="*/ 219758 h 532366"/>
              <a:gd name="connsiteX108" fmla="*/ 67376 w 532366"/>
              <a:gd name="connsiteY108" fmla="*/ 230612 h 532366"/>
              <a:gd name="connsiteX109" fmla="*/ 82439 w 532366"/>
              <a:gd name="connsiteY109" fmla="*/ 280674 h 532366"/>
              <a:gd name="connsiteX110" fmla="*/ 97871 w 532366"/>
              <a:gd name="connsiteY110" fmla="*/ 230760 h 532366"/>
              <a:gd name="connsiteX111" fmla="*/ 112196 w 532366"/>
              <a:gd name="connsiteY111" fmla="*/ 219536 h 532366"/>
              <a:gd name="connsiteX112" fmla="*/ 113820 w 532366"/>
              <a:gd name="connsiteY112" fmla="*/ 219536 h 532366"/>
              <a:gd name="connsiteX113" fmla="*/ 128145 w 532366"/>
              <a:gd name="connsiteY113" fmla="*/ 230760 h 532366"/>
              <a:gd name="connsiteX114" fmla="*/ 143798 w 532366"/>
              <a:gd name="connsiteY114" fmla="*/ 280821 h 532366"/>
              <a:gd name="connsiteX115" fmla="*/ 159230 w 532366"/>
              <a:gd name="connsiteY115" fmla="*/ 230391 h 532366"/>
              <a:gd name="connsiteX116" fmla="*/ 172668 w 532366"/>
              <a:gd name="connsiteY116" fmla="*/ 219684 h 532366"/>
              <a:gd name="connsiteX117" fmla="*/ 185738 w 532366"/>
              <a:gd name="connsiteY117" fmla="*/ 232606 h 532366"/>
              <a:gd name="connsiteX118" fmla="*/ 340205 w 532366"/>
              <a:gd name="connsiteY118" fmla="*/ 232606 h 532366"/>
              <a:gd name="connsiteX119" fmla="*/ 339319 w 532366"/>
              <a:gd name="connsiteY119" fmla="*/ 238291 h 532366"/>
              <a:gd name="connsiteX120" fmla="*/ 314436 w 532366"/>
              <a:gd name="connsiteY120" fmla="*/ 308806 h 532366"/>
              <a:gd name="connsiteX121" fmla="*/ 299004 w 532366"/>
              <a:gd name="connsiteY121" fmla="*/ 321358 h 532366"/>
              <a:gd name="connsiteX122" fmla="*/ 298118 w 532366"/>
              <a:gd name="connsiteY122" fmla="*/ 321358 h 532366"/>
              <a:gd name="connsiteX123" fmla="*/ 283055 w 532366"/>
              <a:gd name="connsiteY123" fmla="*/ 309396 h 532366"/>
              <a:gd name="connsiteX124" fmla="*/ 267401 w 532366"/>
              <a:gd name="connsiteY124" fmla="*/ 259704 h 532366"/>
              <a:gd name="connsiteX125" fmla="*/ 251600 w 532366"/>
              <a:gd name="connsiteY125" fmla="*/ 309396 h 532366"/>
              <a:gd name="connsiteX126" fmla="*/ 236538 w 532366"/>
              <a:gd name="connsiteY126" fmla="*/ 321358 h 532366"/>
              <a:gd name="connsiteX127" fmla="*/ 235651 w 532366"/>
              <a:gd name="connsiteY127" fmla="*/ 321358 h 532366"/>
              <a:gd name="connsiteX128" fmla="*/ 220219 w 532366"/>
              <a:gd name="connsiteY128" fmla="*/ 308806 h 532366"/>
              <a:gd name="connsiteX129" fmla="*/ 196075 w 532366"/>
              <a:gd name="connsiteY129" fmla="*/ 239251 h 532366"/>
              <a:gd name="connsiteX130" fmla="*/ 194820 w 532366"/>
              <a:gd name="connsiteY130" fmla="*/ 232458 h 532366"/>
              <a:gd name="connsiteX131" fmla="*/ 208258 w 532366"/>
              <a:gd name="connsiteY131" fmla="*/ 219758 h 532366"/>
              <a:gd name="connsiteX132" fmla="*/ 221844 w 532366"/>
              <a:gd name="connsiteY132" fmla="*/ 230612 h 532366"/>
              <a:gd name="connsiteX133" fmla="*/ 236907 w 532366"/>
              <a:gd name="connsiteY133" fmla="*/ 280674 h 532366"/>
              <a:gd name="connsiteX134" fmla="*/ 252339 w 532366"/>
              <a:gd name="connsiteY134" fmla="*/ 230760 h 532366"/>
              <a:gd name="connsiteX135" fmla="*/ 266663 w 532366"/>
              <a:gd name="connsiteY135" fmla="*/ 219536 h 532366"/>
              <a:gd name="connsiteX136" fmla="*/ 268288 w 532366"/>
              <a:gd name="connsiteY136" fmla="*/ 219536 h 532366"/>
              <a:gd name="connsiteX137" fmla="*/ 282612 w 532366"/>
              <a:gd name="connsiteY137" fmla="*/ 230760 h 532366"/>
              <a:gd name="connsiteX138" fmla="*/ 298265 w 532366"/>
              <a:gd name="connsiteY138" fmla="*/ 280821 h 532366"/>
              <a:gd name="connsiteX139" fmla="*/ 313697 w 532366"/>
              <a:gd name="connsiteY139" fmla="*/ 230391 h 532366"/>
              <a:gd name="connsiteX140" fmla="*/ 327136 w 532366"/>
              <a:gd name="connsiteY140" fmla="*/ 219684 h 532366"/>
              <a:gd name="connsiteX141" fmla="*/ 340205 w 532366"/>
              <a:gd name="connsiteY141" fmla="*/ 232606 h 532366"/>
              <a:gd name="connsiteX142" fmla="*/ 452659 w 532366"/>
              <a:gd name="connsiteY142" fmla="*/ 280821 h 532366"/>
              <a:gd name="connsiteX143" fmla="*/ 468091 w 532366"/>
              <a:gd name="connsiteY143" fmla="*/ 230391 h 532366"/>
              <a:gd name="connsiteX144" fmla="*/ 481529 w 532366"/>
              <a:gd name="connsiteY144" fmla="*/ 219684 h 532366"/>
              <a:gd name="connsiteX145" fmla="*/ 494599 w 532366"/>
              <a:gd name="connsiteY145" fmla="*/ 232606 h 532366"/>
              <a:gd name="connsiteX146" fmla="*/ 493712 w 532366"/>
              <a:gd name="connsiteY146" fmla="*/ 238291 h 532366"/>
              <a:gd name="connsiteX147" fmla="*/ 468829 w 532366"/>
              <a:gd name="connsiteY147" fmla="*/ 308806 h 532366"/>
              <a:gd name="connsiteX148" fmla="*/ 453397 w 532366"/>
              <a:gd name="connsiteY148" fmla="*/ 321358 h 532366"/>
              <a:gd name="connsiteX149" fmla="*/ 452511 w 532366"/>
              <a:gd name="connsiteY149" fmla="*/ 321358 h 532366"/>
              <a:gd name="connsiteX150" fmla="*/ 437449 w 532366"/>
              <a:gd name="connsiteY150" fmla="*/ 309396 h 532366"/>
              <a:gd name="connsiteX151" fmla="*/ 421795 w 532366"/>
              <a:gd name="connsiteY151" fmla="*/ 259704 h 532366"/>
              <a:gd name="connsiteX152" fmla="*/ 405994 w 532366"/>
              <a:gd name="connsiteY152" fmla="*/ 309396 h 532366"/>
              <a:gd name="connsiteX153" fmla="*/ 390931 w 532366"/>
              <a:gd name="connsiteY153" fmla="*/ 321358 h 532366"/>
              <a:gd name="connsiteX154" fmla="*/ 390045 w 532366"/>
              <a:gd name="connsiteY154" fmla="*/ 321358 h 532366"/>
              <a:gd name="connsiteX155" fmla="*/ 374613 w 532366"/>
              <a:gd name="connsiteY155" fmla="*/ 308806 h 532366"/>
              <a:gd name="connsiteX156" fmla="*/ 350468 w 532366"/>
              <a:gd name="connsiteY156" fmla="*/ 239251 h 532366"/>
              <a:gd name="connsiteX157" fmla="*/ 349213 w 532366"/>
              <a:gd name="connsiteY157" fmla="*/ 232458 h 532366"/>
              <a:gd name="connsiteX158" fmla="*/ 362651 w 532366"/>
              <a:gd name="connsiteY158" fmla="*/ 219758 h 532366"/>
              <a:gd name="connsiteX159" fmla="*/ 376238 w 532366"/>
              <a:gd name="connsiteY159" fmla="*/ 230612 h 532366"/>
              <a:gd name="connsiteX160" fmla="*/ 391300 w 532366"/>
              <a:gd name="connsiteY160" fmla="*/ 280674 h 532366"/>
              <a:gd name="connsiteX161" fmla="*/ 406732 w 532366"/>
              <a:gd name="connsiteY161" fmla="*/ 230760 h 532366"/>
              <a:gd name="connsiteX162" fmla="*/ 421057 w 532366"/>
              <a:gd name="connsiteY162" fmla="*/ 219536 h 532366"/>
              <a:gd name="connsiteX163" fmla="*/ 422681 w 532366"/>
              <a:gd name="connsiteY163" fmla="*/ 219536 h 532366"/>
              <a:gd name="connsiteX164" fmla="*/ 437006 w 532366"/>
              <a:gd name="connsiteY164" fmla="*/ 230760 h 532366"/>
              <a:gd name="connsiteX165" fmla="*/ 452659 w 532366"/>
              <a:gd name="connsiteY165" fmla="*/ 280821 h 5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532366" h="532366">
                <a:moveTo>
                  <a:pt x="511138" y="162903"/>
                </a:moveTo>
                <a:cubicBezTo>
                  <a:pt x="497773" y="131227"/>
                  <a:pt x="478576" y="102800"/>
                  <a:pt x="454210" y="78434"/>
                </a:cubicBezTo>
                <a:cubicBezTo>
                  <a:pt x="429770" y="53993"/>
                  <a:pt x="401342" y="34870"/>
                  <a:pt x="369740" y="21505"/>
                </a:cubicBezTo>
                <a:cubicBezTo>
                  <a:pt x="341239" y="9470"/>
                  <a:pt x="311261" y="2603"/>
                  <a:pt x="280397" y="978"/>
                </a:cubicBezTo>
                <a:cubicBezTo>
                  <a:pt x="278551" y="535"/>
                  <a:pt x="276705" y="462"/>
                  <a:pt x="274859" y="757"/>
                </a:cubicBezTo>
                <a:cubicBezTo>
                  <a:pt x="272275" y="683"/>
                  <a:pt x="269690" y="609"/>
                  <a:pt x="267032" y="609"/>
                </a:cubicBezTo>
                <a:cubicBezTo>
                  <a:pt x="266368" y="535"/>
                  <a:pt x="265703" y="535"/>
                  <a:pt x="264965" y="609"/>
                </a:cubicBezTo>
                <a:cubicBezTo>
                  <a:pt x="229523" y="757"/>
                  <a:pt x="195189" y="7771"/>
                  <a:pt x="162848" y="21505"/>
                </a:cubicBezTo>
                <a:cubicBezTo>
                  <a:pt x="135750" y="32950"/>
                  <a:pt x="111014" y="48677"/>
                  <a:pt x="89158" y="68318"/>
                </a:cubicBezTo>
                <a:cubicBezTo>
                  <a:pt x="87460" y="69278"/>
                  <a:pt x="85910" y="70607"/>
                  <a:pt x="84654" y="72305"/>
                </a:cubicBezTo>
                <a:cubicBezTo>
                  <a:pt x="84581" y="72379"/>
                  <a:pt x="84507" y="72527"/>
                  <a:pt x="84433" y="72600"/>
                </a:cubicBezTo>
                <a:cubicBezTo>
                  <a:pt x="82365" y="74520"/>
                  <a:pt x="80372" y="76514"/>
                  <a:pt x="78378" y="78507"/>
                </a:cubicBezTo>
                <a:cubicBezTo>
                  <a:pt x="53938" y="102948"/>
                  <a:pt x="34814" y="131375"/>
                  <a:pt x="21450" y="162977"/>
                </a:cubicBezTo>
                <a:cubicBezTo>
                  <a:pt x="7568" y="195761"/>
                  <a:pt x="554" y="230538"/>
                  <a:pt x="554" y="266423"/>
                </a:cubicBezTo>
                <a:cubicBezTo>
                  <a:pt x="554" y="302308"/>
                  <a:pt x="7568" y="337085"/>
                  <a:pt x="21450" y="369869"/>
                </a:cubicBezTo>
                <a:cubicBezTo>
                  <a:pt x="34814" y="401545"/>
                  <a:pt x="54012" y="429973"/>
                  <a:pt x="78378" y="454339"/>
                </a:cubicBezTo>
                <a:cubicBezTo>
                  <a:pt x="102818" y="478779"/>
                  <a:pt x="131246" y="497903"/>
                  <a:pt x="162848" y="511267"/>
                </a:cubicBezTo>
                <a:cubicBezTo>
                  <a:pt x="191423" y="523377"/>
                  <a:pt x="221549" y="530244"/>
                  <a:pt x="252560" y="531794"/>
                </a:cubicBezTo>
                <a:cubicBezTo>
                  <a:pt x="253520" y="532016"/>
                  <a:pt x="254554" y="532163"/>
                  <a:pt x="255587" y="532163"/>
                </a:cubicBezTo>
                <a:cubicBezTo>
                  <a:pt x="256252" y="532163"/>
                  <a:pt x="256917" y="532089"/>
                  <a:pt x="257507" y="532016"/>
                </a:cubicBezTo>
                <a:cubicBezTo>
                  <a:pt x="260461" y="532089"/>
                  <a:pt x="263414" y="532163"/>
                  <a:pt x="266368" y="532163"/>
                </a:cubicBezTo>
                <a:cubicBezTo>
                  <a:pt x="302253" y="532163"/>
                  <a:pt x="337030" y="525149"/>
                  <a:pt x="369814" y="511267"/>
                </a:cubicBezTo>
                <a:cubicBezTo>
                  <a:pt x="396690" y="499896"/>
                  <a:pt x="421278" y="484317"/>
                  <a:pt x="442986" y="464971"/>
                </a:cubicBezTo>
                <a:cubicBezTo>
                  <a:pt x="445054" y="464012"/>
                  <a:pt x="446974" y="462535"/>
                  <a:pt x="448376" y="460541"/>
                </a:cubicBezTo>
                <a:cubicBezTo>
                  <a:pt x="448672" y="460172"/>
                  <a:pt x="448893" y="459803"/>
                  <a:pt x="449115" y="459360"/>
                </a:cubicBezTo>
                <a:cubicBezTo>
                  <a:pt x="450887" y="457735"/>
                  <a:pt x="452585" y="456037"/>
                  <a:pt x="454283" y="454339"/>
                </a:cubicBezTo>
                <a:cubicBezTo>
                  <a:pt x="478724" y="429899"/>
                  <a:pt x="497847" y="401471"/>
                  <a:pt x="511212" y="369869"/>
                </a:cubicBezTo>
                <a:cubicBezTo>
                  <a:pt x="525093" y="337085"/>
                  <a:pt x="532108" y="302308"/>
                  <a:pt x="532108" y="266423"/>
                </a:cubicBezTo>
                <a:cubicBezTo>
                  <a:pt x="532108" y="230538"/>
                  <a:pt x="525020" y="195613"/>
                  <a:pt x="511138" y="162903"/>
                </a:cubicBezTo>
                <a:moveTo>
                  <a:pt x="417439" y="80944"/>
                </a:moveTo>
                <a:cubicBezTo>
                  <a:pt x="403336" y="89435"/>
                  <a:pt x="388642" y="96598"/>
                  <a:pt x="373506" y="102504"/>
                </a:cubicBezTo>
                <a:cubicBezTo>
                  <a:pt x="371733" y="99773"/>
                  <a:pt x="369961" y="96967"/>
                  <a:pt x="368115" y="94235"/>
                </a:cubicBezTo>
                <a:cubicBezTo>
                  <a:pt x="353717" y="72970"/>
                  <a:pt x="336587" y="52295"/>
                  <a:pt x="316799" y="32507"/>
                </a:cubicBezTo>
                <a:cubicBezTo>
                  <a:pt x="353643" y="40334"/>
                  <a:pt x="387978" y="56799"/>
                  <a:pt x="417439" y="80944"/>
                </a:cubicBezTo>
                <a:moveTo>
                  <a:pt x="270724" y="27191"/>
                </a:moveTo>
                <a:cubicBezTo>
                  <a:pt x="271241" y="27191"/>
                  <a:pt x="271758" y="27191"/>
                  <a:pt x="272275" y="27191"/>
                </a:cubicBezTo>
                <a:cubicBezTo>
                  <a:pt x="301957" y="53034"/>
                  <a:pt x="326840" y="80501"/>
                  <a:pt x="346112" y="109076"/>
                </a:cubicBezTo>
                <a:cubicBezTo>
                  <a:pt x="346555" y="109741"/>
                  <a:pt x="346998" y="110479"/>
                  <a:pt x="347441" y="111143"/>
                </a:cubicBezTo>
                <a:cubicBezTo>
                  <a:pt x="320786" y="118601"/>
                  <a:pt x="293097" y="122293"/>
                  <a:pt x="264965" y="121776"/>
                </a:cubicBezTo>
                <a:cubicBezTo>
                  <a:pt x="239786" y="121333"/>
                  <a:pt x="215051" y="117715"/>
                  <a:pt x="191275" y="111070"/>
                </a:cubicBezTo>
                <a:cubicBezTo>
                  <a:pt x="191718" y="110479"/>
                  <a:pt x="192161" y="109814"/>
                  <a:pt x="192604" y="109224"/>
                </a:cubicBezTo>
                <a:cubicBezTo>
                  <a:pt x="213205" y="80427"/>
                  <a:pt x="239491" y="52886"/>
                  <a:pt x="270724" y="27191"/>
                </a:cubicBezTo>
                <a:moveTo>
                  <a:pt x="226939" y="30292"/>
                </a:moveTo>
                <a:cubicBezTo>
                  <a:pt x="205452" y="50523"/>
                  <a:pt x="186697" y="71788"/>
                  <a:pt x="170970" y="93644"/>
                </a:cubicBezTo>
                <a:cubicBezTo>
                  <a:pt x="168903" y="96524"/>
                  <a:pt x="166909" y="99403"/>
                  <a:pt x="164989" y="102283"/>
                </a:cubicBezTo>
                <a:cubicBezTo>
                  <a:pt x="148671" y="95933"/>
                  <a:pt x="132870" y="88033"/>
                  <a:pt x="117807" y="78729"/>
                </a:cubicBezTo>
                <a:cubicBezTo>
                  <a:pt x="149631" y="53403"/>
                  <a:pt x="186993" y="36863"/>
                  <a:pt x="226939" y="30292"/>
                </a:cubicBezTo>
                <a:moveTo>
                  <a:pt x="115223" y="451902"/>
                </a:moveTo>
                <a:cubicBezTo>
                  <a:pt x="129252" y="443411"/>
                  <a:pt x="143946" y="436249"/>
                  <a:pt x="159082" y="430342"/>
                </a:cubicBezTo>
                <a:cubicBezTo>
                  <a:pt x="174440" y="454486"/>
                  <a:pt x="193343" y="477819"/>
                  <a:pt x="215715" y="500192"/>
                </a:cubicBezTo>
                <a:cubicBezTo>
                  <a:pt x="178945" y="492365"/>
                  <a:pt x="144610" y="475899"/>
                  <a:pt x="115223" y="451902"/>
                </a:cubicBezTo>
                <a:moveTo>
                  <a:pt x="261716" y="505508"/>
                </a:moveTo>
                <a:cubicBezTo>
                  <a:pt x="261273" y="505508"/>
                  <a:pt x="260756" y="505508"/>
                  <a:pt x="260313" y="505508"/>
                </a:cubicBezTo>
                <a:cubicBezTo>
                  <a:pt x="229671" y="478927"/>
                  <a:pt x="204492" y="450868"/>
                  <a:pt x="185073" y="421629"/>
                </a:cubicBezTo>
                <a:cubicBezTo>
                  <a:pt x="211802" y="414098"/>
                  <a:pt x="239639" y="410406"/>
                  <a:pt x="267918" y="410849"/>
                </a:cubicBezTo>
                <a:cubicBezTo>
                  <a:pt x="293023" y="411218"/>
                  <a:pt x="317685" y="414836"/>
                  <a:pt x="341386" y="421481"/>
                </a:cubicBezTo>
                <a:cubicBezTo>
                  <a:pt x="320490" y="450942"/>
                  <a:pt x="293909" y="479001"/>
                  <a:pt x="261716" y="505508"/>
                </a:cubicBezTo>
                <a:moveTo>
                  <a:pt x="305501" y="502333"/>
                </a:moveTo>
                <a:cubicBezTo>
                  <a:pt x="329942" y="479370"/>
                  <a:pt x="350690" y="455299"/>
                  <a:pt x="367599" y="430268"/>
                </a:cubicBezTo>
                <a:cubicBezTo>
                  <a:pt x="383990" y="436618"/>
                  <a:pt x="399718" y="444445"/>
                  <a:pt x="414781" y="453822"/>
                </a:cubicBezTo>
                <a:cubicBezTo>
                  <a:pt x="382957" y="479222"/>
                  <a:pt x="345521" y="495762"/>
                  <a:pt x="305501" y="502333"/>
                </a:cubicBezTo>
                <a:moveTo>
                  <a:pt x="435455" y="435437"/>
                </a:moveTo>
                <a:cubicBezTo>
                  <a:pt x="418472" y="424287"/>
                  <a:pt x="400530" y="414984"/>
                  <a:pt x="381923" y="407378"/>
                </a:cubicBezTo>
                <a:cubicBezTo>
                  <a:pt x="390045" y="393275"/>
                  <a:pt x="396912" y="378877"/>
                  <a:pt x="402671" y="364184"/>
                </a:cubicBezTo>
                <a:cubicBezTo>
                  <a:pt x="405329" y="357317"/>
                  <a:pt x="402007" y="349638"/>
                  <a:pt x="395140" y="346980"/>
                </a:cubicBezTo>
                <a:cubicBezTo>
                  <a:pt x="388273" y="344321"/>
                  <a:pt x="380594" y="347644"/>
                  <a:pt x="377936" y="354511"/>
                </a:cubicBezTo>
                <a:cubicBezTo>
                  <a:pt x="372103" y="369352"/>
                  <a:pt x="364940" y="383972"/>
                  <a:pt x="356449" y="398296"/>
                </a:cubicBezTo>
                <a:cubicBezTo>
                  <a:pt x="328096" y="389510"/>
                  <a:pt x="298487" y="384784"/>
                  <a:pt x="268288" y="384341"/>
                </a:cubicBezTo>
                <a:cubicBezTo>
                  <a:pt x="234913" y="383824"/>
                  <a:pt x="202129" y="388476"/>
                  <a:pt x="170749" y="398149"/>
                </a:cubicBezTo>
                <a:cubicBezTo>
                  <a:pt x="162922" y="383972"/>
                  <a:pt x="156424" y="369574"/>
                  <a:pt x="151256" y="354954"/>
                </a:cubicBezTo>
                <a:cubicBezTo>
                  <a:pt x="148819" y="348013"/>
                  <a:pt x="141214" y="344395"/>
                  <a:pt x="134273" y="346832"/>
                </a:cubicBezTo>
                <a:cubicBezTo>
                  <a:pt x="127332" y="349268"/>
                  <a:pt x="123714" y="356874"/>
                  <a:pt x="126151" y="363814"/>
                </a:cubicBezTo>
                <a:cubicBezTo>
                  <a:pt x="131320" y="378508"/>
                  <a:pt x="137743" y="392980"/>
                  <a:pt x="145349" y="407157"/>
                </a:cubicBezTo>
                <a:cubicBezTo>
                  <a:pt x="127849" y="414245"/>
                  <a:pt x="110940" y="422958"/>
                  <a:pt x="94770" y="433221"/>
                </a:cubicBezTo>
                <a:cubicBezTo>
                  <a:pt x="50985" y="388328"/>
                  <a:pt x="26914" y="329185"/>
                  <a:pt x="26914" y="266349"/>
                </a:cubicBezTo>
                <a:cubicBezTo>
                  <a:pt x="26914" y="202480"/>
                  <a:pt x="51797" y="142377"/>
                  <a:pt x="96985" y="97188"/>
                </a:cubicBezTo>
                <a:cubicBezTo>
                  <a:pt x="96985" y="97188"/>
                  <a:pt x="97059" y="97114"/>
                  <a:pt x="97059" y="97114"/>
                </a:cubicBezTo>
                <a:cubicBezTo>
                  <a:pt x="114042" y="108264"/>
                  <a:pt x="131984" y="117641"/>
                  <a:pt x="150517" y="125172"/>
                </a:cubicBezTo>
                <a:cubicBezTo>
                  <a:pt x="137300" y="148284"/>
                  <a:pt x="127185" y="171985"/>
                  <a:pt x="120392" y="196056"/>
                </a:cubicBezTo>
                <a:cubicBezTo>
                  <a:pt x="118398" y="203145"/>
                  <a:pt x="122533" y="210454"/>
                  <a:pt x="129621" y="212448"/>
                </a:cubicBezTo>
                <a:cubicBezTo>
                  <a:pt x="130803" y="212817"/>
                  <a:pt x="132058" y="212965"/>
                  <a:pt x="133239" y="212965"/>
                </a:cubicBezTo>
                <a:cubicBezTo>
                  <a:pt x="139072" y="212965"/>
                  <a:pt x="144389" y="209126"/>
                  <a:pt x="146013" y="203292"/>
                </a:cubicBezTo>
                <a:cubicBezTo>
                  <a:pt x="152585" y="179886"/>
                  <a:pt x="162626" y="156775"/>
                  <a:pt x="175991" y="134328"/>
                </a:cubicBezTo>
                <a:cubicBezTo>
                  <a:pt x="204418" y="143115"/>
                  <a:pt x="234101" y="147914"/>
                  <a:pt x="264374" y="148431"/>
                </a:cubicBezTo>
                <a:cubicBezTo>
                  <a:pt x="266072" y="148431"/>
                  <a:pt x="267844" y="148505"/>
                  <a:pt x="269543" y="148505"/>
                </a:cubicBezTo>
                <a:cubicBezTo>
                  <a:pt x="300997" y="148505"/>
                  <a:pt x="332009" y="143853"/>
                  <a:pt x="361618" y="134771"/>
                </a:cubicBezTo>
                <a:cubicBezTo>
                  <a:pt x="373875" y="156996"/>
                  <a:pt x="382883" y="179738"/>
                  <a:pt x="388568" y="202702"/>
                </a:cubicBezTo>
                <a:cubicBezTo>
                  <a:pt x="390045" y="208756"/>
                  <a:pt x="395509" y="212817"/>
                  <a:pt x="401490" y="212817"/>
                </a:cubicBezTo>
                <a:cubicBezTo>
                  <a:pt x="402523" y="212817"/>
                  <a:pt x="403631" y="212670"/>
                  <a:pt x="404665" y="212448"/>
                </a:cubicBezTo>
                <a:cubicBezTo>
                  <a:pt x="411827" y="210676"/>
                  <a:pt x="416183" y="203514"/>
                  <a:pt x="414411" y="196352"/>
                </a:cubicBezTo>
                <a:cubicBezTo>
                  <a:pt x="408504" y="172428"/>
                  <a:pt x="399349" y="148800"/>
                  <a:pt x="387018" y="125763"/>
                </a:cubicBezTo>
                <a:cubicBezTo>
                  <a:pt x="404517" y="118675"/>
                  <a:pt x="421500" y="109962"/>
                  <a:pt x="437670" y="99699"/>
                </a:cubicBezTo>
                <a:cubicBezTo>
                  <a:pt x="481382" y="144592"/>
                  <a:pt x="505379" y="203661"/>
                  <a:pt x="505379" y="266423"/>
                </a:cubicBezTo>
                <a:cubicBezTo>
                  <a:pt x="505453" y="330219"/>
                  <a:pt x="480570" y="390248"/>
                  <a:pt x="435455" y="435437"/>
                </a:cubicBezTo>
                <a:moveTo>
                  <a:pt x="185738" y="232606"/>
                </a:moveTo>
                <a:cubicBezTo>
                  <a:pt x="185738" y="234452"/>
                  <a:pt x="185221" y="237036"/>
                  <a:pt x="184852" y="238291"/>
                </a:cubicBezTo>
                <a:lnTo>
                  <a:pt x="159968" y="308806"/>
                </a:lnTo>
                <a:cubicBezTo>
                  <a:pt x="157015" y="317445"/>
                  <a:pt x="151329" y="321358"/>
                  <a:pt x="144536" y="321358"/>
                </a:cubicBezTo>
                <a:lnTo>
                  <a:pt x="143650" y="321358"/>
                </a:lnTo>
                <a:cubicBezTo>
                  <a:pt x="136857" y="321358"/>
                  <a:pt x="131098" y="317518"/>
                  <a:pt x="128587" y="309396"/>
                </a:cubicBezTo>
                <a:lnTo>
                  <a:pt x="112934" y="259704"/>
                </a:lnTo>
                <a:lnTo>
                  <a:pt x="97133" y="309396"/>
                </a:lnTo>
                <a:cubicBezTo>
                  <a:pt x="94549" y="317518"/>
                  <a:pt x="88863" y="321358"/>
                  <a:pt x="82070" y="321358"/>
                </a:cubicBezTo>
                <a:lnTo>
                  <a:pt x="81184" y="321358"/>
                </a:lnTo>
                <a:cubicBezTo>
                  <a:pt x="74391" y="321358"/>
                  <a:pt x="68632" y="317518"/>
                  <a:pt x="65752" y="308806"/>
                </a:cubicBezTo>
                <a:lnTo>
                  <a:pt x="41607" y="239251"/>
                </a:lnTo>
                <a:cubicBezTo>
                  <a:pt x="41090" y="237627"/>
                  <a:pt x="40352" y="234821"/>
                  <a:pt x="40352" y="232458"/>
                </a:cubicBezTo>
                <a:cubicBezTo>
                  <a:pt x="40352" y="226034"/>
                  <a:pt x="45521" y="219758"/>
                  <a:pt x="53790" y="219758"/>
                </a:cubicBezTo>
                <a:cubicBezTo>
                  <a:pt x="60805" y="219758"/>
                  <a:pt x="65383" y="224188"/>
                  <a:pt x="67376" y="230612"/>
                </a:cubicBezTo>
                <a:lnTo>
                  <a:pt x="82439" y="280674"/>
                </a:lnTo>
                <a:lnTo>
                  <a:pt x="97871" y="230760"/>
                </a:lnTo>
                <a:cubicBezTo>
                  <a:pt x="99865" y="224114"/>
                  <a:pt x="105033" y="219536"/>
                  <a:pt x="112196" y="219536"/>
                </a:cubicBezTo>
                <a:lnTo>
                  <a:pt x="113820" y="219536"/>
                </a:lnTo>
                <a:cubicBezTo>
                  <a:pt x="120982" y="219536"/>
                  <a:pt x="126151" y="224114"/>
                  <a:pt x="128145" y="230760"/>
                </a:cubicBezTo>
                <a:lnTo>
                  <a:pt x="143798" y="280821"/>
                </a:lnTo>
                <a:lnTo>
                  <a:pt x="159230" y="230391"/>
                </a:lnTo>
                <a:cubicBezTo>
                  <a:pt x="161076" y="224484"/>
                  <a:pt x="165285" y="219684"/>
                  <a:pt x="172668" y="219684"/>
                </a:cubicBezTo>
                <a:cubicBezTo>
                  <a:pt x="180421" y="219684"/>
                  <a:pt x="185738" y="225591"/>
                  <a:pt x="185738" y="232606"/>
                </a:cubicBezTo>
                <a:moveTo>
                  <a:pt x="340205" y="232606"/>
                </a:moveTo>
                <a:cubicBezTo>
                  <a:pt x="340205" y="234452"/>
                  <a:pt x="339688" y="237036"/>
                  <a:pt x="339319" y="238291"/>
                </a:cubicBezTo>
                <a:lnTo>
                  <a:pt x="314436" y="308806"/>
                </a:lnTo>
                <a:cubicBezTo>
                  <a:pt x="311482" y="317445"/>
                  <a:pt x="305797" y="321358"/>
                  <a:pt x="299004" y="321358"/>
                </a:cubicBezTo>
                <a:lnTo>
                  <a:pt x="298118" y="321358"/>
                </a:lnTo>
                <a:cubicBezTo>
                  <a:pt x="291325" y="321358"/>
                  <a:pt x="285565" y="317518"/>
                  <a:pt x="283055" y="309396"/>
                </a:cubicBezTo>
                <a:lnTo>
                  <a:pt x="267401" y="259704"/>
                </a:lnTo>
                <a:lnTo>
                  <a:pt x="251600" y="309396"/>
                </a:lnTo>
                <a:cubicBezTo>
                  <a:pt x="249016" y="317518"/>
                  <a:pt x="243331" y="321358"/>
                  <a:pt x="236538" y="321358"/>
                </a:cubicBezTo>
                <a:lnTo>
                  <a:pt x="235651" y="321358"/>
                </a:lnTo>
                <a:cubicBezTo>
                  <a:pt x="228858" y="321358"/>
                  <a:pt x="223099" y="317518"/>
                  <a:pt x="220219" y="308806"/>
                </a:cubicBezTo>
                <a:lnTo>
                  <a:pt x="196075" y="239251"/>
                </a:lnTo>
                <a:cubicBezTo>
                  <a:pt x="195558" y="237627"/>
                  <a:pt x="194820" y="234821"/>
                  <a:pt x="194820" y="232458"/>
                </a:cubicBezTo>
                <a:cubicBezTo>
                  <a:pt x="194820" y="226034"/>
                  <a:pt x="199988" y="219758"/>
                  <a:pt x="208258" y="219758"/>
                </a:cubicBezTo>
                <a:cubicBezTo>
                  <a:pt x="215272" y="219758"/>
                  <a:pt x="219850" y="224188"/>
                  <a:pt x="221844" y="230612"/>
                </a:cubicBezTo>
                <a:lnTo>
                  <a:pt x="236907" y="280674"/>
                </a:lnTo>
                <a:lnTo>
                  <a:pt x="252339" y="230760"/>
                </a:lnTo>
                <a:cubicBezTo>
                  <a:pt x="254332" y="224114"/>
                  <a:pt x="259501" y="219536"/>
                  <a:pt x="266663" y="219536"/>
                </a:cubicBezTo>
                <a:lnTo>
                  <a:pt x="268288" y="219536"/>
                </a:lnTo>
                <a:cubicBezTo>
                  <a:pt x="275450" y="219536"/>
                  <a:pt x="280618" y="224114"/>
                  <a:pt x="282612" y="230760"/>
                </a:cubicBezTo>
                <a:lnTo>
                  <a:pt x="298265" y="280821"/>
                </a:lnTo>
                <a:lnTo>
                  <a:pt x="313697" y="230391"/>
                </a:lnTo>
                <a:cubicBezTo>
                  <a:pt x="315543" y="224484"/>
                  <a:pt x="319752" y="219684"/>
                  <a:pt x="327136" y="219684"/>
                </a:cubicBezTo>
                <a:cubicBezTo>
                  <a:pt x="334815" y="219684"/>
                  <a:pt x="340205" y="225591"/>
                  <a:pt x="340205" y="232606"/>
                </a:cubicBezTo>
                <a:moveTo>
                  <a:pt x="452659" y="280821"/>
                </a:moveTo>
                <a:lnTo>
                  <a:pt x="468091" y="230391"/>
                </a:lnTo>
                <a:cubicBezTo>
                  <a:pt x="469937" y="224484"/>
                  <a:pt x="474146" y="219684"/>
                  <a:pt x="481529" y="219684"/>
                </a:cubicBezTo>
                <a:cubicBezTo>
                  <a:pt x="489282" y="219684"/>
                  <a:pt x="494599" y="225591"/>
                  <a:pt x="494599" y="232606"/>
                </a:cubicBezTo>
                <a:cubicBezTo>
                  <a:pt x="494599" y="234452"/>
                  <a:pt x="494082" y="237036"/>
                  <a:pt x="493712" y="238291"/>
                </a:cubicBezTo>
                <a:lnTo>
                  <a:pt x="468829" y="308806"/>
                </a:lnTo>
                <a:cubicBezTo>
                  <a:pt x="465876" y="317445"/>
                  <a:pt x="460190" y="321358"/>
                  <a:pt x="453397" y="321358"/>
                </a:cubicBezTo>
                <a:lnTo>
                  <a:pt x="452511" y="321358"/>
                </a:lnTo>
                <a:cubicBezTo>
                  <a:pt x="445718" y="321358"/>
                  <a:pt x="439959" y="317518"/>
                  <a:pt x="437449" y="309396"/>
                </a:cubicBezTo>
                <a:lnTo>
                  <a:pt x="421795" y="259704"/>
                </a:lnTo>
                <a:lnTo>
                  <a:pt x="405994" y="309396"/>
                </a:lnTo>
                <a:cubicBezTo>
                  <a:pt x="403410" y="317518"/>
                  <a:pt x="397724" y="321358"/>
                  <a:pt x="390931" y="321358"/>
                </a:cubicBezTo>
                <a:lnTo>
                  <a:pt x="390045" y="321358"/>
                </a:lnTo>
                <a:cubicBezTo>
                  <a:pt x="383252" y="321358"/>
                  <a:pt x="377493" y="317518"/>
                  <a:pt x="374613" y="308806"/>
                </a:cubicBezTo>
                <a:lnTo>
                  <a:pt x="350468" y="239251"/>
                </a:lnTo>
                <a:cubicBezTo>
                  <a:pt x="349951" y="237627"/>
                  <a:pt x="349213" y="234821"/>
                  <a:pt x="349213" y="232458"/>
                </a:cubicBezTo>
                <a:cubicBezTo>
                  <a:pt x="349213" y="226034"/>
                  <a:pt x="354382" y="219758"/>
                  <a:pt x="362651" y="219758"/>
                </a:cubicBezTo>
                <a:cubicBezTo>
                  <a:pt x="369666" y="219758"/>
                  <a:pt x="374244" y="224188"/>
                  <a:pt x="376238" y="230612"/>
                </a:cubicBezTo>
                <a:lnTo>
                  <a:pt x="391300" y="280674"/>
                </a:lnTo>
                <a:lnTo>
                  <a:pt x="406732" y="230760"/>
                </a:lnTo>
                <a:cubicBezTo>
                  <a:pt x="408726" y="224114"/>
                  <a:pt x="413895" y="219536"/>
                  <a:pt x="421057" y="219536"/>
                </a:cubicBezTo>
                <a:lnTo>
                  <a:pt x="422681" y="219536"/>
                </a:lnTo>
                <a:cubicBezTo>
                  <a:pt x="429843" y="219536"/>
                  <a:pt x="435012" y="224114"/>
                  <a:pt x="437006" y="230760"/>
                </a:cubicBezTo>
                <a:lnTo>
                  <a:pt x="452659" y="280821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327804-2CCD-0235-4E6E-6D8E57395F40}"/>
              </a:ext>
            </a:extLst>
          </p:cNvPr>
          <p:cNvSpPr txBox="1"/>
          <p:nvPr/>
        </p:nvSpPr>
        <p:spPr>
          <a:xfrm>
            <a:off x="350230" y="5330496"/>
            <a:ext cx="248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AF83AD9-4B41-9D0C-9E13-4D1E27C097BA}"/>
              </a:ext>
            </a:extLst>
          </p:cNvPr>
          <p:cNvGrpSpPr/>
          <p:nvPr/>
        </p:nvGrpSpPr>
        <p:grpSpPr>
          <a:xfrm>
            <a:off x="0" y="2250176"/>
            <a:ext cx="4365639" cy="1101668"/>
            <a:chOff x="0" y="2250176"/>
            <a:chExt cx="4365639" cy="110166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51DF209-126A-AE00-F8B8-AE4490D6DE76}"/>
                </a:ext>
              </a:extLst>
            </p:cNvPr>
            <p:cNvSpPr/>
            <p:nvPr/>
          </p:nvSpPr>
          <p:spPr>
            <a:xfrm>
              <a:off x="0" y="2317284"/>
              <a:ext cx="3681171" cy="837068"/>
            </a:xfrm>
            <a:prstGeom prst="rect">
              <a:avLst/>
            </a:prstGeom>
            <a:solidFill>
              <a:srgbClr val="73E0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AED14B1-4B68-30F2-9734-5A78CE33C6F3}"/>
                </a:ext>
              </a:extLst>
            </p:cNvPr>
            <p:cNvSpPr/>
            <p:nvPr/>
          </p:nvSpPr>
          <p:spPr>
            <a:xfrm>
              <a:off x="3263971" y="2250176"/>
              <a:ext cx="1101668" cy="1101668"/>
            </a:xfrm>
            <a:prstGeom prst="ellipse">
              <a:avLst/>
            </a:prstGeom>
            <a:solidFill>
              <a:srgbClr val="73E019"/>
            </a:solidFill>
            <a:ln w="698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CE3A1A5-0414-F77D-0E5B-54F0CF78403A}"/>
              </a:ext>
            </a:extLst>
          </p:cNvPr>
          <p:cNvSpPr/>
          <p:nvPr/>
        </p:nvSpPr>
        <p:spPr>
          <a:xfrm>
            <a:off x="350230" y="5082714"/>
            <a:ext cx="141062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Reinforcement</a:t>
            </a:r>
          </a:p>
        </p:txBody>
      </p:sp>
      <p:grpSp>
        <p:nvGrpSpPr>
          <p:cNvPr id="14" name="Grupo 224">
            <a:extLst>
              <a:ext uri="{FF2B5EF4-FFF2-40B4-BE49-F238E27FC236}">
                <a16:creationId xmlns:a16="http://schemas.microsoft.com/office/drawing/2014/main" id="{827EE53B-7C3E-79AD-9E20-7FB6F1130F4A}"/>
              </a:ext>
            </a:extLst>
          </p:cNvPr>
          <p:cNvGrpSpPr/>
          <p:nvPr/>
        </p:nvGrpSpPr>
        <p:grpSpPr>
          <a:xfrm>
            <a:off x="3539838" y="2500447"/>
            <a:ext cx="549934" cy="554005"/>
            <a:chOff x="5014564" y="2955589"/>
            <a:chExt cx="939996" cy="946954"/>
          </a:xfrm>
          <a:solidFill>
            <a:schemeClr val="bg1"/>
          </a:solidFill>
        </p:grpSpPr>
        <p:sp>
          <p:nvSpPr>
            <p:cNvPr id="17" name="Forma libre 87">
              <a:extLst>
                <a:ext uri="{FF2B5EF4-FFF2-40B4-BE49-F238E27FC236}">
                  <a16:creationId xmlns:a16="http://schemas.microsoft.com/office/drawing/2014/main" id="{9131FFD2-9785-949D-B32E-8D7FDEA63A06}"/>
                </a:ext>
              </a:extLst>
            </p:cNvPr>
            <p:cNvSpPr/>
            <p:nvPr/>
          </p:nvSpPr>
          <p:spPr>
            <a:xfrm>
              <a:off x="5014564" y="2955589"/>
              <a:ext cx="483059" cy="483059"/>
            </a:xfrm>
            <a:custGeom>
              <a:avLst/>
              <a:gdLst>
                <a:gd name="connsiteX0" fmla="*/ 242383 w 483059"/>
                <a:gd name="connsiteY0" fmla="*/ 482731 h 483059"/>
                <a:gd name="connsiteX1" fmla="*/ 242777 w 483059"/>
                <a:gd name="connsiteY1" fmla="*/ 482731 h 483059"/>
                <a:gd name="connsiteX2" fmla="*/ 253672 w 483059"/>
                <a:gd name="connsiteY2" fmla="*/ 482469 h 483059"/>
                <a:gd name="connsiteX3" fmla="*/ 482731 w 483059"/>
                <a:gd name="connsiteY3" fmla="*/ 241858 h 483059"/>
                <a:gd name="connsiteX4" fmla="*/ 241858 w 483059"/>
                <a:gd name="connsiteY4" fmla="*/ 984 h 483059"/>
                <a:gd name="connsiteX5" fmla="*/ 984 w 483059"/>
                <a:gd name="connsiteY5" fmla="*/ 241858 h 483059"/>
                <a:gd name="connsiteX6" fmla="*/ 241858 w 483059"/>
                <a:gd name="connsiteY6" fmla="*/ 482731 h 483059"/>
                <a:gd name="connsiteX7" fmla="*/ 242383 w 483059"/>
                <a:gd name="connsiteY7" fmla="*/ 482731 h 483059"/>
                <a:gd name="connsiteX8" fmla="*/ 241070 w 483059"/>
                <a:gd name="connsiteY8" fmla="*/ 278613 h 483059"/>
                <a:gd name="connsiteX9" fmla="*/ 171106 w 483059"/>
                <a:gd name="connsiteY9" fmla="*/ 208648 h 483059"/>
                <a:gd name="connsiteX10" fmla="*/ 241070 w 483059"/>
                <a:gd name="connsiteY10" fmla="*/ 138683 h 483059"/>
                <a:gd name="connsiteX11" fmla="*/ 311035 w 483059"/>
                <a:gd name="connsiteY11" fmla="*/ 208648 h 483059"/>
                <a:gd name="connsiteX12" fmla="*/ 241070 w 483059"/>
                <a:gd name="connsiteY12" fmla="*/ 278613 h 483059"/>
                <a:gd name="connsiteX13" fmla="*/ 241070 w 483059"/>
                <a:gd name="connsiteY13" fmla="*/ 364329 h 483059"/>
                <a:gd name="connsiteX14" fmla="*/ 347659 w 483059"/>
                <a:gd name="connsiteY14" fmla="*/ 395833 h 483059"/>
                <a:gd name="connsiteX15" fmla="*/ 251178 w 483059"/>
                <a:gd name="connsiteY15" fmla="*/ 435344 h 483059"/>
                <a:gd name="connsiteX16" fmla="*/ 242383 w 483059"/>
                <a:gd name="connsiteY16" fmla="*/ 435607 h 483059"/>
                <a:gd name="connsiteX17" fmla="*/ 136451 w 483059"/>
                <a:gd name="connsiteY17" fmla="*/ 394520 h 483059"/>
                <a:gd name="connsiteX18" fmla="*/ 241070 w 483059"/>
                <a:gd name="connsiteY18" fmla="*/ 364329 h 483059"/>
                <a:gd name="connsiteX19" fmla="*/ 48503 w 483059"/>
                <a:gd name="connsiteY19" fmla="*/ 241858 h 483059"/>
                <a:gd name="connsiteX20" fmla="*/ 242121 w 483059"/>
                <a:gd name="connsiteY20" fmla="*/ 48240 h 483059"/>
                <a:gd name="connsiteX21" fmla="*/ 435738 w 483059"/>
                <a:gd name="connsiteY21" fmla="*/ 241858 h 483059"/>
                <a:gd name="connsiteX22" fmla="*/ 388482 w 483059"/>
                <a:gd name="connsiteY22" fmla="*/ 368398 h 483059"/>
                <a:gd name="connsiteX23" fmla="*/ 386645 w 483059"/>
                <a:gd name="connsiteY23" fmla="*/ 366692 h 483059"/>
                <a:gd name="connsiteX24" fmla="*/ 278875 w 483059"/>
                <a:gd name="connsiteY24" fmla="*/ 319699 h 483059"/>
                <a:gd name="connsiteX25" fmla="*/ 358291 w 483059"/>
                <a:gd name="connsiteY25" fmla="*/ 208648 h 483059"/>
                <a:gd name="connsiteX26" fmla="*/ 241070 w 483059"/>
                <a:gd name="connsiteY26" fmla="*/ 91427 h 483059"/>
                <a:gd name="connsiteX27" fmla="*/ 123850 w 483059"/>
                <a:gd name="connsiteY27" fmla="*/ 208648 h 483059"/>
                <a:gd name="connsiteX28" fmla="*/ 203397 w 483059"/>
                <a:gd name="connsiteY28" fmla="*/ 319699 h 483059"/>
                <a:gd name="connsiteX29" fmla="*/ 98121 w 483059"/>
                <a:gd name="connsiteY29" fmla="*/ 364461 h 483059"/>
                <a:gd name="connsiteX30" fmla="*/ 94971 w 483059"/>
                <a:gd name="connsiteY30" fmla="*/ 367611 h 483059"/>
                <a:gd name="connsiteX31" fmla="*/ 48503 w 483059"/>
                <a:gd name="connsiteY31" fmla="*/ 241858 h 48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3059" h="483059">
                  <a:moveTo>
                    <a:pt x="242383" y="482731"/>
                  </a:moveTo>
                  <a:cubicBezTo>
                    <a:pt x="242514" y="482731"/>
                    <a:pt x="242646" y="482731"/>
                    <a:pt x="242777" y="482731"/>
                  </a:cubicBezTo>
                  <a:cubicBezTo>
                    <a:pt x="246452" y="482731"/>
                    <a:pt x="249997" y="482600"/>
                    <a:pt x="253672" y="482469"/>
                  </a:cubicBezTo>
                  <a:cubicBezTo>
                    <a:pt x="381000" y="476299"/>
                    <a:pt x="482731" y="370761"/>
                    <a:pt x="482731" y="241858"/>
                  </a:cubicBezTo>
                  <a:cubicBezTo>
                    <a:pt x="482731" y="109017"/>
                    <a:pt x="374699" y="984"/>
                    <a:pt x="241858" y="984"/>
                  </a:cubicBezTo>
                  <a:cubicBezTo>
                    <a:pt x="109017" y="984"/>
                    <a:pt x="984" y="109017"/>
                    <a:pt x="984" y="241858"/>
                  </a:cubicBezTo>
                  <a:cubicBezTo>
                    <a:pt x="984" y="374699"/>
                    <a:pt x="109017" y="482731"/>
                    <a:pt x="241858" y="482731"/>
                  </a:cubicBezTo>
                  <a:cubicBezTo>
                    <a:pt x="242121" y="482731"/>
                    <a:pt x="242252" y="482731"/>
                    <a:pt x="242383" y="482731"/>
                  </a:cubicBezTo>
                  <a:close/>
                  <a:moveTo>
                    <a:pt x="241070" y="278613"/>
                  </a:moveTo>
                  <a:cubicBezTo>
                    <a:pt x="202478" y="278613"/>
                    <a:pt x="171106" y="247240"/>
                    <a:pt x="171106" y="208648"/>
                  </a:cubicBezTo>
                  <a:cubicBezTo>
                    <a:pt x="171106" y="170055"/>
                    <a:pt x="202478" y="138683"/>
                    <a:pt x="241070" y="138683"/>
                  </a:cubicBezTo>
                  <a:cubicBezTo>
                    <a:pt x="279663" y="138683"/>
                    <a:pt x="311035" y="170055"/>
                    <a:pt x="311035" y="208648"/>
                  </a:cubicBezTo>
                  <a:cubicBezTo>
                    <a:pt x="311035" y="247240"/>
                    <a:pt x="279663" y="278613"/>
                    <a:pt x="241070" y="278613"/>
                  </a:cubicBezTo>
                  <a:close/>
                  <a:moveTo>
                    <a:pt x="241070" y="364329"/>
                  </a:moveTo>
                  <a:cubicBezTo>
                    <a:pt x="282419" y="364329"/>
                    <a:pt x="321537" y="376012"/>
                    <a:pt x="347659" y="395833"/>
                  </a:cubicBezTo>
                  <a:cubicBezTo>
                    <a:pt x="320749" y="419724"/>
                    <a:pt x="287014" y="433507"/>
                    <a:pt x="251178" y="435344"/>
                  </a:cubicBezTo>
                  <a:cubicBezTo>
                    <a:pt x="248290" y="435476"/>
                    <a:pt x="245402" y="435607"/>
                    <a:pt x="242383" y="435607"/>
                  </a:cubicBezTo>
                  <a:cubicBezTo>
                    <a:pt x="202741" y="435476"/>
                    <a:pt x="165461" y="421036"/>
                    <a:pt x="136451" y="394520"/>
                  </a:cubicBezTo>
                  <a:cubicBezTo>
                    <a:pt x="162573" y="375356"/>
                    <a:pt x="200903" y="364329"/>
                    <a:pt x="241070" y="364329"/>
                  </a:cubicBezTo>
                  <a:close/>
                  <a:moveTo>
                    <a:pt x="48503" y="241858"/>
                  </a:moveTo>
                  <a:cubicBezTo>
                    <a:pt x="48503" y="135139"/>
                    <a:pt x="135401" y="48240"/>
                    <a:pt x="242121" y="48240"/>
                  </a:cubicBezTo>
                  <a:cubicBezTo>
                    <a:pt x="348840" y="48240"/>
                    <a:pt x="435738" y="135139"/>
                    <a:pt x="435738" y="241858"/>
                  </a:cubicBezTo>
                  <a:cubicBezTo>
                    <a:pt x="435738" y="290164"/>
                    <a:pt x="417886" y="334532"/>
                    <a:pt x="388482" y="368398"/>
                  </a:cubicBezTo>
                  <a:cubicBezTo>
                    <a:pt x="387958" y="367742"/>
                    <a:pt x="387301" y="367217"/>
                    <a:pt x="386645" y="366692"/>
                  </a:cubicBezTo>
                  <a:cubicBezTo>
                    <a:pt x="359604" y="342145"/>
                    <a:pt x="321537" y="325868"/>
                    <a:pt x="278875" y="319699"/>
                  </a:cubicBezTo>
                  <a:cubicBezTo>
                    <a:pt x="325081" y="303947"/>
                    <a:pt x="358291" y="260104"/>
                    <a:pt x="358291" y="208648"/>
                  </a:cubicBezTo>
                  <a:cubicBezTo>
                    <a:pt x="358291" y="143933"/>
                    <a:pt x="305653" y="91427"/>
                    <a:pt x="241070" y="91427"/>
                  </a:cubicBezTo>
                  <a:cubicBezTo>
                    <a:pt x="176488" y="91427"/>
                    <a:pt x="123850" y="144065"/>
                    <a:pt x="123850" y="208648"/>
                  </a:cubicBezTo>
                  <a:cubicBezTo>
                    <a:pt x="123850" y="260104"/>
                    <a:pt x="157191" y="303947"/>
                    <a:pt x="203397" y="319699"/>
                  </a:cubicBezTo>
                  <a:cubicBezTo>
                    <a:pt x="162179" y="325606"/>
                    <a:pt x="125031" y="341226"/>
                    <a:pt x="98121" y="364461"/>
                  </a:cubicBezTo>
                  <a:cubicBezTo>
                    <a:pt x="96940" y="365379"/>
                    <a:pt x="95890" y="366429"/>
                    <a:pt x="94971" y="367611"/>
                  </a:cubicBezTo>
                  <a:cubicBezTo>
                    <a:pt x="65961" y="333613"/>
                    <a:pt x="48503" y="289770"/>
                    <a:pt x="48503" y="241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200"/>
            </a:p>
          </p:txBody>
        </p:sp>
        <p:sp>
          <p:nvSpPr>
            <p:cNvPr id="18" name="Forma libre 88">
              <a:extLst>
                <a:ext uri="{FF2B5EF4-FFF2-40B4-BE49-F238E27FC236}">
                  <a16:creationId xmlns:a16="http://schemas.microsoft.com/office/drawing/2014/main" id="{153DA867-647C-18EC-639B-5CC05B86B2B0}"/>
                </a:ext>
              </a:extLst>
            </p:cNvPr>
            <p:cNvSpPr/>
            <p:nvPr/>
          </p:nvSpPr>
          <p:spPr>
            <a:xfrm>
              <a:off x="5471501" y="3141199"/>
              <a:ext cx="483059" cy="761344"/>
            </a:xfrm>
            <a:custGeom>
              <a:avLst/>
              <a:gdLst>
                <a:gd name="connsiteX0" fmla="*/ 482863 w 483059"/>
                <a:gd name="connsiteY0" fmla="*/ 520667 h 761343"/>
                <a:gd name="connsiteX1" fmla="*/ 255641 w 483059"/>
                <a:gd name="connsiteY1" fmla="*/ 280188 h 761343"/>
                <a:gd name="connsiteX2" fmla="*/ 256429 w 483059"/>
                <a:gd name="connsiteY2" fmla="*/ 279925 h 761343"/>
                <a:gd name="connsiteX3" fmla="*/ 257478 w 483059"/>
                <a:gd name="connsiteY3" fmla="*/ 279663 h 761343"/>
                <a:gd name="connsiteX4" fmla="*/ 258660 w 483059"/>
                <a:gd name="connsiteY4" fmla="*/ 279269 h 761343"/>
                <a:gd name="connsiteX5" fmla="*/ 259710 w 483059"/>
                <a:gd name="connsiteY5" fmla="*/ 278875 h 761343"/>
                <a:gd name="connsiteX6" fmla="*/ 260760 w 483059"/>
                <a:gd name="connsiteY6" fmla="*/ 278350 h 761343"/>
                <a:gd name="connsiteX7" fmla="*/ 261811 w 483059"/>
                <a:gd name="connsiteY7" fmla="*/ 277825 h 761343"/>
                <a:gd name="connsiteX8" fmla="*/ 262729 w 483059"/>
                <a:gd name="connsiteY8" fmla="*/ 277300 h 761343"/>
                <a:gd name="connsiteX9" fmla="*/ 263780 w 483059"/>
                <a:gd name="connsiteY9" fmla="*/ 276643 h 761343"/>
                <a:gd name="connsiteX10" fmla="*/ 264829 w 483059"/>
                <a:gd name="connsiteY10" fmla="*/ 275856 h 761343"/>
                <a:gd name="connsiteX11" fmla="*/ 265749 w 483059"/>
                <a:gd name="connsiteY11" fmla="*/ 275199 h 761343"/>
                <a:gd name="connsiteX12" fmla="*/ 267455 w 483059"/>
                <a:gd name="connsiteY12" fmla="*/ 273624 h 761343"/>
                <a:gd name="connsiteX13" fmla="*/ 267455 w 483059"/>
                <a:gd name="connsiteY13" fmla="*/ 273624 h 761343"/>
                <a:gd name="connsiteX14" fmla="*/ 324424 w 483059"/>
                <a:gd name="connsiteY14" fmla="*/ 216655 h 761343"/>
                <a:gd name="connsiteX15" fmla="*/ 324424 w 483059"/>
                <a:gd name="connsiteY15" fmla="*/ 183182 h 761343"/>
                <a:gd name="connsiteX16" fmla="*/ 290951 w 483059"/>
                <a:gd name="connsiteY16" fmla="*/ 183182 h 761343"/>
                <a:gd name="connsiteX17" fmla="*/ 274281 w 483059"/>
                <a:gd name="connsiteY17" fmla="*/ 199853 h 761343"/>
                <a:gd name="connsiteX18" fmla="*/ 274281 w 483059"/>
                <a:gd name="connsiteY18" fmla="*/ 128969 h 761343"/>
                <a:gd name="connsiteX19" fmla="*/ 212060 w 483059"/>
                <a:gd name="connsiteY19" fmla="*/ 20018 h 761343"/>
                <a:gd name="connsiteX20" fmla="*/ 69636 w 483059"/>
                <a:gd name="connsiteY20" fmla="*/ 984 h 761343"/>
                <a:gd name="connsiteX21" fmla="*/ 46009 w 483059"/>
                <a:gd name="connsiteY21" fmla="*/ 24612 h 761343"/>
                <a:gd name="connsiteX22" fmla="*/ 69636 w 483059"/>
                <a:gd name="connsiteY22" fmla="*/ 48240 h 761343"/>
                <a:gd name="connsiteX23" fmla="*/ 192370 w 483059"/>
                <a:gd name="connsiteY23" fmla="*/ 62942 h 761343"/>
                <a:gd name="connsiteX24" fmla="*/ 227025 w 483059"/>
                <a:gd name="connsiteY24" fmla="*/ 128838 h 761343"/>
                <a:gd name="connsiteX25" fmla="*/ 227025 w 483059"/>
                <a:gd name="connsiteY25" fmla="*/ 199721 h 761343"/>
                <a:gd name="connsiteX26" fmla="*/ 210354 w 483059"/>
                <a:gd name="connsiteY26" fmla="*/ 183051 h 761343"/>
                <a:gd name="connsiteX27" fmla="*/ 176881 w 483059"/>
                <a:gd name="connsiteY27" fmla="*/ 183051 h 761343"/>
                <a:gd name="connsiteX28" fmla="*/ 176881 w 483059"/>
                <a:gd name="connsiteY28" fmla="*/ 216523 h 761343"/>
                <a:gd name="connsiteX29" fmla="*/ 233851 w 483059"/>
                <a:gd name="connsiteY29" fmla="*/ 273493 h 761343"/>
                <a:gd name="connsiteX30" fmla="*/ 235557 w 483059"/>
                <a:gd name="connsiteY30" fmla="*/ 275068 h 761343"/>
                <a:gd name="connsiteX31" fmla="*/ 236344 w 483059"/>
                <a:gd name="connsiteY31" fmla="*/ 275725 h 761343"/>
                <a:gd name="connsiteX32" fmla="*/ 237395 w 483059"/>
                <a:gd name="connsiteY32" fmla="*/ 276512 h 761343"/>
                <a:gd name="connsiteX33" fmla="*/ 238445 w 483059"/>
                <a:gd name="connsiteY33" fmla="*/ 277168 h 761343"/>
                <a:gd name="connsiteX34" fmla="*/ 239364 w 483059"/>
                <a:gd name="connsiteY34" fmla="*/ 277694 h 761343"/>
                <a:gd name="connsiteX35" fmla="*/ 240414 w 483059"/>
                <a:gd name="connsiteY35" fmla="*/ 278219 h 761343"/>
                <a:gd name="connsiteX36" fmla="*/ 241464 w 483059"/>
                <a:gd name="connsiteY36" fmla="*/ 278744 h 761343"/>
                <a:gd name="connsiteX37" fmla="*/ 242514 w 483059"/>
                <a:gd name="connsiteY37" fmla="*/ 279137 h 761343"/>
                <a:gd name="connsiteX38" fmla="*/ 243695 w 483059"/>
                <a:gd name="connsiteY38" fmla="*/ 279531 h 761343"/>
                <a:gd name="connsiteX39" fmla="*/ 244090 w 483059"/>
                <a:gd name="connsiteY39" fmla="*/ 279663 h 761343"/>
                <a:gd name="connsiteX40" fmla="*/ 241858 w 483059"/>
                <a:gd name="connsiteY40" fmla="*/ 279663 h 761343"/>
                <a:gd name="connsiteX41" fmla="*/ 984 w 483059"/>
                <a:gd name="connsiteY41" fmla="*/ 520536 h 761343"/>
                <a:gd name="connsiteX42" fmla="*/ 241858 w 483059"/>
                <a:gd name="connsiteY42" fmla="*/ 761409 h 761343"/>
                <a:gd name="connsiteX43" fmla="*/ 242251 w 483059"/>
                <a:gd name="connsiteY43" fmla="*/ 761409 h 761343"/>
                <a:gd name="connsiteX44" fmla="*/ 242646 w 483059"/>
                <a:gd name="connsiteY44" fmla="*/ 761409 h 761343"/>
                <a:gd name="connsiteX45" fmla="*/ 253540 w 483059"/>
                <a:gd name="connsiteY45" fmla="*/ 761147 h 761343"/>
                <a:gd name="connsiteX46" fmla="*/ 482863 w 483059"/>
                <a:gd name="connsiteY46" fmla="*/ 520667 h 761343"/>
                <a:gd name="connsiteX47" fmla="*/ 48372 w 483059"/>
                <a:gd name="connsiteY47" fmla="*/ 520667 h 761343"/>
                <a:gd name="connsiteX48" fmla="*/ 241989 w 483059"/>
                <a:gd name="connsiteY48" fmla="*/ 327049 h 761343"/>
                <a:gd name="connsiteX49" fmla="*/ 435607 w 483059"/>
                <a:gd name="connsiteY49" fmla="*/ 520667 h 761343"/>
                <a:gd name="connsiteX50" fmla="*/ 388351 w 483059"/>
                <a:gd name="connsiteY50" fmla="*/ 647208 h 761343"/>
                <a:gd name="connsiteX51" fmla="*/ 386513 w 483059"/>
                <a:gd name="connsiteY51" fmla="*/ 645501 h 761343"/>
                <a:gd name="connsiteX52" fmla="*/ 278744 w 483059"/>
                <a:gd name="connsiteY52" fmla="*/ 598508 h 761343"/>
                <a:gd name="connsiteX53" fmla="*/ 358160 w 483059"/>
                <a:gd name="connsiteY53" fmla="*/ 487457 h 761343"/>
                <a:gd name="connsiteX54" fmla="*/ 240939 w 483059"/>
                <a:gd name="connsiteY54" fmla="*/ 370236 h 761343"/>
                <a:gd name="connsiteX55" fmla="*/ 123718 w 483059"/>
                <a:gd name="connsiteY55" fmla="*/ 487457 h 761343"/>
                <a:gd name="connsiteX56" fmla="*/ 203266 w 483059"/>
                <a:gd name="connsiteY56" fmla="*/ 598508 h 761343"/>
                <a:gd name="connsiteX57" fmla="*/ 97990 w 483059"/>
                <a:gd name="connsiteY57" fmla="*/ 643270 h 761343"/>
                <a:gd name="connsiteX58" fmla="*/ 94840 w 483059"/>
                <a:gd name="connsiteY58" fmla="*/ 646420 h 761343"/>
                <a:gd name="connsiteX59" fmla="*/ 48372 w 483059"/>
                <a:gd name="connsiteY59" fmla="*/ 520667 h 761343"/>
                <a:gd name="connsiteX60" fmla="*/ 242383 w 483059"/>
                <a:gd name="connsiteY60" fmla="*/ 714285 h 761343"/>
                <a:gd name="connsiteX61" fmla="*/ 136451 w 483059"/>
                <a:gd name="connsiteY61" fmla="*/ 673199 h 761343"/>
                <a:gd name="connsiteX62" fmla="*/ 241070 w 483059"/>
                <a:gd name="connsiteY62" fmla="*/ 643138 h 761343"/>
                <a:gd name="connsiteX63" fmla="*/ 347659 w 483059"/>
                <a:gd name="connsiteY63" fmla="*/ 674642 h 761343"/>
                <a:gd name="connsiteX64" fmla="*/ 251178 w 483059"/>
                <a:gd name="connsiteY64" fmla="*/ 714154 h 761343"/>
                <a:gd name="connsiteX65" fmla="*/ 242383 w 483059"/>
                <a:gd name="connsiteY65" fmla="*/ 714285 h 761343"/>
                <a:gd name="connsiteX66" fmla="*/ 240939 w 483059"/>
                <a:gd name="connsiteY66" fmla="*/ 557553 h 761343"/>
                <a:gd name="connsiteX67" fmla="*/ 170974 w 483059"/>
                <a:gd name="connsiteY67" fmla="*/ 487588 h 761343"/>
                <a:gd name="connsiteX68" fmla="*/ 240939 w 483059"/>
                <a:gd name="connsiteY68" fmla="*/ 417623 h 761343"/>
                <a:gd name="connsiteX69" fmla="*/ 310904 w 483059"/>
                <a:gd name="connsiteY69" fmla="*/ 487588 h 761343"/>
                <a:gd name="connsiteX70" fmla="*/ 240939 w 483059"/>
                <a:gd name="connsiteY70" fmla="*/ 557553 h 7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3059" h="761343">
                  <a:moveTo>
                    <a:pt x="482863" y="520667"/>
                  </a:moveTo>
                  <a:cubicBezTo>
                    <a:pt x="482863" y="392420"/>
                    <a:pt x="382181" y="287276"/>
                    <a:pt x="255641" y="280188"/>
                  </a:cubicBezTo>
                  <a:cubicBezTo>
                    <a:pt x="255904" y="280188"/>
                    <a:pt x="256166" y="280056"/>
                    <a:pt x="256429" y="279925"/>
                  </a:cubicBezTo>
                  <a:cubicBezTo>
                    <a:pt x="256822" y="279794"/>
                    <a:pt x="257085" y="279794"/>
                    <a:pt x="257478" y="279663"/>
                  </a:cubicBezTo>
                  <a:cubicBezTo>
                    <a:pt x="257873" y="279531"/>
                    <a:pt x="258266" y="279400"/>
                    <a:pt x="258660" y="279269"/>
                  </a:cubicBezTo>
                  <a:cubicBezTo>
                    <a:pt x="259054" y="279137"/>
                    <a:pt x="259316" y="279006"/>
                    <a:pt x="259710" y="278875"/>
                  </a:cubicBezTo>
                  <a:cubicBezTo>
                    <a:pt x="260104" y="278744"/>
                    <a:pt x="260367" y="278612"/>
                    <a:pt x="260760" y="278350"/>
                  </a:cubicBezTo>
                  <a:cubicBezTo>
                    <a:pt x="261154" y="278219"/>
                    <a:pt x="261548" y="277956"/>
                    <a:pt x="261811" y="277825"/>
                  </a:cubicBezTo>
                  <a:cubicBezTo>
                    <a:pt x="262073" y="277694"/>
                    <a:pt x="262467" y="277431"/>
                    <a:pt x="262729" y="277300"/>
                  </a:cubicBezTo>
                  <a:cubicBezTo>
                    <a:pt x="263123" y="277037"/>
                    <a:pt x="263385" y="276906"/>
                    <a:pt x="263780" y="276643"/>
                  </a:cubicBezTo>
                  <a:cubicBezTo>
                    <a:pt x="264173" y="276381"/>
                    <a:pt x="264436" y="276118"/>
                    <a:pt x="264829" y="275856"/>
                  </a:cubicBezTo>
                  <a:cubicBezTo>
                    <a:pt x="265092" y="275593"/>
                    <a:pt x="265354" y="275462"/>
                    <a:pt x="265749" y="275199"/>
                  </a:cubicBezTo>
                  <a:cubicBezTo>
                    <a:pt x="266405" y="274674"/>
                    <a:pt x="266930" y="274149"/>
                    <a:pt x="267455" y="273624"/>
                  </a:cubicBezTo>
                  <a:cubicBezTo>
                    <a:pt x="267455" y="273624"/>
                    <a:pt x="267455" y="273624"/>
                    <a:pt x="267455" y="273624"/>
                  </a:cubicBezTo>
                  <a:lnTo>
                    <a:pt x="324424" y="216655"/>
                  </a:lnTo>
                  <a:cubicBezTo>
                    <a:pt x="333613" y="207466"/>
                    <a:pt x="333613" y="192502"/>
                    <a:pt x="324424" y="183182"/>
                  </a:cubicBezTo>
                  <a:cubicBezTo>
                    <a:pt x="315236" y="173993"/>
                    <a:pt x="300271" y="173993"/>
                    <a:pt x="290951" y="183182"/>
                  </a:cubicBezTo>
                  <a:lnTo>
                    <a:pt x="274281" y="199853"/>
                  </a:lnTo>
                  <a:lnTo>
                    <a:pt x="274281" y="128969"/>
                  </a:lnTo>
                  <a:cubicBezTo>
                    <a:pt x="274281" y="74887"/>
                    <a:pt x="253935" y="39314"/>
                    <a:pt x="212060" y="20018"/>
                  </a:cubicBezTo>
                  <a:cubicBezTo>
                    <a:pt x="177537" y="4135"/>
                    <a:pt x="131988" y="984"/>
                    <a:pt x="69636" y="984"/>
                  </a:cubicBezTo>
                  <a:cubicBezTo>
                    <a:pt x="56641" y="984"/>
                    <a:pt x="46009" y="11617"/>
                    <a:pt x="46009" y="24612"/>
                  </a:cubicBezTo>
                  <a:cubicBezTo>
                    <a:pt x="46009" y="37608"/>
                    <a:pt x="56641" y="48240"/>
                    <a:pt x="69636" y="48240"/>
                  </a:cubicBezTo>
                  <a:cubicBezTo>
                    <a:pt x="123981" y="48240"/>
                    <a:pt x="165724" y="50734"/>
                    <a:pt x="192370" y="62942"/>
                  </a:cubicBezTo>
                  <a:cubicBezTo>
                    <a:pt x="209566" y="70818"/>
                    <a:pt x="227025" y="84732"/>
                    <a:pt x="227025" y="128838"/>
                  </a:cubicBezTo>
                  <a:lnTo>
                    <a:pt x="227025" y="199721"/>
                  </a:lnTo>
                  <a:lnTo>
                    <a:pt x="210354" y="183051"/>
                  </a:lnTo>
                  <a:cubicBezTo>
                    <a:pt x="201165" y="173862"/>
                    <a:pt x="186201" y="173862"/>
                    <a:pt x="176881" y="183051"/>
                  </a:cubicBezTo>
                  <a:cubicBezTo>
                    <a:pt x="167693" y="192239"/>
                    <a:pt x="167693" y="207204"/>
                    <a:pt x="176881" y="216523"/>
                  </a:cubicBezTo>
                  <a:lnTo>
                    <a:pt x="233851" y="273493"/>
                  </a:lnTo>
                  <a:cubicBezTo>
                    <a:pt x="234375" y="274018"/>
                    <a:pt x="235032" y="274543"/>
                    <a:pt x="235557" y="275068"/>
                  </a:cubicBezTo>
                  <a:cubicBezTo>
                    <a:pt x="235820" y="275331"/>
                    <a:pt x="236082" y="275462"/>
                    <a:pt x="236344" y="275725"/>
                  </a:cubicBezTo>
                  <a:cubicBezTo>
                    <a:pt x="236739" y="275987"/>
                    <a:pt x="237001" y="276250"/>
                    <a:pt x="237395" y="276512"/>
                  </a:cubicBezTo>
                  <a:cubicBezTo>
                    <a:pt x="237789" y="276775"/>
                    <a:pt x="238051" y="276906"/>
                    <a:pt x="238445" y="277168"/>
                  </a:cubicBezTo>
                  <a:cubicBezTo>
                    <a:pt x="238708" y="277300"/>
                    <a:pt x="239101" y="277562"/>
                    <a:pt x="239364" y="277694"/>
                  </a:cubicBezTo>
                  <a:cubicBezTo>
                    <a:pt x="239758" y="277825"/>
                    <a:pt x="240020" y="278087"/>
                    <a:pt x="240414" y="278219"/>
                  </a:cubicBezTo>
                  <a:cubicBezTo>
                    <a:pt x="240808" y="278350"/>
                    <a:pt x="241070" y="278612"/>
                    <a:pt x="241464" y="278744"/>
                  </a:cubicBezTo>
                  <a:cubicBezTo>
                    <a:pt x="241858" y="278875"/>
                    <a:pt x="242121" y="279006"/>
                    <a:pt x="242514" y="279137"/>
                  </a:cubicBezTo>
                  <a:cubicBezTo>
                    <a:pt x="242908" y="279269"/>
                    <a:pt x="243302" y="279400"/>
                    <a:pt x="243695" y="279531"/>
                  </a:cubicBezTo>
                  <a:cubicBezTo>
                    <a:pt x="243827" y="279531"/>
                    <a:pt x="243958" y="279663"/>
                    <a:pt x="244090" y="279663"/>
                  </a:cubicBezTo>
                  <a:cubicBezTo>
                    <a:pt x="243302" y="279663"/>
                    <a:pt x="242646" y="279663"/>
                    <a:pt x="241858" y="279663"/>
                  </a:cubicBezTo>
                  <a:cubicBezTo>
                    <a:pt x="109016" y="279663"/>
                    <a:pt x="984" y="387695"/>
                    <a:pt x="984" y="520536"/>
                  </a:cubicBezTo>
                  <a:cubicBezTo>
                    <a:pt x="984" y="653377"/>
                    <a:pt x="109016" y="761409"/>
                    <a:pt x="241858" y="761409"/>
                  </a:cubicBezTo>
                  <a:cubicBezTo>
                    <a:pt x="241989" y="761409"/>
                    <a:pt x="242121" y="761409"/>
                    <a:pt x="242251" y="761409"/>
                  </a:cubicBezTo>
                  <a:cubicBezTo>
                    <a:pt x="242383" y="761409"/>
                    <a:pt x="242514" y="761409"/>
                    <a:pt x="242646" y="761409"/>
                  </a:cubicBezTo>
                  <a:cubicBezTo>
                    <a:pt x="246321" y="761409"/>
                    <a:pt x="249865" y="761278"/>
                    <a:pt x="253540" y="761147"/>
                  </a:cubicBezTo>
                  <a:cubicBezTo>
                    <a:pt x="381131" y="755109"/>
                    <a:pt x="482863" y="649571"/>
                    <a:pt x="482863" y="520667"/>
                  </a:cubicBezTo>
                  <a:close/>
                  <a:moveTo>
                    <a:pt x="48372" y="520667"/>
                  </a:moveTo>
                  <a:cubicBezTo>
                    <a:pt x="48372" y="413948"/>
                    <a:pt x="135270" y="327049"/>
                    <a:pt x="241989" y="327049"/>
                  </a:cubicBezTo>
                  <a:cubicBezTo>
                    <a:pt x="348708" y="327049"/>
                    <a:pt x="435607" y="413948"/>
                    <a:pt x="435607" y="520667"/>
                  </a:cubicBezTo>
                  <a:cubicBezTo>
                    <a:pt x="435607" y="568973"/>
                    <a:pt x="417755" y="613341"/>
                    <a:pt x="388351" y="647208"/>
                  </a:cubicBezTo>
                  <a:cubicBezTo>
                    <a:pt x="387826" y="646551"/>
                    <a:pt x="387170" y="646026"/>
                    <a:pt x="386513" y="645501"/>
                  </a:cubicBezTo>
                  <a:cubicBezTo>
                    <a:pt x="359472" y="620955"/>
                    <a:pt x="321405" y="604677"/>
                    <a:pt x="278744" y="598508"/>
                  </a:cubicBezTo>
                  <a:cubicBezTo>
                    <a:pt x="324949" y="582756"/>
                    <a:pt x="358160" y="538913"/>
                    <a:pt x="358160" y="487457"/>
                  </a:cubicBezTo>
                  <a:cubicBezTo>
                    <a:pt x="358160" y="422743"/>
                    <a:pt x="305522" y="370236"/>
                    <a:pt x="240939" y="370236"/>
                  </a:cubicBezTo>
                  <a:cubicBezTo>
                    <a:pt x="176356" y="370236"/>
                    <a:pt x="123718" y="422874"/>
                    <a:pt x="123718" y="487457"/>
                  </a:cubicBezTo>
                  <a:cubicBezTo>
                    <a:pt x="123718" y="538913"/>
                    <a:pt x="157060" y="582756"/>
                    <a:pt x="203266" y="598508"/>
                  </a:cubicBezTo>
                  <a:cubicBezTo>
                    <a:pt x="162048" y="604415"/>
                    <a:pt x="124900" y="620036"/>
                    <a:pt x="97990" y="643270"/>
                  </a:cubicBezTo>
                  <a:cubicBezTo>
                    <a:pt x="96809" y="644189"/>
                    <a:pt x="95759" y="645239"/>
                    <a:pt x="94840" y="646420"/>
                  </a:cubicBezTo>
                  <a:cubicBezTo>
                    <a:pt x="65961" y="612553"/>
                    <a:pt x="48372" y="568579"/>
                    <a:pt x="48372" y="520667"/>
                  </a:cubicBezTo>
                  <a:close/>
                  <a:moveTo>
                    <a:pt x="242383" y="714285"/>
                  </a:moveTo>
                  <a:cubicBezTo>
                    <a:pt x="202741" y="714154"/>
                    <a:pt x="165461" y="699714"/>
                    <a:pt x="136451" y="673199"/>
                  </a:cubicBezTo>
                  <a:cubicBezTo>
                    <a:pt x="162573" y="654296"/>
                    <a:pt x="200903" y="643138"/>
                    <a:pt x="241070" y="643138"/>
                  </a:cubicBezTo>
                  <a:cubicBezTo>
                    <a:pt x="282419" y="643138"/>
                    <a:pt x="321537" y="654821"/>
                    <a:pt x="347659" y="674642"/>
                  </a:cubicBezTo>
                  <a:cubicBezTo>
                    <a:pt x="320749" y="698533"/>
                    <a:pt x="287013" y="712316"/>
                    <a:pt x="251178" y="714154"/>
                  </a:cubicBezTo>
                  <a:cubicBezTo>
                    <a:pt x="248290" y="714154"/>
                    <a:pt x="245271" y="714285"/>
                    <a:pt x="242383" y="714285"/>
                  </a:cubicBezTo>
                  <a:close/>
                  <a:moveTo>
                    <a:pt x="240939" y="557553"/>
                  </a:moveTo>
                  <a:cubicBezTo>
                    <a:pt x="202347" y="557553"/>
                    <a:pt x="170974" y="526181"/>
                    <a:pt x="170974" y="487588"/>
                  </a:cubicBezTo>
                  <a:cubicBezTo>
                    <a:pt x="170974" y="448996"/>
                    <a:pt x="202347" y="417623"/>
                    <a:pt x="240939" y="417623"/>
                  </a:cubicBezTo>
                  <a:cubicBezTo>
                    <a:pt x="279532" y="417623"/>
                    <a:pt x="310904" y="448996"/>
                    <a:pt x="310904" y="487588"/>
                  </a:cubicBezTo>
                  <a:cubicBezTo>
                    <a:pt x="310904" y="526049"/>
                    <a:pt x="279532" y="557553"/>
                    <a:pt x="240939" y="557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200"/>
            </a:p>
          </p:txBody>
        </p:sp>
        <p:sp>
          <p:nvSpPr>
            <p:cNvPr id="19" name="Forma libre 89">
              <a:extLst>
                <a:ext uri="{FF2B5EF4-FFF2-40B4-BE49-F238E27FC236}">
                  <a16:creationId xmlns:a16="http://schemas.microsoft.com/office/drawing/2014/main" id="{44530702-075B-4A79-C5DD-9A9FEB875028}"/>
                </a:ext>
              </a:extLst>
            </p:cNvPr>
            <p:cNvSpPr/>
            <p:nvPr/>
          </p:nvSpPr>
          <p:spPr>
            <a:xfrm>
              <a:off x="5165585" y="3443899"/>
              <a:ext cx="286160" cy="280910"/>
            </a:xfrm>
            <a:custGeom>
              <a:avLst/>
              <a:gdLst>
                <a:gd name="connsiteX0" fmla="*/ 262926 w 286160"/>
                <a:gd name="connsiteY0" fmla="*/ 233063 h 280909"/>
                <a:gd name="connsiteX1" fmla="*/ 140192 w 286160"/>
                <a:gd name="connsiteY1" fmla="*/ 218361 h 280909"/>
                <a:gd name="connsiteX2" fmla="*/ 105538 w 286160"/>
                <a:gd name="connsiteY2" fmla="*/ 152466 h 280909"/>
                <a:gd name="connsiteX3" fmla="*/ 105538 w 286160"/>
                <a:gd name="connsiteY3" fmla="*/ 81582 h 280909"/>
                <a:gd name="connsiteX4" fmla="*/ 122209 w 286160"/>
                <a:gd name="connsiteY4" fmla="*/ 98253 h 280909"/>
                <a:gd name="connsiteX5" fmla="*/ 138880 w 286160"/>
                <a:gd name="connsiteY5" fmla="*/ 105210 h 280909"/>
                <a:gd name="connsiteX6" fmla="*/ 155550 w 286160"/>
                <a:gd name="connsiteY6" fmla="*/ 98253 h 280909"/>
                <a:gd name="connsiteX7" fmla="*/ 155550 w 286160"/>
                <a:gd name="connsiteY7" fmla="*/ 64780 h 280909"/>
                <a:gd name="connsiteX8" fmla="*/ 98581 w 286160"/>
                <a:gd name="connsiteY8" fmla="*/ 7810 h 280909"/>
                <a:gd name="connsiteX9" fmla="*/ 98450 w 286160"/>
                <a:gd name="connsiteY9" fmla="*/ 7810 h 280909"/>
                <a:gd name="connsiteX10" fmla="*/ 96743 w 286160"/>
                <a:gd name="connsiteY10" fmla="*/ 6366 h 280909"/>
                <a:gd name="connsiteX11" fmla="*/ 95956 w 286160"/>
                <a:gd name="connsiteY11" fmla="*/ 5710 h 280909"/>
                <a:gd name="connsiteX12" fmla="*/ 94905 w 286160"/>
                <a:gd name="connsiteY12" fmla="*/ 4922 h 280909"/>
                <a:gd name="connsiteX13" fmla="*/ 93855 w 286160"/>
                <a:gd name="connsiteY13" fmla="*/ 4266 h 280909"/>
                <a:gd name="connsiteX14" fmla="*/ 92937 w 286160"/>
                <a:gd name="connsiteY14" fmla="*/ 3741 h 280909"/>
                <a:gd name="connsiteX15" fmla="*/ 91886 w 286160"/>
                <a:gd name="connsiteY15" fmla="*/ 3216 h 280909"/>
                <a:gd name="connsiteX16" fmla="*/ 90836 w 286160"/>
                <a:gd name="connsiteY16" fmla="*/ 2691 h 280909"/>
                <a:gd name="connsiteX17" fmla="*/ 89786 w 286160"/>
                <a:gd name="connsiteY17" fmla="*/ 2297 h 280909"/>
                <a:gd name="connsiteX18" fmla="*/ 88605 w 286160"/>
                <a:gd name="connsiteY18" fmla="*/ 1903 h 280909"/>
                <a:gd name="connsiteX19" fmla="*/ 87554 w 286160"/>
                <a:gd name="connsiteY19" fmla="*/ 1641 h 280909"/>
                <a:gd name="connsiteX20" fmla="*/ 86373 w 286160"/>
                <a:gd name="connsiteY20" fmla="*/ 1378 h 280909"/>
                <a:gd name="connsiteX21" fmla="*/ 85192 w 286160"/>
                <a:gd name="connsiteY21" fmla="*/ 1247 h 280909"/>
                <a:gd name="connsiteX22" fmla="*/ 84142 w 286160"/>
                <a:gd name="connsiteY22" fmla="*/ 1116 h 280909"/>
                <a:gd name="connsiteX23" fmla="*/ 81779 w 286160"/>
                <a:gd name="connsiteY23" fmla="*/ 984 h 280909"/>
                <a:gd name="connsiteX24" fmla="*/ 81779 w 286160"/>
                <a:gd name="connsiteY24" fmla="*/ 984 h 280909"/>
                <a:gd name="connsiteX25" fmla="*/ 81779 w 286160"/>
                <a:gd name="connsiteY25" fmla="*/ 984 h 280909"/>
                <a:gd name="connsiteX26" fmla="*/ 81779 w 286160"/>
                <a:gd name="connsiteY26" fmla="*/ 984 h 280909"/>
                <a:gd name="connsiteX27" fmla="*/ 79416 w 286160"/>
                <a:gd name="connsiteY27" fmla="*/ 1116 h 280909"/>
                <a:gd name="connsiteX28" fmla="*/ 78366 w 286160"/>
                <a:gd name="connsiteY28" fmla="*/ 1247 h 280909"/>
                <a:gd name="connsiteX29" fmla="*/ 77053 w 286160"/>
                <a:gd name="connsiteY29" fmla="*/ 1378 h 280909"/>
                <a:gd name="connsiteX30" fmla="*/ 75872 w 286160"/>
                <a:gd name="connsiteY30" fmla="*/ 1641 h 280909"/>
                <a:gd name="connsiteX31" fmla="*/ 74691 w 286160"/>
                <a:gd name="connsiteY31" fmla="*/ 1903 h 280909"/>
                <a:gd name="connsiteX32" fmla="*/ 73640 w 286160"/>
                <a:gd name="connsiteY32" fmla="*/ 2297 h 280909"/>
                <a:gd name="connsiteX33" fmla="*/ 72590 w 286160"/>
                <a:gd name="connsiteY33" fmla="*/ 2691 h 280909"/>
                <a:gd name="connsiteX34" fmla="*/ 71671 w 286160"/>
                <a:gd name="connsiteY34" fmla="*/ 3085 h 280909"/>
                <a:gd name="connsiteX35" fmla="*/ 70490 w 286160"/>
                <a:gd name="connsiteY35" fmla="*/ 3610 h 280909"/>
                <a:gd name="connsiteX36" fmla="*/ 69571 w 286160"/>
                <a:gd name="connsiteY36" fmla="*/ 4135 h 280909"/>
                <a:gd name="connsiteX37" fmla="*/ 68521 w 286160"/>
                <a:gd name="connsiteY37" fmla="*/ 4791 h 280909"/>
                <a:gd name="connsiteX38" fmla="*/ 67602 w 286160"/>
                <a:gd name="connsiteY38" fmla="*/ 5447 h 280909"/>
                <a:gd name="connsiteX39" fmla="*/ 66815 w 286160"/>
                <a:gd name="connsiteY39" fmla="*/ 6104 h 280909"/>
                <a:gd name="connsiteX40" fmla="*/ 66683 w 286160"/>
                <a:gd name="connsiteY40" fmla="*/ 6104 h 280909"/>
                <a:gd name="connsiteX41" fmla="*/ 64977 w 286160"/>
                <a:gd name="connsiteY41" fmla="*/ 7548 h 280909"/>
                <a:gd name="connsiteX42" fmla="*/ 64846 w 286160"/>
                <a:gd name="connsiteY42" fmla="*/ 7679 h 280909"/>
                <a:gd name="connsiteX43" fmla="*/ 7876 w 286160"/>
                <a:gd name="connsiteY43" fmla="*/ 64649 h 280909"/>
                <a:gd name="connsiteX44" fmla="*/ 7876 w 286160"/>
                <a:gd name="connsiteY44" fmla="*/ 98121 h 280909"/>
                <a:gd name="connsiteX45" fmla="*/ 24547 w 286160"/>
                <a:gd name="connsiteY45" fmla="*/ 105078 h 280909"/>
                <a:gd name="connsiteX46" fmla="*/ 41218 w 286160"/>
                <a:gd name="connsiteY46" fmla="*/ 98121 h 280909"/>
                <a:gd name="connsiteX47" fmla="*/ 57889 w 286160"/>
                <a:gd name="connsiteY47" fmla="*/ 81450 h 280909"/>
                <a:gd name="connsiteX48" fmla="*/ 57889 w 286160"/>
                <a:gd name="connsiteY48" fmla="*/ 152334 h 280909"/>
                <a:gd name="connsiteX49" fmla="*/ 120109 w 286160"/>
                <a:gd name="connsiteY49" fmla="*/ 261285 h 280909"/>
                <a:gd name="connsiteX50" fmla="*/ 262533 w 286160"/>
                <a:gd name="connsiteY50" fmla="*/ 280319 h 280909"/>
                <a:gd name="connsiteX51" fmla="*/ 286161 w 286160"/>
                <a:gd name="connsiteY51" fmla="*/ 256691 h 280909"/>
                <a:gd name="connsiteX52" fmla="*/ 262926 w 286160"/>
                <a:gd name="connsiteY52" fmla="*/ 233063 h 28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160" h="280909">
                  <a:moveTo>
                    <a:pt x="262926" y="233063"/>
                  </a:moveTo>
                  <a:cubicBezTo>
                    <a:pt x="208582" y="233063"/>
                    <a:pt x="166839" y="230569"/>
                    <a:pt x="140192" y="218361"/>
                  </a:cubicBezTo>
                  <a:cubicBezTo>
                    <a:pt x="122996" y="210485"/>
                    <a:pt x="105538" y="196571"/>
                    <a:pt x="105538" y="152466"/>
                  </a:cubicBezTo>
                  <a:lnTo>
                    <a:pt x="105538" y="81582"/>
                  </a:lnTo>
                  <a:lnTo>
                    <a:pt x="122209" y="98253"/>
                  </a:lnTo>
                  <a:cubicBezTo>
                    <a:pt x="126803" y="102847"/>
                    <a:pt x="132841" y="105210"/>
                    <a:pt x="138880" y="105210"/>
                  </a:cubicBezTo>
                  <a:cubicBezTo>
                    <a:pt x="144918" y="105210"/>
                    <a:pt x="150956" y="102847"/>
                    <a:pt x="155550" y="98253"/>
                  </a:cubicBezTo>
                  <a:cubicBezTo>
                    <a:pt x="164739" y="89064"/>
                    <a:pt x="164739" y="74100"/>
                    <a:pt x="155550" y="64780"/>
                  </a:cubicBezTo>
                  <a:lnTo>
                    <a:pt x="98581" y="7810"/>
                  </a:lnTo>
                  <a:cubicBezTo>
                    <a:pt x="98581" y="7810"/>
                    <a:pt x="98581" y="7810"/>
                    <a:pt x="98450" y="7810"/>
                  </a:cubicBezTo>
                  <a:cubicBezTo>
                    <a:pt x="97925" y="7285"/>
                    <a:pt x="97399" y="6760"/>
                    <a:pt x="96743" y="6366"/>
                  </a:cubicBezTo>
                  <a:cubicBezTo>
                    <a:pt x="96481" y="6104"/>
                    <a:pt x="96218" y="5972"/>
                    <a:pt x="95956" y="5710"/>
                  </a:cubicBezTo>
                  <a:cubicBezTo>
                    <a:pt x="95562" y="5447"/>
                    <a:pt x="95299" y="5185"/>
                    <a:pt x="94905" y="4922"/>
                  </a:cubicBezTo>
                  <a:cubicBezTo>
                    <a:pt x="94512" y="4660"/>
                    <a:pt x="94249" y="4529"/>
                    <a:pt x="93855" y="4266"/>
                  </a:cubicBezTo>
                  <a:cubicBezTo>
                    <a:pt x="93593" y="4135"/>
                    <a:pt x="93199" y="3872"/>
                    <a:pt x="92937" y="3741"/>
                  </a:cubicBezTo>
                  <a:cubicBezTo>
                    <a:pt x="92543" y="3610"/>
                    <a:pt x="92280" y="3347"/>
                    <a:pt x="91886" y="3216"/>
                  </a:cubicBezTo>
                  <a:cubicBezTo>
                    <a:pt x="91492" y="3085"/>
                    <a:pt x="91230" y="2822"/>
                    <a:pt x="90836" y="2691"/>
                  </a:cubicBezTo>
                  <a:cubicBezTo>
                    <a:pt x="90443" y="2560"/>
                    <a:pt x="90180" y="2428"/>
                    <a:pt x="89786" y="2297"/>
                  </a:cubicBezTo>
                  <a:cubicBezTo>
                    <a:pt x="89392" y="2166"/>
                    <a:pt x="88999" y="2034"/>
                    <a:pt x="88605" y="1903"/>
                  </a:cubicBezTo>
                  <a:cubicBezTo>
                    <a:pt x="88211" y="1772"/>
                    <a:pt x="87948" y="1772"/>
                    <a:pt x="87554" y="1641"/>
                  </a:cubicBezTo>
                  <a:cubicBezTo>
                    <a:pt x="87161" y="1509"/>
                    <a:pt x="86767" y="1378"/>
                    <a:pt x="86373" y="1378"/>
                  </a:cubicBezTo>
                  <a:cubicBezTo>
                    <a:pt x="85979" y="1247"/>
                    <a:pt x="85585" y="1247"/>
                    <a:pt x="85192" y="1247"/>
                  </a:cubicBezTo>
                  <a:cubicBezTo>
                    <a:pt x="84798" y="1247"/>
                    <a:pt x="84536" y="1116"/>
                    <a:pt x="84142" y="1116"/>
                  </a:cubicBezTo>
                  <a:cubicBezTo>
                    <a:pt x="83354" y="984"/>
                    <a:pt x="82567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0991" y="984"/>
                    <a:pt x="80204" y="984"/>
                    <a:pt x="79416" y="1116"/>
                  </a:cubicBezTo>
                  <a:cubicBezTo>
                    <a:pt x="79022" y="1116"/>
                    <a:pt x="78760" y="1247"/>
                    <a:pt x="78366" y="1247"/>
                  </a:cubicBezTo>
                  <a:cubicBezTo>
                    <a:pt x="77972" y="1247"/>
                    <a:pt x="77447" y="1378"/>
                    <a:pt x="77053" y="1378"/>
                  </a:cubicBezTo>
                  <a:cubicBezTo>
                    <a:pt x="76660" y="1509"/>
                    <a:pt x="76266" y="1509"/>
                    <a:pt x="75872" y="1641"/>
                  </a:cubicBezTo>
                  <a:cubicBezTo>
                    <a:pt x="75478" y="1772"/>
                    <a:pt x="75084" y="1772"/>
                    <a:pt x="74691" y="1903"/>
                  </a:cubicBezTo>
                  <a:cubicBezTo>
                    <a:pt x="74297" y="2034"/>
                    <a:pt x="74034" y="2166"/>
                    <a:pt x="73640" y="2297"/>
                  </a:cubicBezTo>
                  <a:cubicBezTo>
                    <a:pt x="73247" y="2428"/>
                    <a:pt x="72853" y="2560"/>
                    <a:pt x="72590" y="2691"/>
                  </a:cubicBezTo>
                  <a:cubicBezTo>
                    <a:pt x="72196" y="2822"/>
                    <a:pt x="71934" y="2953"/>
                    <a:pt x="71671" y="3085"/>
                  </a:cubicBezTo>
                  <a:cubicBezTo>
                    <a:pt x="71278" y="3216"/>
                    <a:pt x="70884" y="3478"/>
                    <a:pt x="70490" y="3610"/>
                  </a:cubicBezTo>
                  <a:cubicBezTo>
                    <a:pt x="70227" y="3741"/>
                    <a:pt x="69834" y="4003"/>
                    <a:pt x="69571" y="4135"/>
                  </a:cubicBezTo>
                  <a:cubicBezTo>
                    <a:pt x="69177" y="4397"/>
                    <a:pt x="68784" y="4529"/>
                    <a:pt x="68521" y="4791"/>
                  </a:cubicBezTo>
                  <a:cubicBezTo>
                    <a:pt x="68258" y="5054"/>
                    <a:pt x="67865" y="5316"/>
                    <a:pt x="67602" y="5447"/>
                  </a:cubicBezTo>
                  <a:cubicBezTo>
                    <a:pt x="67340" y="5710"/>
                    <a:pt x="67077" y="5841"/>
                    <a:pt x="66815" y="6104"/>
                  </a:cubicBezTo>
                  <a:cubicBezTo>
                    <a:pt x="66815" y="6104"/>
                    <a:pt x="66815" y="6104"/>
                    <a:pt x="66683" y="6104"/>
                  </a:cubicBezTo>
                  <a:cubicBezTo>
                    <a:pt x="66158" y="6629"/>
                    <a:pt x="65502" y="7023"/>
                    <a:pt x="64977" y="7548"/>
                  </a:cubicBezTo>
                  <a:cubicBezTo>
                    <a:pt x="64977" y="7548"/>
                    <a:pt x="64977" y="7548"/>
                    <a:pt x="64846" y="7679"/>
                  </a:cubicBezTo>
                  <a:lnTo>
                    <a:pt x="7876" y="64649"/>
                  </a:lnTo>
                  <a:cubicBezTo>
                    <a:pt x="-1313" y="73837"/>
                    <a:pt x="-1313" y="88801"/>
                    <a:pt x="7876" y="98121"/>
                  </a:cubicBezTo>
                  <a:cubicBezTo>
                    <a:pt x="12470" y="102716"/>
                    <a:pt x="18509" y="105078"/>
                    <a:pt x="24547" y="105078"/>
                  </a:cubicBezTo>
                  <a:cubicBezTo>
                    <a:pt x="30585" y="105078"/>
                    <a:pt x="36623" y="102716"/>
                    <a:pt x="41218" y="98121"/>
                  </a:cubicBezTo>
                  <a:lnTo>
                    <a:pt x="57889" y="81450"/>
                  </a:lnTo>
                  <a:lnTo>
                    <a:pt x="57889" y="152334"/>
                  </a:lnTo>
                  <a:cubicBezTo>
                    <a:pt x="57889" y="206416"/>
                    <a:pt x="78235" y="241989"/>
                    <a:pt x="120109" y="261285"/>
                  </a:cubicBezTo>
                  <a:cubicBezTo>
                    <a:pt x="154632" y="277168"/>
                    <a:pt x="200181" y="280319"/>
                    <a:pt x="262533" y="280319"/>
                  </a:cubicBezTo>
                  <a:cubicBezTo>
                    <a:pt x="275528" y="280319"/>
                    <a:pt x="286161" y="269686"/>
                    <a:pt x="286161" y="256691"/>
                  </a:cubicBezTo>
                  <a:cubicBezTo>
                    <a:pt x="286161" y="243695"/>
                    <a:pt x="275921" y="233063"/>
                    <a:pt x="262926" y="233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2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E226864-AB7A-826F-8172-84BD5E6CE355}"/>
              </a:ext>
            </a:extLst>
          </p:cNvPr>
          <p:cNvSpPr txBox="1"/>
          <p:nvPr/>
        </p:nvSpPr>
        <p:spPr>
          <a:xfrm>
            <a:off x="350230" y="2613047"/>
            <a:ext cx="2629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421326-6540-D324-86A7-F0769F752187}"/>
              </a:ext>
            </a:extLst>
          </p:cNvPr>
          <p:cNvSpPr/>
          <p:nvPr/>
        </p:nvSpPr>
        <p:spPr>
          <a:xfrm>
            <a:off x="350230" y="2392454"/>
            <a:ext cx="108882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Poppins Medium" pitchFamily="2" charset="77"/>
                <a:ea typeface="Roboto Medium" panose="02000000000000000000" pitchFamily="2" charset="0"/>
                <a:cs typeface="Poppins Medium" pitchFamily="2" charset="77"/>
              </a:rPr>
              <a:t>Knowledge</a:t>
            </a:r>
            <a:endParaRPr lang="en-US" sz="4000" dirty="0">
              <a:solidFill>
                <a:schemeClr val="bg1"/>
              </a:solidFill>
              <a:latin typeface="Poppins Medium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F34548-EF7A-DA47-3719-6C8A1BC975E8}"/>
              </a:ext>
            </a:extLst>
          </p:cNvPr>
          <p:cNvGrpSpPr/>
          <p:nvPr/>
        </p:nvGrpSpPr>
        <p:grpSpPr>
          <a:xfrm>
            <a:off x="10027920" y="3541571"/>
            <a:ext cx="297702" cy="297701"/>
            <a:chOff x="1876443" y="5905870"/>
            <a:chExt cx="526098" cy="52609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E64FF63-386D-398A-AA53-F3992A7C1509}"/>
                </a:ext>
              </a:extLst>
            </p:cNvPr>
            <p:cNvSpPr/>
            <p:nvPr/>
          </p:nvSpPr>
          <p:spPr>
            <a:xfrm>
              <a:off x="1876443" y="5905870"/>
              <a:ext cx="526098" cy="526096"/>
            </a:xfrm>
            <a:prstGeom prst="ellipse">
              <a:avLst/>
            </a:prstGeom>
            <a:solidFill>
              <a:srgbClr val="00B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086A538E-D23E-48C0-C54A-96CE0FD054B2}"/>
                </a:ext>
              </a:extLst>
            </p:cNvPr>
            <p:cNvSpPr/>
            <p:nvPr/>
          </p:nvSpPr>
          <p:spPr>
            <a:xfrm rot="18641522">
              <a:off x="1995291" y="6074952"/>
              <a:ext cx="288401" cy="144600"/>
            </a:xfrm>
            <a:custGeom>
              <a:avLst/>
              <a:gdLst>
                <a:gd name="connsiteX0" fmla="*/ 985393 w 985393"/>
                <a:gd name="connsiteY0" fmla="*/ 368555 h 494061"/>
                <a:gd name="connsiteX1" fmla="*/ 985392 w 985393"/>
                <a:gd name="connsiteY1" fmla="*/ 494061 h 494061"/>
                <a:gd name="connsiteX2" fmla="*/ 11 w 985393"/>
                <a:gd name="connsiteY2" fmla="*/ 494061 h 494061"/>
                <a:gd name="connsiteX3" fmla="*/ 11 w 985393"/>
                <a:gd name="connsiteY3" fmla="*/ 493059 h 494061"/>
                <a:gd name="connsiteX4" fmla="*/ 0 w 985393"/>
                <a:gd name="connsiteY4" fmla="*/ 493059 h 494061"/>
                <a:gd name="connsiteX5" fmla="*/ 0 w 985393"/>
                <a:gd name="connsiteY5" fmla="*/ 0 h 494061"/>
                <a:gd name="connsiteX6" fmla="*/ 125506 w 985393"/>
                <a:gd name="connsiteY6" fmla="*/ 0 h 494061"/>
                <a:gd name="connsiteX7" fmla="*/ 125506 w 985393"/>
                <a:gd name="connsiteY7" fmla="*/ 368555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393" h="494061">
                  <a:moveTo>
                    <a:pt x="985393" y="368555"/>
                  </a:moveTo>
                  <a:lnTo>
                    <a:pt x="985392" y="494061"/>
                  </a:lnTo>
                  <a:lnTo>
                    <a:pt x="11" y="494061"/>
                  </a:lnTo>
                  <a:lnTo>
                    <a:pt x="11" y="493059"/>
                  </a:lnTo>
                  <a:lnTo>
                    <a:pt x="0" y="493059"/>
                  </a:lnTo>
                  <a:lnTo>
                    <a:pt x="0" y="0"/>
                  </a:lnTo>
                  <a:lnTo>
                    <a:pt x="125506" y="0"/>
                  </a:lnTo>
                  <a:lnTo>
                    <a:pt x="125506" y="3685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71878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D1D583D-3593-7F24-587C-E14336B0A65F}"/>
              </a:ext>
            </a:extLst>
          </p:cNvPr>
          <p:cNvGrpSpPr/>
          <p:nvPr/>
        </p:nvGrpSpPr>
        <p:grpSpPr>
          <a:xfrm>
            <a:off x="521421" y="651117"/>
            <a:ext cx="6711012" cy="1319595"/>
            <a:chOff x="1855615" y="344925"/>
            <a:chExt cx="7863840" cy="1319595"/>
          </a:xfrm>
        </p:grpSpPr>
        <p:sp>
          <p:nvSpPr>
            <p:cNvPr id="4" name="CuadroTexto 350">
              <a:extLst>
                <a:ext uri="{FF2B5EF4-FFF2-40B4-BE49-F238E27FC236}">
                  <a16:creationId xmlns:a16="http://schemas.microsoft.com/office/drawing/2014/main" id="{58A86485-72D9-F9B0-7B39-04CF25413566}"/>
                </a:ext>
              </a:extLst>
            </p:cNvPr>
            <p:cNvSpPr txBox="1"/>
            <p:nvPr/>
          </p:nvSpPr>
          <p:spPr>
            <a:xfrm>
              <a:off x="4461691" y="344925"/>
              <a:ext cx="26516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2">
                      <a:lumMod val="50000"/>
                    </a:schemeClr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Calendar</a:t>
              </a:r>
            </a:p>
          </p:txBody>
        </p:sp>
        <p:sp>
          <p:nvSpPr>
            <p:cNvPr id="5" name="CuadroTexto 351">
              <a:extLst>
                <a:ext uri="{FF2B5EF4-FFF2-40B4-BE49-F238E27FC236}">
                  <a16:creationId xmlns:a16="http://schemas.microsoft.com/office/drawing/2014/main" id="{22C27AF1-FBA2-9217-03E0-EE599BE8BAB1}"/>
                </a:ext>
              </a:extLst>
            </p:cNvPr>
            <p:cNvSpPr txBox="1"/>
            <p:nvPr/>
          </p:nvSpPr>
          <p:spPr>
            <a:xfrm>
              <a:off x="1855615" y="1141300"/>
              <a:ext cx="786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EC0455-59DC-0352-3B4F-88F049E2E56E}"/>
                </a:ext>
              </a:extLst>
            </p:cNvPr>
            <p:cNvCxnSpPr>
              <a:cxnSpLocks/>
            </p:cNvCxnSpPr>
            <p:nvPr/>
          </p:nvCxnSpPr>
          <p:spPr>
            <a:xfrm>
              <a:off x="5027993" y="1052811"/>
              <a:ext cx="1519084" cy="0"/>
            </a:xfrm>
            <a:prstGeom prst="line">
              <a:avLst/>
            </a:prstGeom>
            <a:ln w="539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2FC8A3-7795-BA55-A729-0E477C030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778360"/>
              </p:ext>
            </p:extLst>
          </p:nvPr>
        </p:nvGraphicFramePr>
        <p:xfrm>
          <a:off x="521421" y="2350288"/>
          <a:ext cx="6711012" cy="3673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8716">
                  <a:extLst>
                    <a:ext uri="{9D8B030D-6E8A-4147-A177-3AD203B41FA5}">
                      <a16:colId xmlns:a16="http://schemas.microsoft.com/office/drawing/2014/main" val="740405370"/>
                    </a:ext>
                  </a:extLst>
                </a:gridCol>
                <a:gridCol w="958716">
                  <a:extLst>
                    <a:ext uri="{9D8B030D-6E8A-4147-A177-3AD203B41FA5}">
                      <a16:colId xmlns:a16="http://schemas.microsoft.com/office/drawing/2014/main" val="3525202483"/>
                    </a:ext>
                  </a:extLst>
                </a:gridCol>
                <a:gridCol w="958716">
                  <a:extLst>
                    <a:ext uri="{9D8B030D-6E8A-4147-A177-3AD203B41FA5}">
                      <a16:colId xmlns:a16="http://schemas.microsoft.com/office/drawing/2014/main" val="1307274769"/>
                    </a:ext>
                  </a:extLst>
                </a:gridCol>
                <a:gridCol w="958716">
                  <a:extLst>
                    <a:ext uri="{9D8B030D-6E8A-4147-A177-3AD203B41FA5}">
                      <a16:colId xmlns:a16="http://schemas.microsoft.com/office/drawing/2014/main" val="2581656809"/>
                    </a:ext>
                  </a:extLst>
                </a:gridCol>
                <a:gridCol w="958716">
                  <a:extLst>
                    <a:ext uri="{9D8B030D-6E8A-4147-A177-3AD203B41FA5}">
                      <a16:colId xmlns:a16="http://schemas.microsoft.com/office/drawing/2014/main" val="1425625372"/>
                    </a:ext>
                  </a:extLst>
                </a:gridCol>
                <a:gridCol w="958716">
                  <a:extLst>
                    <a:ext uri="{9D8B030D-6E8A-4147-A177-3AD203B41FA5}">
                      <a16:colId xmlns:a16="http://schemas.microsoft.com/office/drawing/2014/main" val="732491654"/>
                    </a:ext>
                  </a:extLst>
                </a:gridCol>
                <a:gridCol w="958716">
                  <a:extLst>
                    <a:ext uri="{9D8B030D-6E8A-4147-A177-3AD203B41FA5}">
                      <a16:colId xmlns:a16="http://schemas.microsoft.com/office/drawing/2014/main" val="3211795461"/>
                    </a:ext>
                  </a:extLst>
                </a:gridCol>
              </a:tblGrid>
              <a:tr h="47267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0824" marR="40824" marT="20412" marB="2041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0824" marR="40824" marT="20412" marB="2041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0824" marR="40824" marT="20412" marB="2041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0824" marR="40824" marT="20412" marB="2041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0824" marR="40824" marT="20412" marB="2041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0824" marR="40824" marT="20412" marB="2041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en-US" sz="12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0824" marR="40824" marT="20412" marB="2041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874052"/>
                  </a:ext>
                </a:extLst>
              </a:tr>
              <a:tr h="640209">
                <a:tc>
                  <a:txBody>
                    <a:bodyPr/>
                    <a:lstStyle/>
                    <a:p>
                      <a:endParaRPr lang="en-US" sz="14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</a:t>
                      </a:r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10396"/>
                  </a:ext>
                </a:extLst>
              </a:tr>
              <a:tr h="640209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4</a:t>
                      </a:r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5</a:t>
                      </a:r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6</a:t>
                      </a:r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7</a:t>
                      </a:r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</a:t>
                      </a:r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</a:t>
                      </a:r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</a:t>
                      </a:r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558928"/>
                  </a:ext>
                </a:extLst>
              </a:tr>
              <a:tr h="640209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11</a:t>
                      </a:r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799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12</a:t>
                      </a:r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799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000" b="0" i="0" dirty="0">
                        <a:solidFill>
                          <a:schemeClr val="bg1"/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14</a:t>
                      </a:r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799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15</a:t>
                      </a:r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799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16</a:t>
                      </a:r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7999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17</a:t>
                      </a:r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7999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102173"/>
                  </a:ext>
                </a:extLst>
              </a:tr>
              <a:tr h="640209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18</a:t>
                      </a:r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19</a:t>
                      </a:r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</a:t>
                      </a:r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21</a:t>
                      </a:r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22</a:t>
                      </a:r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23</a:t>
                      </a:r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24</a:t>
                      </a:r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700445"/>
                  </a:ext>
                </a:extLst>
              </a:tr>
              <a:tr h="640209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25</a:t>
                      </a:r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26</a:t>
                      </a:r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27</a:t>
                      </a:r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28</a:t>
                      </a:r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E01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0" i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Lato Medium" panose="020F0502020204030203" pitchFamily="34" charset="0"/>
                        <a:ea typeface="Lato Medium" panose="020F0502020204030203" pitchFamily="34" charset="0"/>
                        <a:cs typeface="Lato Medium" panose="020F0502020204030203" pitchFamily="34" charset="0"/>
                      </a:endParaRPr>
                    </a:p>
                  </a:txBody>
                  <a:tcPr marL="137160" marR="137160" marT="137160" marB="1371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55271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DA36357F-7344-AB2E-CE3D-F341B293CBF1}"/>
              </a:ext>
            </a:extLst>
          </p:cNvPr>
          <p:cNvSpPr/>
          <p:nvPr/>
        </p:nvSpPr>
        <p:spPr>
          <a:xfrm>
            <a:off x="7715717" y="0"/>
            <a:ext cx="4476284" cy="6858000"/>
          </a:xfrm>
          <a:prstGeom prst="rect">
            <a:avLst/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A9616F-D8BB-35A2-01DC-8436D1E67356}"/>
              </a:ext>
            </a:extLst>
          </p:cNvPr>
          <p:cNvSpPr/>
          <p:nvPr/>
        </p:nvSpPr>
        <p:spPr>
          <a:xfrm>
            <a:off x="8048306" y="2187974"/>
            <a:ext cx="1312880" cy="131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D8B94F-068D-9DF5-606E-400219297854}"/>
              </a:ext>
            </a:extLst>
          </p:cNvPr>
          <p:cNvSpPr/>
          <p:nvPr/>
        </p:nvSpPr>
        <p:spPr>
          <a:xfrm>
            <a:off x="8048306" y="3768580"/>
            <a:ext cx="1312880" cy="131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87907-462B-581B-725F-C83C45C296AF}"/>
              </a:ext>
            </a:extLst>
          </p:cNvPr>
          <p:cNvSpPr txBox="1"/>
          <p:nvPr/>
        </p:nvSpPr>
        <p:spPr>
          <a:xfrm>
            <a:off x="9426500" y="2187974"/>
            <a:ext cx="25900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useful information.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D7843C-1531-E854-A355-675B47D2703E}"/>
              </a:ext>
            </a:extLst>
          </p:cNvPr>
          <p:cNvSpPr txBox="1"/>
          <p:nvPr/>
        </p:nvSpPr>
        <p:spPr>
          <a:xfrm>
            <a:off x="7833282" y="2208966"/>
            <a:ext cx="1753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4A7A2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BEC9B5-1B45-616D-6F55-814D36EAF05B}"/>
              </a:ext>
            </a:extLst>
          </p:cNvPr>
          <p:cNvSpPr txBox="1"/>
          <p:nvPr/>
        </p:nvSpPr>
        <p:spPr>
          <a:xfrm>
            <a:off x="9426500" y="3885328"/>
            <a:ext cx="259007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 of followers in every business domain on social media. useful information.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911E9F-3BA9-3EF5-D7A2-CEBBA5E94E34}"/>
              </a:ext>
            </a:extLst>
          </p:cNvPr>
          <p:cNvSpPr txBox="1"/>
          <p:nvPr/>
        </p:nvSpPr>
        <p:spPr>
          <a:xfrm>
            <a:off x="7833282" y="3829874"/>
            <a:ext cx="1753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48EBD"/>
                </a:solidFill>
                <a:latin typeface="Poppins Medium" pitchFamily="2" charset="77"/>
                <a:ea typeface="Lato Light" panose="020F0502020204030203" pitchFamily="34" charset="0"/>
                <a:cs typeface="Poppins Medium" pitchFamily="2" charset="7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37067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D1D583D-3593-7F24-587C-E14336B0A65F}"/>
              </a:ext>
            </a:extLst>
          </p:cNvPr>
          <p:cNvGrpSpPr/>
          <p:nvPr/>
        </p:nvGrpSpPr>
        <p:grpSpPr>
          <a:xfrm>
            <a:off x="2164080" y="259691"/>
            <a:ext cx="7863840" cy="1319595"/>
            <a:chOff x="1855615" y="344925"/>
            <a:chExt cx="7863840" cy="1319595"/>
          </a:xfrm>
        </p:grpSpPr>
        <p:sp>
          <p:nvSpPr>
            <p:cNvPr id="4" name="CuadroTexto 350">
              <a:extLst>
                <a:ext uri="{FF2B5EF4-FFF2-40B4-BE49-F238E27FC236}">
                  <a16:creationId xmlns:a16="http://schemas.microsoft.com/office/drawing/2014/main" id="{58A86485-72D9-F9B0-7B39-04CF25413566}"/>
                </a:ext>
              </a:extLst>
            </p:cNvPr>
            <p:cNvSpPr txBox="1"/>
            <p:nvPr/>
          </p:nvSpPr>
          <p:spPr>
            <a:xfrm>
              <a:off x="4461691" y="344925"/>
              <a:ext cx="26516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2">
                      <a:lumMod val="50000"/>
                    </a:schemeClr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Calendar</a:t>
              </a:r>
            </a:p>
          </p:txBody>
        </p:sp>
        <p:sp>
          <p:nvSpPr>
            <p:cNvPr id="5" name="CuadroTexto 351">
              <a:extLst>
                <a:ext uri="{FF2B5EF4-FFF2-40B4-BE49-F238E27FC236}">
                  <a16:creationId xmlns:a16="http://schemas.microsoft.com/office/drawing/2014/main" id="{22C27AF1-FBA2-9217-03E0-EE599BE8BAB1}"/>
                </a:ext>
              </a:extLst>
            </p:cNvPr>
            <p:cNvSpPr txBox="1"/>
            <p:nvPr/>
          </p:nvSpPr>
          <p:spPr>
            <a:xfrm>
              <a:off x="1855615" y="1141300"/>
              <a:ext cx="786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EC0455-59DC-0352-3B4F-88F049E2E56E}"/>
                </a:ext>
              </a:extLst>
            </p:cNvPr>
            <p:cNvCxnSpPr>
              <a:cxnSpLocks/>
            </p:cNvCxnSpPr>
            <p:nvPr/>
          </p:nvCxnSpPr>
          <p:spPr>
            <a:xfrm>
              <a:off x="5027993" y="1052811"/>
              <a:ext cx="1519084" cy="0"/>
            </a:xfrm>
            <a:prstGeom prst="line">
              <a:avLst/>
            </a:prstGeom>
            <a:ln w="539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019CDA-086A-7DBF-C838-8A70C4AA1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87014"/>
              </p:ext>
            </p:extLst>
          </p:nvPr>
        </p:nvGraphicFramePr>
        <p:xfrm>
          <a:off x="337048" y="2135427"/>
          <a:ext cx="3938088" cy="34525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584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562584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562584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562584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562584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562584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562584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455042">
                <a:tc gridSpan="7">
                  <a:txBody>
                    <a:bodyPr/>
                    <a:lstStyle/>
                    <a:p>
                      <a:pPr algn="ctr"/>
                      <a:r>
                        <a:rPr lang="en-US" sz="1900" b="1" dirty="0">
                          <a:solidFill>
                            <a:srgbClr val="048EBD"/>
                          </a:solidFill>
                        </a:rPr>
                        <a:t>January</a:t>
                      </a:r>
                      <a:endParaRPr lang="en-US" sz="1900" b="1" i="0" dirty="0">
                        <a:solidFill>
                          <a:srgbClr val="048EBD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01606" marR="101606" marT="50803" marB="50803"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455042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en-US" sz="10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863" marR="47863" marT="23931" marB="239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en-US" sz="10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863" marR="47863" marT="23931" marB="239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en-US" sz="10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863" marR="47863" marT="23931" marB="239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en-US" sz="10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863" marR="47863" marT="23931" marB="239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en-US" sz="10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863" marR="47863" marT="23931" marB="239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en-US" sz="10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863" marR="47863" marT="23931" marB="239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en-US" sz="10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47863" marR="47863" marT="23931" marB="2393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8E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455042">
                <a:tc>
                  <a:txBody>
                    <a:bodyPr/>
                    <a:lstStyle/>
                    <a:p>
                      <a:pPr algn="r"/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455042"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503448"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598346"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530609"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0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671358D-EFB2-0DA2-CE90-9E5D39D68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659839"/>
              </p:ext>
            </p:extLst>
          </p:nvPr>
        </p:nvGraphicFramePr>
        <p:xfrm>
          <a:off x="4520972" y="2135427"/>
          <a:ext cx="3544072" cy="3420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96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506296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506296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506296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506296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506296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506296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463706">
                <a:tc gridSpan="7">
                  <a:txBody>
                    <a:bodyPr/>
                    <a:lstStyle/>
                    <a:p>
                      <a:pPr algn="ctr"/>
                      <a:r>
                        <a:rPr lang="en-US" sz="1700" b="1" i="0" dirty="0">
                          <a:solidFill>
                            <a:srgbClr val="00BD7D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July</a:t>
                      </a:r>
                    </a:p>
                  </a:txBody>
                  <a:tcPr marL="78850" marR="78850" marT="39425" marB="39425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491072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43074" marR="43074" marT="21537" marB="2153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43074" marR="43074" marT="21537" marB="2153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43074" marR="43074" marT="21537" marB="2153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43074" marR="43074" marT="21537" marB="2153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43074" marR="43074" marT="21537" marB="2153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43074" marR="43074" marT="21537" marB="2153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43074" marR="43074" marT="21537" marB="2153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433488">
                <a:tc>
                  <a:txBody>
                    <a:bodyPr/>
                    <a:lstStyle/>
                    <a:p>
                      <a:pPr algn="r"/>
                      <a:endParaRPr lang="en-US" sz="9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436880"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29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30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C60208-236E-C074-AE89-1740C08FB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65331"/>
              </p:ext>
            </p:extLst>
          </p:nvPr>
        </p:nvGraphicFramePr>
        <p:xfrm>
          <a:off x="8310880" y="2211591"/>
          <a:ext cx="3544072" cy="3298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96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506296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506296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506296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506296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506296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506296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409689">
                <a:tc gridSpan="7">
                  <a:txBody>
                    <a:bodyPr/>
                    <a:lstStyle/>
                    <a:p>
                      <a:pPr algn="ctr"/>
                      <a:r>
                        <a:rPr lang="en-US" sz="1700" b="1" i="0" dirty="0">
                          <a:solidFill>
                            <a:srgbClr val="04A7A2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August</a:t>
                      </a:r>
                    </a:p>
                  </a:txBody>
                  <a:tcPr marL="78850" marR="78850" marT="39425" marB="39425"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43074" marR="43074" marT="21537" marB="2153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43074" marR="43074" marT="21537" marB="2153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43074" marR="43074" marT="21537" marB="2153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43074" marR="43074" marT="21537" marB="2153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43074" marR="43074" marT="21537" marB="2153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43074" marR="43074" marT="21537" marB="2153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7A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43074" marR="43074" marT="21537" marB="2153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7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474406"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524563"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29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30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9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31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9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88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D1D583D-3593-7F24-587C-E14336B0A65F}"/>
              </a:ext>
            </a:extLst>
          </p:cNvPr>
          <p:cNvGrpSpPr/>
          <p:nvPr/>
        </p:nvGrpSpPr>
        <p:grpSpPr>
          <a:xfrm>
            <a:off x="2164080" y="259691"/>
            <a:ext cx="7863840" cy="1319595"/>
            <a:chOff x="1855615" y="344925"/>
            <a:chExt cx="7863840" cy="1319595"/>
          </a:xfrm>
        </p:grpSpPr>
        <p:sp>
          <p:nvSpPr>
            <p:cNvPr id="4" name="CuadroTexto 350">
              <a:extLst>
                <a:ext uri="{FF2B5EF4-FFF2-40B4-BE49-F238E27FC236}">
                  <a16:creationId xmlns:a16="http://schemas.microsoft.com/office/drawing/2014/main" id="{58A86485-72D9-F9B0-7B39-04CF25413566}"/>
                </a:ext>
              </a:extLst>
            </p:cNvPr>
            <p:cNvSpPr txBox="1"/>
            <p:nvPr/>
          </p:nvSpPr>
          <p:spPr>
            <a:xfrm>
              <a:off x="4461691" y="344925"/>
              <a:ext cx="26516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2">
                      <a:lumMod val="50000"/>
                    </a:schemeClr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Calendar</a:t>
              </a:r>
            </a:p>
          </p:txBody>
        </p:sp>
        <p:sp>
          <p:nvSpPr>
            <p:cNvPr id="5" name="CuadroTexto 351">
              <a:extLst>
                <a:ext uri="{FF2B5EF4-FFF2-40B4-BE49-F238E27FC236}">
                  <a16:creationId xmlns:a16="http://schemas.microsoft.com/office/drawing/2014/main" id="{22C27AF1-FBA2-9217-03E0-EE599BE8BAB1}"/>
                </a:ext>
              </a:extLst>
            </p:cNvPr>
            <p:cNvSpPr txBox="1"/>
            <p:nvPr/>
          </p:nvSpPr>
          <p:spPr>
            <a:xfrm>
              <a:off x="1855615" y="1141300"/>
              <a:ext cx="78638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EC0455-59DC-0352-3B4F-88F049E2E56E}"/>
                </a:ext>
              </a:extLst>
            </p:cNvPr>
            <p:cNvCxnSpPr>
              <a:cxnSpLocks/>
            </p:cNvCxnSpPr>
            <p:nvPr/>
          </p:nvCxnSpPr>
          <p:spPr>
            <a:xfrm>
              <a:off x="5027993" y="1052811"/>
              <a:ext cx="1519084" cy="0"/>
            </a:xfrm>
            <a:prstGeom prst="line">
              <a:avLst/>
            </a:prstGeom>
            <a:ln w="539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CFD9963-1994-2E12-3870-17D8426E7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951822"/>
              </p:ext>
            </p:extLst>
          </p:nvPr>
        </p:nvGraphicFramePr>
        <p:xfrm>
          <a:off x="865367" y="1830627"/>
          <a:ext cx="5138553" cy="45050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4079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734079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734079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734079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734079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734079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734079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593755">
                <a:tc gridSpan="7"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rgbClr val="09D054"/>
                          </a:solidFill>
                        </a:rPr>
                        <a:t>January</a:t>
                      </a:r>
                      <a:endParaRPr lang="en-US" sz="2500" b="1" i="0" dirty="0">
                        <a:solidFill>
                          <a:srgbClr val="09D054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19314" marR="119314" marT="59657" marB="59657" anchor="ctr"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593755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Sun</a:t>
                      </a:r>
                      <a:endParaRPr lang="en-US" sz="13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62453" marR="62453" marT="31226" marB="3122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Mon</a:t>
                      </a:r>
                      <a:endParaRPr lang="en-US" sz="13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62453" marR="62453" marT="31226" marB="3122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Tue</a:t>
                      </a:r>
                      <a:endParaRPr lang="en-US" sz="13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62453" marR="62453" marT="31226" marB="3122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Wed</a:t>
                      </a:r>
                      <a:endParaRPr lang="en-US" sz="13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62453" marR="62453" marT="31226" marB="3122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Thu</a:t>
                      </a:r>
                      <a:endParaRPr lang="en-US" sz="13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62453" marR="62453" marT="31226" marB="3122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lang="en-US" sz="13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62453" marR="62453" marT="31226" marB="3122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Sat</a:t>
                      </a:r>
                      <a:endParaRPr lang="en-US" sz="1300" b="1" i="0" dirty="0">
                        <a:solidFill>
                          <a:schemeClr val="bg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62453" marR="62453" marT="31226" marB="31226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D0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593755">
                <a:tc>
                  <a:txBody>
                    <a:bodyPr/>
                    <a:lstStyle/>
                    <a:p>
                      <a:pPr algn="r"/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593755"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656917"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780743"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692357"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3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300" b="0" i="0" dirty="0">
                        <a:solidFill>
                          <a:schemeClr val="tx1"/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BB4ED3-C3C9-2BC8-8AF3-50A90C7A6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53070"/>
              </p:ext>
            </p:extLst>
          </p:nvPr>
        </p:nvGraphicFramePr>
        <p:xfrm>
          <a:off x="6624320" y="1830626"/>
          <a:ext cx="4624431" cy="4462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633">
                  <a:extLst>
                    <a:ext uri="{9D8B030D-6E8A-4147-A177-3AD203B41FA5}">
                      <a16:colId xmlns:a16="http://schemas.microsoft.com/office/drawing/2014/main" val="338277095"/>
                    </a:ext>
                  </a:extLst>
                </a:gridCol>
                <a:gridCol w="660633">
                  <a:extLst>
                    <a:ext uri="{9D8B030D-6E8A-4147-A177-3AD203B41FA5}">
                      <a16:colId xmlns:a16="http://schemas.microsoft.com/office/drawing/2014/main" val="2777154653"/>
                    </a:ext>
                  </a:extLst>
                </a:gridCol>
                <a:gridCol w="660633">
                  <a:extLst>
                    <a:ext uri="{9D8B030D-6E8A-4147-A177-3AD203B41FA5}">
                      <a16:colId xmlns:a16="http://schemas.microsoft.com/office/drawing/2014/main" val="1185905281"/>
                    </a:ext>
                  </a:extLst>
                </a:gridCol>
                <a:gridCol w="660633">
                  <a:extLst>
                    <a:ext uri="{9D8B030D-6E8A-4147-A177-3AD203B41FA5}">
                      <a16:colId xmlns:a16="http://schemas.microsoft.com/office/drawing/2014/main" val="719709114"/>
                    </a:ext>
                  </a:extLst>
                </a:gridCol>
                <a:gridCol w="660633">
                  <a:extLst>
                    <a:ext uri="{9D8B030D-6E8A-4147-A177-3AD203B41FA5}">
                      <a16:colId xmlns:a16="http://schemas.microsoft.com/office/drawing/2014/main" val="166685247"/>
                    </a:ext>
                  </a:extLst>
                </a:gridCol>
                <a:gridCol w="660633">
                  <a:extLst>
                    <a:ext uri="{9D8B030D-6E8A-4147-A177-3AD203B41FA5}">
                      <a16:colId xmlns:a16="http://schemas.microsoft.com/office/drawing/2014/main" val="601037126"/>
                    </a:ext>
                  </a:extLst>
                </a:gridCol>
                <a:gridCol w="660633">
                  <a:extLst>
                    <a:ext uri="{9D8B030D-6E8A-4147-A177-3AD203B41FA5}">
                      <a16:colId xmlns:a16="http://schemas.microsoft.com/office/drawing/2014/main" val="3506166575"/>
                    </a:ext>
                  </a:extLst>
                </a:gridCol>
              </a:tblGrid>
              <a:tr h="605060">
                <a:tc gridSpan="7">
                  <a:txBody>
                    <a:bodyPr/>
                    <a:lstStyle/>
                    <a:p>
                      <a:pPr algn="ctr"/>
                      <a:r>
                        <a:rPr lang="en-US" sz="2200" b="1" i="0" dirty="0">
                          <a:solidFill>
                            <a:srgbClr val="73E019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July</a:t>
                      </a:r>
                    </a:p>
                  </a:txBody>
                  <a:tcPr marL="119314" marR="119314" marT="59657" marB="59657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64E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709551"/>
                  </a:ext>
                </a:extLst>
              </a:tr>
              <a:tr h="640768"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Sun</a:t>
                      </a:r>
                    </a:p>
                  </a:txBody>
                  <a:tcPr marL="56204" marR="56204" marT="28102" marB="2810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0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Mon</a:t>
                      </a:r>
                    </a:p>
                  </a:txBody>
                  <a:tcPr marL="56204" marR="56204" marT="28102" marB="2810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0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Tue</a:t>
                      </a:r>
                    </a:p>
                  </a:txBody>
                  <a:tcPr marL="56204" marR="56204" marT="28102" marB="2810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0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Wed</a:t>
                      </a:r>
                    </a:p>
                  </a:txBody>
                  <a:tcPr marL="56204" marR="56204" marT="28102" marB="2810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0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Thu</a:t>
                      </a:r>
                    </a:p>
                  </a:txBody>
                  <a:tcPr marL="56204" marR="56204" marT="28102" marB="2810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0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Fri</a:t>
                      </a:r>
                    </a:p>
                  </a:txBody>
                  <a:tcPr marL="56204" marR="56204" marT="28102" marB="2810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01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bg1"/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Sat</a:t>
                      </a:r>
                    </a:p>
                  </a:txBody>
                  <a:tcPr marL="56204" marR="56204" marT="28102" marB="28102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3E0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1964"/>
                  </a:ext>
                </a:extLst>
              </a:tr>
              <a:tr h="565630">
                <a:tc>
                  <a:txBody>
                    <a:bodyPr/>
                    <a:lstStyle/>
                    <a:p>
                      <a:pPr algn="r"/>
                      <a:endParaRPr lang="en-US" sz="12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2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Poppins Medium" pitchFamily="2" charset="77"/>
                        <a:cs typeface="Poppins Medium" pitchFamily="2" charset="77"/>
                      </a:endParaRP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959554"/>
                  </a:ext>
                </a:extLst>
              </a:tr>
              <a:tr h="636342"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4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5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6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7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8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9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197614"/>
                  </a:ext>
                </a:extLst>
              </a:tr>
              <a:tr h="570056"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10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11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12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13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14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15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16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820989"/>
                  </a:ext>
                </a:extLst>
              </a:tr>
              <a:tr h="715885"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17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18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19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20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21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22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23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3601047"/>
                  </a:ext>
                </a:extLst>
              </a:tr>
              <a:tr h="729142"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24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25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26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27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28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29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Poppins Medium" pitchFamily="2" charset="77"/>
                          <a:cs typeface="Poppins Medium" pitchFamily="2" charset="77"/>
                        </a:rPr>
                        <a:t>30</a:t>
                      </a:r>
                    </a:p>
                  </a:txBody>
                  <a:tcPr marL="178971" marR="178971" marT="178971" marB="178971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717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49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2304</Words>
  <Application>Microsoft Macintosh PowerPoint</Application>
  <PresentationFormat>Widescreen</PresentationFormat>
  <Paragraphs>1127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Lato Light</vt:lpstr>
      <vt:lpstr>Lato Medium</vt:lpstr>
      <vt:lpstr>Poppins</vt:lpstr>
      <vt:lpstr>Poppins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Fadhlin Sakina</dc:creator>
  <cp:lastModifiedBy>Fadhlin Sakina</cp:lastModifiedBy>
  <cp:revision>2</cp:revision>
  <dcterms:created xsi:type="dcterms:W3CDTF">2023-03-24T13:16:45Z</dcterms:created>
  <dcterms:modified xsi:type="dcterms:W3CDTF">2023-03-25T15:10:53Z</dcterms:modified>
</cp:coreProperties>
</file>