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D054"/>
    <a:srgbClr val="73E019"/>
    <a:srgbClr val="04A7A2"/>
    <a:srgbClr val="048EBD"/>
    <a:srgbClr val="00BD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3"/>
    <p:restoredTop sz="96255"/>
  </p:normalViewPr>
  <p:slideViewPr>
    <p:cSldViewPr snapToGrid="0">
      <p:cViewPr>
        <p:scale>
          <a:sx n="86" d="100"/>
          <a:sy n="86" d="100"/>
        </p:scale>
        <p:origin x="144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BF0D-C375-DBF7-D445-888139CE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01945-4D31-D523-85B9-F6B785C8B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B67D7-FE0E-28BC-BB8D-63C7F082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8E141-1D8A-3DE6-5D1E-1023B1992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08FB-BBE4-4314-945F-D909C6847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8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FF59-808C-3FE2-760E-9CAA060D7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5B795-4C93-4600-902C-C463B55B2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BF5C-08F8-D5FF-90CC-621F220A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DAD7-7EDB-DF64-221A-C1F3E7ED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7AED0-262F-5F3A-D394-03A688F4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56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358612-6212-31CD-3AA6-3601363DCA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7C13-888D-055C-8D20-A31412DA1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9EBEE-65FA-A21C-12B8-0C6F2FF6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FE31A-09D6-81D9-6252-5F34D22A7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A5D15-DE1F-D8C4-B4F8-06C386290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81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323D-DBE4-F8EC-4C90-6D67CC34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20BA-6066-2B7E-6FE4-35BEAFB77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B3523-C239-625E-7EA0-43337BAA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045D5-F3FF-3E06-BC0F-430DAC54C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1EB8-68AB-FFAB-F537-DAB27424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4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C47A-6533-E14E-DC9F-5DF4BA17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F7C75-60B8-D005-A97A-6E2CA313E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DEEC3-F434-D23B-49ED-7BBDD61C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79B76-F7A6-CAF8-B537-4155EDE0F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16DB2-C577-16AE-E3AD-851242D59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75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B78A-6399-4188-F35A-E7503B61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473C-CD3B-4141-3983-8BAB1E040E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E376AB-9A7C-C4B8-05C1-F74790AE2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2C834-E6D1-BB66-8D35-BF0E684A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51F5-6561-EFDE-C0DD-476962A44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42BF-F8F3-A1AD-36FF-2118E508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7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3FC0-8BFC-2CCC-8987-5304F54E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4995-0B09-6610-9E87-880288CE0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956BE-C327-C745-1593-E3769099F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68A5A-7B35-72BA-CF35-EB3EDD477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BF58C3-D087-1CC6-CC97-9AAA92FB37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D8D5D-3076-3DBD-A848-F3E5E49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2F1E1-06F7-3BF7-D08C-DC8408706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2CB097-A37C-EA43-07F6-779FEF8B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5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A9F1-2D21-ABAB-18EF-5F60569D4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BCF1-5A2A-96D1-BCB1-EA1043E8C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12CFA-C6A5-77CF-E8D5-8EEF6122B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09EC6-6689-CF7B-9406-E49914E6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8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9326C6-DE9A-BBA9-2476-C19DC049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F8DC-3B26-9367-8EF3-F348A921D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FBFAB-6020-918A-09C3-2A2F9036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5B36-9BBE-C971-160C-A012AB036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C223E-1873-826F-D3CC-FD55A507A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B726B-262C-9174-90C9-166DACE86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26A5A-C35C-FF6D-7175-03D7F67DC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2BD4-38F4-89B2-1F54-F086920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DB629-E256-4763-F1DA-238CDA25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73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37DC1-B610-312E-CC48-68490C0E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5EA96-FF6B-EBD2-6D5B-BB3FAACE9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7DC238-2299-E6F4-1C02-300BFCF2B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AE58A-DBCC-5245-54BB-36AB7E2E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E26A3-4D5E-A041-92D4-63001CE6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36717-AAA5-B46F-DBCC-B563C1D9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4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F7BFD-DA60-D158-64A8-ECBE7D25C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0C01-1C19-01E9-A030-24BC4BD2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9AEF5-BEC6-40E4-1818-1AF9D5E121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FFF5D-E005-4041-8027-65FADDDAEB11}" type="datetimeFigureOut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BDC1B-D167-741D-11A9-DE1802EC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8ECC0-EAE8-DEB0-57F4-D561757BF4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2EC19-6EEF-8541-8FBF-6E8E7150D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4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val 32">
            <a:extLst>
              <a:ext uri="{FF2B5EF4-FFF2-40B4-BE49-F238E27FC236}">
                <a16:creationId xmlns:a16="http://schemas.microsoft.com/office/drawing/2014/main" id="{99937D5A-950B-AB30-125F-84AA14A53EF9}"/>
              </a:ext>
            </a:extLst>
          </p:cNvPr>
          <p:cNvSpPr/>
          <p:nvPr/>
        </p:nvSpPr>
        <p:spPr>
          <a:xfrm>
            <a:off x="639389" y="3403003"/>
            <a:ext cx="2920777" cy="2920777"/>
          </a:xfrm>
          <a:prstGeom prst="ellipse">
            <a:avLst/>
          </a:prstGeom>
          <a:solidFill>
            <a:srgbClr val="73E019">
              <a:alpha val="602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04094C1-F760-B6BA-5338-E247C47EA7D5}"/>
              </a:ext>
            </a:extLst>
          </p:cNvPr>
          <p:cNvSpPr/>
          <p:nvPr/>
        </p:nvSpPr>
        <p:spPr>
          <a:xfrm>
            <a:off x="3236728" y="3403003"/>
            <a:ext cx="2920777" cy="2920777"/>
          </a:xfrm>
          <a:prstGeom prst="ellipse">
            <a:avLst/>
          </a:prstGeom>
          <a:solidFill>
            <a:srgbClr val="09D054">
              <a:alpha val="602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294D990-2BCD-787E-DCF3-095C6F14A41B}"/>
              </a:ext>
            </a:extLst>
          </p:cNvPr>
          <p:cNvSpPr/>
          <p:nvPr/>
        </p:nvSpPr>
        <p:spPr>
          <a:xfrm>
            <a:off x="5894471" y="3403003"/>
            <a:ext cx="2920777" cy="2920777"/>
          </a:xfrm>
          <a:prstGeom prst="ellipse">
            <a:avLst/>
          </a:prstGeom>
          <a:solidFill>
            <a:srgbClr val="00BD7D">
              <a:alpha val="602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412214A-E134-C1AB-A3AE-7A684983BFAF}"/>
              </a:ext>
            </a:extLst>
          </p:cNvPr>
          <p:cNvSpPr/>
          <p:nvPr/>
        </p:nvSpPr>
        <p:spPr>
          <a:xfrm>
            <a:off x="8491810" y="3403003"/>
            <a:ext cx="2920777" cy="2920777"/>
          </a:xfrm>
          <a:prstGeom prst="ellipse">
            <a:avLst/>
          </a:prstGeom>
          <a:solidFill>
            <a:srgbClr val="04A7A2">
              <a:alpha val="602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CBF91-E960-1117-2AE2-85644E9D170D}"/>
              </a:ext>
            </a:extLst>
          </p:cNvPr>
          <p:cNvSpPr txBox="1"/>
          <p:nvPr/>
        </p:nvSpPr>
        <p:spPr>
          <a:xfrm flipH="1">
            <a:off x="874546" y="4556040"/>
            <a:ext cx="236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AD3B8B-8C4C-24BE-9F95-12012199B6FA}"/>
              </a:ext>
            </a:extLst>
          </p:cNvPr>
          <p:cNvSpPr/>
          <p:nvPr/>
        </p:nvSpPr>
        <p:spPr>
          <a:xfrm flipH="1">
            <a:off x="874546" y="4132526"/>
            <a:ext cx="1764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631705-2E59-0397-F1E6-E90BE6A02247}"/>
              </a:ext>
            </a:extLst>
          </p:cNvPr>
          <p:cNvSpPr txBox="1"/>
          <p:nvPr/>
        </p:nvSpPr>
        <p:spPr>
          <a:xfrm flipH="1">
            <a:off x="3626346" y="4606315"/>
            <a:ext cx="236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51FE89-0DFC-7751-D1B6-B57524BC9127}"/>
              </a:ext>
            </a:extLst>
          </p:cNvPr>
          <p:cNvSpPr/>
          <p:nvPr/>
        </p:nvSpPr>
        <p:spPr>
          <a:xfrm flipH="1">
            <a:off x="3626346" y="4132526"/>
            <a:ext cx="1764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2C749B-5168-E87E-21C1-180CAF0D5A8D}"/>
              </a:ext>
            </a:extLst>
          </p:cNvPr>
          <p:cNvSpPr txBox="1"/>
          <p:nvPr/>
        </p:nvSpPr>
        <p:spPr>
          <a:xfrm flipH="1">
            <a:off x="6286706" y="4556040"/>
            <a:ext cx="236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F2AFAD-C08D-C52F-1B31-D610E1D891E4}"/>
              </a:ext>
            </a:extLst>
          </p:cNvPr>
          <p:cNvSpPr/>
          <p:nvPr/>
        </p:nvSpPr>
        <p:spPr>
          <a:xfrm flipH="1">
            <a:off x="6286706" y="4132526"/>
            <a:ext cx="1764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D40E89B-C57D-32EF-C83E-0FAFB2975A32}"/>
              </a:ext>
            </a:extLst>
          </p:cNvPr>
          <p:cNvSpPr/>
          <p:nvPr/>
        </p:nvSpPr>
        <p:spPr>
          <a:xfrm>
            <a:off x="1631147" y="1503218"/>
            <a:ext cx="937260" cy="937260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D551D0-CADD-B195-C958-D2CC9AB69713}"/>
              </a:ext>
            </a:extLst>
          </p:cNvPr>
          <p:cNvSpPr/>
          <p:nvPr/>
        </p:nvSpPr>
        <p:spPr>
          <a:xfrm>
            <a:off x="4228486" y="1503218"/>
            <a:ext cx="937260" cy="937260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6921AC1-17D9-AD9A-3E71-57C5CC48A38B}"/>
              </a:ext>
            </a:extLst>
          </p:cNvPr>
          <p:cNvSpPr/>
          <p:nvPr/>
        </p:nvSpPr>
        <p:spPr>
          <a:xfrm>
            <a:off x="6886229" y="1503218"/>
            <a:ext cx="937260" cy="937260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403B62A-C682-A618-AD8D-C71DE7482811}"/>
              </a:ext>
            </a:extLst>
          </p:cNvPr>
          <p:cNvSpPr/>
          <p:nvPr/>
        </p:nvSpPr>
        <p:spPr>
          <a:xfrm>
            <a:off x="9483568" y="1503218"/>
            <a:ext cx="937260" cy="937260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1683FD-7807-E922-A8E5-C104FDD1BE33}"/>
              </a:ext>
            </a:extLst>
          </p:cNvPr>
          <p:cNvSpPr txBox="1"/>
          <p:nvPr/>
        </p:nvSpPr>
        <p:spPr>
          <a:xfrm flipH="1">
            <a:off x="8988568" y="4556041"/>
            <a:ext cx="236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E294C-8019-ECD3-CE5C-0EACBDD14A02}"/>
              </a:ext>
            </a:extLst>
          </p:cNvPr>
          <p:cNvSpPr/>
          <p:nvPr/>
        </p:nvSpPr>
        <p:spPr>
          <a:xfrm flipH="1">
            <a:off x="8988568" y="4132526"/>
            <a:ext cx="25885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Forma libre 9">
            <a:extLst>
              <a:ext uri="{FF2B5EF4-FFF2-40B4-BE49-F238E27FC236}">
                <a16:creationId xmlns:a16="http://schemas.microsoft.com/office/drawing/2014/main" id="{6290177A-4F44-F763-0D5F-370E33A01045}"/>
              </a:ext>
            </a:extLst>
          </p:cNvPr>
          <p:cNvSpPr/>
          <p:nvPr/>
        </p:nvSpPr>
        <p:spPr>
          <a:xfrm>
            <a:off x="4403189" y="1682891"/>
            <a:ext cx="587854" cy="563426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23" name="Forma libre 63">
            <a:extLst>
              <a:ext uri="{FF2B5EF4-FFF2-40B4-BE49-F238E27FC236}">
                <a16:creationId xmlns:a16="http://schemas.microsoft.com/office/drawing/2014/main" id="{CBE6D02A-B8FB-FF0E-04CD-B2EF9FF0FA8D}"/>
              </a:ext>
            </a:extLst>
          </p:cNvPr>
          <p:cNvSpPr/>
          <p:nvPr/>
        </p:nvSpPr>
        <p:spPr>
          <a:xfrm>
            <a:off x="7076656" y="1659015"/>
            <a:ext cx="556407" cy="560432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grpSp>
        <p:nvGrpSpPr>
          <p:cNvPr id="24" name="Grupo 224">
            <a:extLst>
              <a:ext uri="{FF2B5EF4-FFF2-40B4-BE49-F238E27FC236}">
                <a16:creationId xmlns:a16="http://schemas.microsoft.com/office/drawing/2014/main" id="{E225A728-3355-07F3-16F2-71A2A590DDE1}"/>
              </a:ext>
            </a:extLst>
          </p:cNvPr>
          <p:cNvGrpSpPr/>
          <p:nvPr/>
        </p:nvGrpSpPr>
        <p:grpSpPr>
          <a:xfrm>
            <a:off x="9653684" y="1650757"/>
            <a:ext cx="597029" cy="601448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26" name="Forma libre 87">
              <a:extLst>
                <a:ext uri="{FF2B5EF4-FFF2-40B4-BE49-F238E27FC236}">
                  <a16:creationId xmlns:a16="http://schemas.microsoft.com/office/drawing/2014/main" id="{E6C490A8-7580-BA74-04F8-F025B3C9AEE2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7" name="Forma libre 88">
              <a:extLst>
                <a:ext uri="{FF2B5EF4-FFF2-40B4-BE49-F238E27FC236}">
                  <a16:creationId xmlns:a16="http://schemas.microsoft.com/office/drawing/2014/main" id="{6DF8EB06-8B52-A8C5-EA20-7F775C8FF92C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8" name="Forma libre 89">
              <a:extLst>
                <a:ext uri="{FF2B5EF4-FFF2-40B4-BE49-F238E27FC236}">
                  <a16:creationId xmlns:a16="http://schemas.microsoft.com/office/drawing/2014/main" id="{AF1BDCB8-566A-82BB-08CF-1337BAE201DE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5" name="Forma libre 6">
            <a:extLst>
              <a:ext uri="{FF2B5EF4-FFF2-40B4-BE49-F238E27FC236}">
                <a16:creationId xmlns:a16="http://schemas.microsoft.com/office/drawing/2014/main" id="{5BA0CBE1-FA3E-25FE-3CEA-61779A196CE4}"/>
              </a:ext>
            </a:extLst>
          </p:cNvPr>
          <p:cNvSpPr/>
          <p:nvPr/>
        </p:nvSpPr>
        <p:spPr>
          <a:xfrm>
            <a:off x="1850225" y="1682891"/>
            <a:ext cx="499104" cy="536556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698CE8-FA69-6B62-4884-81EC0ACC6B26}"/>
              </a:ext>
            </a:extLst>
          </p:cNvPr>
          <p:cNvCxnSpPr>
            <a:cxnSpLocks/>
          </p:cNvCxnSpPr>
          <p:nvPr/>
        </p:nvCxnSpPr>
        <p:spPr>
          <a:xfrm>
            <a:off x="2057400" y="2514600"/>
            <a:ext cx="0" cy="777240"/>
          </a:xfrm>
          <a:prstGeom prst="line">
            <a:avLst/>
          </a:prstGeom>
          <a:ln w="22225" cap="flat" cmpd="sng" algn="ctr">
            <a:solidFill>
              <a:srgbClr val="73E019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4B5E45A-464A-541D-FACC-943A36846C65}"/>
              </a:ext>
            </a:extLst>
          </p:cNvPr>
          <p:cNvCxnSpPr>
            <a:cxnSpLocks/>
          </p:cNvCxnSpPr>
          <p:nvPr/>
        </p:nvCxnSpPr>
        <p:spPr>
          <a:xfrm>
            <a:off x="4697730" y="2514600"/>
            <a:ext cx="0" cy="777240"/>
          </a:xfrm>
          <a:prstGeom prst="line">
            <a:avLst/>
          </a:prstGeom>
          <a:ln w="22225" cap="flat" cmpd="sng" algn="ctr">
            <a:solidFill>
              <a:srgbClr val="09D05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9DA077-E834-22BA-137D-56E65C8885CF}"/>
              </a:ext>
            </a:extLst>
          </p:cNvPr>
          <p:cNvCxnSpPr>
            <a:cxnSpLocks/>
          </p:cNvCxnSpPr>
          <p:nvPr/>
        </p:nvCxnSpPr>
        <p:spPr>
          <a:xfrm>
            <a:off x="7372350" y="2514600"/>
            <a:ext cx="0" cy="777240"/>
          </a:xfrm>
          <a:prstGeom prst="line">
            <a:avLst/>
          </a:prstGeom>
          <a:ln w="22225" cap="flat" cmpd="sng" algn="ctr">
            <a:solidFill>
              <a:srgbClr val="00BD7D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5642075-A5CD-97EE-D9AF-C0678540EDA7}"/>
              </a:ext>
            </a:extLst>
          </p:cNvPr>
          <p:cNvCxnSpPr>
            <a:cxnSpLocks/>
          </p:cNvCxnSpPr>
          <p:nvPr/>
        </p:nvCxnSpPr>
        <p:spPr>
          <a:xfrm>
            <a:off x="9944100" y="2514600"/>
            <a:ext cx="0" cy="777240"/>
          </a:xfrm>
          <a:prstGeom prst="line">
            <a:avLst/>
          </a:prstGeom>
          <a:ln w="22225" cap="flat" cmpd="sng" algn="ctr">
            <a:solidFill>
              <a:srgbClr val="04A7A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47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A21BE1-C8CF-3564-46E4-8C68A3AB651A}"/>
              </a:ext>
            </a:extLst>
          </p:cNvPr>
          <p:cNvSpPr txBox="1"/>
          <p:nvPr/>
        </p:nvSpPr>
        <p:spPr>
          <a:xfrm flipH="1">
            <a:off x="938348" y="5024324"/>
            <a:ext cx="225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15A7EB-63F0-78C5-C4CD-A9C657B0669D}"/>
              </a:ext>
            </a:extLst>
          </p:cNvPr>
          <p:cNvSpPr/>
          <p:nvPr/>
        </p:nvSpPr>
        <p:spPr>
          <a:xfrm flipH="1">
            <a:off x="1144065" y="4590305"/>
            <a:ext cx="184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F8D238-35DE-F7AD-3205-9CC83FF771EF}"/>
              </a:ext>
            </a:extLst>
          </p:cNvPr>
          <p:cNvSpPr txBox="1"/>
          <p:nvPr/>
        </p:nvSpPr>
        <p:spPr>
          <a:xfrm flipH="1">
            <a:off x="3643669" y="5024324"/>
            <a:ext cx="225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0638B57-9C56-2A8A-889B-9450C0628200}"/>
              </a:ext>
            </a:extLst>
          </p:cNvPr>
          <p:cNvSpPr/>
          <p:nvPr/>
        </p:nvSpPr>
        <p:spPr>
          <a:xfrm flipH="1">
            <a:off x="3849386" y="4590305"/>
            <a:ext cx="184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7B34FA-8C7F-73D9-DD5B-6875864C26CB}"/>
              </a:ext>
            </a:extLst>
          </p:cNvPr>
          <p:cNvSpPr txBox="1"/>
          <p:nvPr/>
        </p:nvSpPr>
        <p:spPr>
          <a:xfrm flipH="1">
            <a:off x="6312657" y="5024324"/>
            <a:ext cx="225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45552BD-66A6-914A-0F7E-F82BDC9481C1}"/>
              </a:ext>
            </a:extLst>
          </p:cNvPr>
          <p:cNvSpPr/>
          <p:nvPr/>
        </p:nvSpPr>
        <p:spPr>
          <a:xfrm flipH="1">
            <a:off x="6518374" y="4590305"/>
            <a:ext cx="18473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D99F5D-F68F-D7BB-8031-629021EE7F01}"/>
              </a:ext>
            </a:extLst>
          </p:cNvPr>
          <p:cNvSpPr txBox="1"/>
          <p:nvPr/>
        </p:nvSpPr>
        <p:spPr>
          <a:xfrm flipH="1">
            <a:off x="9123441" y="5024324"/>
            <a:ext cx="22587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D3F191-98B7-6C8C-19E6-1E80DC6500C4}"/>
              </a:ext>
            </a:extLst>
          </p:cNvPr>
          <p:cNvSpPr/>
          <p:nvPr/>
        </p:nvSpPr>
        <p:spPr>
          <a:xfrm flipH="1">
            <a:off x="8897674" y="4590305"/>
            <a:ext cx="2710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4" name="Forma libre 9">
            <a:extLst>
              <a:ext uri="{FF2B5EF4-FFF2-40B4-BE49-F238E27FC236}">
                <a16:creationId xmlns:a16="http://schemas.microsoft.com/office/drawing/2014/main" id="{7D85789C-099E-EF7A-817F-78E5E4310965}"/>
              </a:ext>
            </a:extLst>
          </p:cNvPr>
          <p:cNvSpPr/>
          <p:nvPr/>
        </p:nvSpPr>
        <p:spPr>
          <a:xfrm>
            <a:off x="4361863" y="2482475"/>
            <a:ext cx="822399" cy="788225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sp>
        <p:nvSpPr>
          <p:cNvPr id="45" name="Forma libre 63">
            <a:extLst>
              <a:ext uri="{FF2B5EF4-FFF2-40B4-BE49-F238E27FC236}">
                <a16:creationId xmlns:a16="http://schemas.microsoft.com/office/drawing/2014/main" id="{9D09BC34-0A83-64A1-D33E-100DE1F069D9}"/>
              </a:ext>
            </a:extLst>
          </p:cNvPr>
          <p:cNvSpPr/>
          <p:nvPr/>
        </p:nvSpPr>
        <p:spPr>
          <a:xfrm>
            <a:off x="7003051" y="2427347"/>
            <a:ext cx="877999" cy="884351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grpSp>
        <p:nvGrpSpPr>
          <p:cNvPr id="46" name="Grupo 224">
            <a:extLst>
              <a:ext uri="{FF2B5EF4-FFF2-40B4-BE49-F238E27FC236}">
                <a16:creationId xmlns:a16="http://schemas.microsoft.com/office/drawing/2014/main" id="{8B5EF736-4551-970C-AEFE-7B9EE046DFE5}"/>
              </a:ext>
            </a:extLst>
          </p:cNvPr>
          <p:cNvGrpSpPr/>
          <p:nvPr/>
        </p:nvGrpSpPr>
        <p:grpSpPr>
          <a:xfrm>
            <a:off x="9807648" y="2457060"/>
            <a:ext cx="890372" cy="896963"/>
            <a:chOff x="5014564" y="2955589"/>
            <a:chExt cx="939996" cy="946954"/>
          </a:xfrm>
          <a:solidFill>
            <a:schemeClr val="bg1">
              <a:lumMod val="65000"/>
            </a:schemeClr>
          </a:solidFill>
        </p:grpSpPr>
        <p:sp>
          <p:nvSpPr>
            <p:cNvPr id="48" name="Forma libre 87">
              <a:extLst>
                <a:ext uri="{FF2B5EF4-FFF2-40B4-BE49-F238E27FC236}">
                  <a16:creationId xmlns:a16="http://schemas.microsoft.com/office/drawing/2014/main" id="{65B36A98-F9A1-BE08-2248-38DEB0C7113E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  <p:sp>
          <p:nvSpPr>
            <p:cNvPr id="49" name="Forma libre 88">
              <a:extLst>
                <a:ext uri="{FF2B5EF4-FFF2-40B4-BE49-F238E27FC236}">
                  <a16:creationId xmlns:a16="http://schemas.microsoft.com/office/drawing/2014/main" id="{D02B8640-1998-6E9F-2586-714B35FEC908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  <p:sp>
          <p:nvSpPr>
            <p:cNvPr id="50" name="Forma libre 89">
              <a:extLst>
                <a:ext uri="{FF2B5EF4-FFF2-40B4-BE49-F238E27FC236}">
                  <a16:creationId xmlns:a16="http://schemas.microsoft.com/office/drawing/2014/main" id="{D8388DE6-2D8A-32C7-FB8C-5E9F1A677ECB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47" name="Forma libre 6">
            <a:extLst>
              <a:ext uri="{FF2B5EF4-FFF2-40B4-BE49-F238E27FC236}">
                <a16:creationId xmlns:a16="http://schemas.microsoft.com/office/drawing/2014/main" id="{E520690F-4470-109D-1925-E90FFA8A6634}"/>
              </a:ext>
            </a:extLst>
          </p:cNvPr>
          <p:cNvSpPr/>
          <p:nvPr/>
        </p:nvSpPr>
        <p:spPr>
          <a:xfrm>
            <a:off x="1718621" y="2491259"/>
            <a:ext cx="698240" cy="75063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sp>
        <p:nvSpPr>
          <p:cNvPr id="60" name="Doughnut 59">
            <a:extLst>
              <a:ext uri="{FF2B5EF4-FFF2-40B4-BE49-F238E27FC236}">
                <a16:creationId xmlns:a16="http://schemas.microsoft.com/office/drawing/2014/main" id="{060E9607-3D52-D031-9AC6-D5DA25422C81}"/>
              </a:ext>
            </a:extLst>
          </p:cNvPr>
          <p:cNvSpPr/>
          <p:nvPr/>
        </p:nvSpPr>
        <p:spPr>
          <a:xfrm>
            <a:off x="964353" y="1789746"/>
            <a:ext cx="2206777" cy="2206777"/>
          </a:xfrm>
          <a:prstGeom prst="donut">
            <a:avLst>
              <a:gd name="adj" fmla="val 14635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52A022-08DA-9754-2B9E-31F6D2F7C1AE}"/>
              </a:ext>
            </a:extLst>
          </p:cNvPr>
          <p:cNvCxnSpPr/>
          <p:nvPr/>
        </p:nvCxnSpPr>
        <p:spPr>
          <a:xfrm>
            <a:off x="333556" y="4307632"/>
            <a:ext cx="11274438" cy="0"/>
          </a:xfrm>
          <a:prstGeom prst="line">
            <a:avLst/>
          </a:prstGeom>
          <a:ln w="6032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Doughnut 60">
            <a:extLst>
              <a:ext uri="{FF2B5EF4-FFF2-40B4-BE49-F238E27FC236}">
                <a16:creationId xmlns:a16="http://schemas.microsoft.com/office/drawing/2014/main" id="{CFE4D78C-9857-139F-973D-51FA355C1A57}"/>
              </a:ext>
            </a:extLst>
          </p:cNvPr>
          <p:cNvSpPr/>
          <p:nvPr/>
        </p:nvSpPr>
        <p:spPr>
          <a:xfrm>
            <a:off x="3669674" y="1789746"/>
            <a:ext cx="2206777" cy="2206777"/>
          </a:xfrm>
          <a:prstGeom prst="donut">
            <a:avLst>
              <a:gd name="adj" fmla="val 14635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ughnut 61">
            <a:extLst>
              <a:ext uri="{FF2B5EF4-FFF2-40B4-BE49-F238E27FC236}">
                <a16:creationId xmlns:a16="http://schemas.microsoft.com/office/drawing/2014/main" id="{44C65F56-7035-982B-13A0-19242918AB21}"/>
              </a:ext>
            </a:extLst>
          </p:cNvPr>
          <p:cNvSpPr/>
          <p:nvPr/>
        </p:nvSpPr>
        <p:spPr>
          <a:xfrm>
            <a:off x="6338662" y="1789746"/>
            <a:ext cx="2206777" cy="2206777"/>
          </a:xfrm>
          <a:prstGeom prst="donut">
            <a:avLst>
              <a:gd name="adj" fmla="val 14635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Doughnut 62">
            <a:extLst>
              <a:ext uri="{FF2B5EF4-FFF2-40B4-BE49-F238E27FC236}">
                <a16:creationId xmlns:a16="http://schemas.microsoft.com/office/drawing/2014/main" id="{0ECA89F4-B643-9EA2-CAF8-0803FA741115}"/>
              </a:ext>
            </a:extLst>
          </p:cNvPr>
          <p:cNvSpPr/>
          <p:nvPr/>
        </p:nvSpPr>
        <p:spPr>
          <a:xfrm>
            <a:off x="9149446" y="1789746"/>
            <a:ext cx="2206777" cy="2206777"/>
          </a:xfrm>
          <a:prstGeom prst="donut">
            <a:avLst>
              <a:gd name="adj" fmla="val 14635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AB7F35A-EA64-67FA-AF27-8719C2EFA132}"/>
              </a:ext>
            </a:extLst>
          </p:cNvPr>
          <p:cNvSpPr/>
          <p:nvPr/>
        </p:nvSpPr>
        <p:spPr>
          <a:xfrm>
            <a:off x="1915714" y="4155605"/>
            <a:ext cx="304055" cy="304055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9577485-B86B-83AD-31AC-9A83A728F075}"/>
              </a:ext>
            </a:extLst>
          </p:cNvPr>
          <p:cNvSpPr/>
          <p:nvPr/>
        </p:nvSpPr>
        <p:spPr>
          <a:xfrm>
            <a:off x="4621035" y="4155605"/>
            <a:ext cx="304055" cy="304055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258D98C-F9A8-DC66-C267-5EBA2DB3FF0A}"/>
              </a:ext>
            </a:extLst>
          </p:cNvPr>
          <p:cNvSpPr/>
          <p:nvPr/>
        </p:nvSpPr>
        <p:spPr>
          <a:xfrm>
            <a:off x="7290023" y="4155605"/>
            <a:ext cx="304055" cy="304055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9AA4565-644E-736E-2F91-740EF651DF99}"/>
              </a:ext>
            </a:extLst>
          </p:cNvPr>
          <p:cNvSpPr/>
          <p:nvPr/>
        </p:nvSpPr>
        <p:spPr>
          <a:xfrm>
            <a:off x="10100807" y="4155605"/>
            <a:ext cx="304055" cy="304055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1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11" name="Grupo 224">
            <a:extLst>
              <a:ext uri="{FF2B5EF4-FFF2-40B4-BE49-F238E27FC236}">
                <a16:creationId xmlns:a16="http://schemas.microsoft.com/office/drawing/2014/main" id="{45AB5939-1F4B-740D-3F15-A0F2FD7A6316}"/>
              </a:ext>
            </a:extLst>
          </p:cNvPr>
          <p:cNvGrpSpPr/>
          <p:nvPr/>
        </p:nvGrpSpPr>
        <p:grpSpPr>
          <a:xfrm>
            <a:off x="7295538" y="4387770"/>
            <a:ext cx="875981" cy="882466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25" name="Forma libre 87">
              <a:extLst>
                <a:ext uri="{FF2B5EF4-FFF2-40B4-BE49-F238E27FC236}">
                  <a16:creationId xmlns:a16="http://schemas.microsoft.com/office/drawing/2014/main" id="{F5CBABE7-DBE7-3214-F512-59BE54FF6804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88">
              <a:extLst>
                <a:ext uri="{FF2B5EF4-FFF2-40B4-BE49-F238E27FC236}">
                  <a16:creationId xmlns:a16="http://schemas.microsoft.com/office/drawing/2014/main" id="{D647C48D-3299-5534-DC5A-B31FE2812659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7" name="Forma libre 89">
              <a:extLst>
                <a:ext uri="{FF2B5EF4-FFF2-40B4-BE49-F238E27FC236}">
                  <a16:creationId xmlns:a16="http://schemas.microsoft.com/office/drawing/2014/main" id="{21A6AE5D-9061-75F5-0E61-108112C225CB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FDA1E98-D8CD-FAA6-28B0-C65F66183E37}"/>
              </a:ext>
            </a:extLst>
          </p:cNvPr>
          <p:cNvSpPr txBox="1"/>
          <p:nvPr/>
        </p:nvSpPr>
        <p:spPr>
          <a:xfrm>
            <a:off x="8978030" y="2773208"/>
            <a:ext cx="259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06F3A-2A28-8DD2-DF72-B80FD64E8370}"/>
              </a:ext>
            </a:extLst>
          </p:cNvPr>
          <p:cNvSpPr/>
          <p:nvPr/>
        </p:nvSpPr>
        <p:spPr>
          <a:xfrm>
            <a:off x="8980962" y="2257107"/>
            <a:ext cx="165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4A957-3F65-D5A1-F2F5-E397199FB141}"/>
              </a:ext>
            </a:extLst>
          </p:cNvPr>
          <p:cNvSpPr txBox="1"/>
          <p:nvPr/>
        </p:nvSpPr>
        <p:spPr>
          <a:xfrm flipH="1">
            <a:off x="614716" y="2773208"/>
            <a:ext cx="259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F80733-D657-9505-A33F-F5F329BF8345}"/>
              </a:ext>
            </a:extLst>
          </p:cNvPr>
          <p:cNvSpPr/>
          <p:nvPr/>
        </p:nvSpPr>
        <p:spPr>
          <a:xfrm flipH="1">
            <a:off x="1330055" y="2257107"/>
            <a:ext cx="165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60B279-4DE4-4D32-C04B-4C2B96996349}"/>
              </a:ext>
            </a:extLst>
          </p:cNvPr>
          <p:cNvSpPr txBox="1"/>
          <p:nvPr/>
        </p:nvSpPr>
        <p:spPr>
          <a:xfrm>
            <a:off x="8978030" y="4783101"/>
            <a:ext cx="259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229147-E43D-38EA-723A-6DA59E3A986D}"/>
              </a:ext>
            </a:extLst>
          </p:cNvPr>
          <p:cNvSpPr/>
          <p:nvPr/>
        </p:nvSpPr>
        <p:spPr>
          <a:xfrm>
            <a:off x="8980962" y="4360685"/>
            <a:ext cx="21513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F7E056-E0BC-B32B-3DE8-E6FC88ADED5B}"/>
              </a:ext>
            </a:extLst>
          </p:cNvPr>
          <p:cNvSpPr txBox="1"/>
          <p:nvPr/>
        </p:nvSpPr>
        <p:spPr>
          <a:xfrm flipH="1">
            <a:off x="614716" y="4783101"/>
            <a:ext cx="259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219B61-EE8E-5E15-99CC-DE461A52FD38}"/>
              </a:ext>
            </a:extLst>
          </p:cNvPr>
          <p:cNvSpPr/>
          <p:nvPr/>
        </p:nvSpPr>
        <p:spPr>
          <a:xfrm flipH="1">
            <a:off x="1330055" y="4368616"/>
            <a:ext cx="1652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C235E8-6AD2-2E0A-10F5-99E193B3FCBC}"/>
              </a:ext>
            </a:extLst>
          </p:cNvPr>
          <p:cNvGrpSpPr/>
          <p:nvPr/>
        </p:nvGrpSpPr>
        <p:grpSpPr>
          <a:xfrm>
            <a:off x="3795535" y="1507972"/>
            <a:ext cx="4473088" cy="4477352"/>
            <a:chOff x="3795535" y="1507972"/>
            <a:chExt cx="4473088" cy="447735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8DDF30D-2E7D-FE70-B324-8CBA5CA4F476}"/>
                </a:ext>
              </a:extLst>
            </p:cNvPr>
            <p:cNvSpPr/>
            <p:nvPr/>
          </p:nvSpPr>
          <p:spPr>
            <a:xfrm>
              <a:off x="3795537" y="1512238"/>
              <a:ext cx="4473086" cy="4473086"/>
            </a:xfrm>
            <a:prstGeom prst="ellipse">
              <a:avLst/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Pie 33">
              <a:extLst>
                <a:ext uri="{FF2B5EF4-FFF2-40B4-BE49-F238E27FC236}">
                  <a16:creationId xmlns:a16="http://schemas.microsoft.com/office/drawing/2014/main" id="{A26269C6-C1C0-1C7E-67ED-F2758976CEB4}"/>
                </a:ext>
              </a:extLst>
            </p:cNvPr>
            <p:cNvSpPr/>
            <p:nvPr/>
          </p:nvSpPr>
          <p:spPr>
            <a:xfrm>
              <a:off x="3795535" y="1512238"/>
              <a:ext cx="4473086" cy="4473086"/>
            </a:xfrm>
            <a:prstGeom prst="pie">
              <a:avLst>
                <a:gd name="adj1" fmla="val 10752556"/>
                <a:gd name="adj2" fmla="val 16200000"/>
              </a:avLst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Pie 32">
              <a:extLst>
                <a:ext uri="{FF2B5EF4-FFF2-40B4-BE49-F238E27FC236}">
                  <a16:creationId xmlns:a16="http://schemas.microsoft.com/office/drawing/2014/main" id="{33D833AA-B35E-F565-2FCB-4F7A09045DFB}"/>
                </a:ext>
              </a:extLst>
            </p:cNvPr>
            <p:cNvSpPr/>
            <p:nvPr/>
          </p:nvSpPr>
          <p:spPr>
            <a:xfrm rot="10800000">
              <a:off x="3795537" y="1512238"/>
              <a:ext cx="4473086" cy="4473086"/>
            </a:xfrm>
            <a:prstGeom prst="pie">
              <a:avLst>
                <a:gd name="adj1" fmla="val 10752556"/>
                <a:gd name="adj2" fmla="val 16200000"/>
              </a:avLst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Pie 34">
              <a:extLst>
                <a:ext uri="{FF2B5EF4-FFF2-40B4-BE49-F238E27FC236}">
                  <a16:creationId xmlns:a16="http://schemas.microsoft.com/office/drawing/2014/main" id="{F4EF80FE-D54F-5440-482E-CD52F461AA69}"/>
                </a:ext>
              </a:extLst>
            </p:cNvPr>
            <p:cNvSpPr/>
            <p:nvPr/>
          </p:nvSpPr>
          <p:spPr>
            <a:xfrm rot="16200000">
              <a:off x="3795535" y="1507972"/>
              <a:ext cx="4473086" cy="4473086"/>
            </a:xfrm>
            <a:prstGeom prst="pie">
              <a:avLst>
                <a:gd name="adj1" fmla="val 10752556"/>
                <a:gd name="adj2" fmla="val 16200000"/>
              </a:avLst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9" name="Forma libre 9">
            <a:extLst>
              <a:ext uri="{FF2B5EF4-FFF2-40B4-BE49-F238E27FC236}">
                <a16:creationId xmlns:a16="http://schemas.microsoft.com/office/drawing/2014/main" id="{2C8D6CEF-D793-9F58-5191-032AE54CA8F4}"/>
              </a:ext>
            </a:extLst>
          </p:cNvPr>
          <p:cNvSpPr/>
          <p:nvPr/>
        </p:nvSpPr>
        <p:spPr>
          <a:xfrm>
            <a:off x="6486430" y="2415597"/>
            <a:ext cx="809108" cy="775487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2" name="Forma libre 6">
            <a:extLst>
              <a:ext uri="{FF2B5EF4-FFF2-40B4-BE49-F238E27FC236}">
                <a16:creationId xmlns:a16="http://schemas.microsoft.com/office/drawing/2014/main" id="{99CC27B8-FD39-439F-DA93-148E7822D8B9}"/>
              </a:ext>
            </a:extLst>
          </p:cNvPr>
          <p:cNvSpPr/>
          <p:nvPr/>
        </p:nvSpPr>
        <p:spPr>
          <a:xfrm>
            <a:off x="4826391" y="2398701"/>
            <a:ext cx="686956" cy="738503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0" name="Forma libre 63">
            <a:extLst>
              <a:ext uri="{FF2B5EF4-FFF2-40B4-BE49-F238E27FC236}">
                <a16:creationId xmlns:a16="http://schemas.microsoft.com/office/drawing/2014/main" id="{94C4C49C-C02A-6931-BA41-125C5278BDC0}"/>
              </a:ext>
            </a:extLst>
          </p:cNvPr>
          <p:cNvSpPr/>
          <p:nvPr/>
        </p:nvSpPr>
        <p:spPr>
          <a:xfrm>
            <a:off x="4699866" y="4274433"/>
            <a:ext cx="845672" cy="851790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grpSp>
        <p:nvGrpSpPr>
          <p:cNvPr id="37" name="Grupo 224">
            <a:extLst>
              <a:ext uri="{FF2B5EF4-FFF2-40B4-BE49-F238E27FC236}">
                <a16:creationId xmlns:a16="http://schemas.microsoft.com/office/drawing/2014/main" id="{C2BD2B94-7FEF-E1C5-6741-9B749A6CB81D}"/>
              </a:ext>
            </a:extLst>
          </p:cNvPr>
          <p:cNvGrpSpPr/>
          <p:nvPr/>
        </p:nvGrpSpPr>
        <p:grpSpPr>
          <a:xfrm>
            <a:off x="6556613" y="4179038"/>
            <a:ext cx="861250" cy="867626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38" name="Forma libre 87">
              <a:extLst>
                <a:ext uri="{FF2B5EF4-FFF2-40B4-BE49-F238E27FC236}">
                  <a16:creationId xmlns:a16="http://schemas.microsoft.com/office/drawing/2014/main" id="{3959BE9E-BF5B-52EC-7C5A-19EC44DBA4CF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39" name="Forma libre 88">
              <a:extLst>
                <a:ext uri="{FF2B5EF4-FFF2-40B4-BE49-F238E27FC236}">
                  <a16:creationId xmlns:a16="http://schemas.microsoft.com/office/drawing/2014/main" id="{DAC308A7-8BB0-873E-A3C2-5D291D855094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  <p:sp>
          <p:nvSpPr>
            <p:cNvPr id="40" name="Forma libre 89">
              <a:extLst>
                <a:ext uri="{FF2B5EF4-FFF2-40B4-BE49-F238E27FC236}">
                  <a16:creationId xmlns:a16="http://schemas.microsoft.com/office/drawing/2014/main" id="{4E0391B3-C33A-2577-24B9-46F12564FFB0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>
                <a:latin typeface="Lato Light" panose="020F0302020204030203" pitchFamily="34" charset="77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239D931-C761-B33B-C120-829AF225881C}"/>
              </a:ext>
            </a:extLst>
          </p:cNvPr>
          <p:cNvCxnSpPr>
            <a:cxnSpLocks/>
          </p:cNvCxnSpPr>
          <p:nvPr/>
        </p:nvCxnSpPr>
        <p:spPr>
          <a:xfrm>
            <a:off x="3213969" y="2415597"/>
            <a:ext cx="1108649" cy="0"/>
          </a:xfrm>
          <a:prstGeom prst="straightConnector1">
            <a:avLst/>
          </a:prstGeom>
          <a:ln w="85725">
            <a:solidFill>
              <a:srgbClr val="09D05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F3A891-3E15-A953-9645-CA6865DC3AFA}"/>
              </a:ext>
            </a:extLst>
          </p:cNvPr>
          <p:cNvCxnSpPr>
            <a:cxnSpLocks/>
          </p:cNvCxnSpPr>
          <p:nvPr/>
        </p:nvCxnSpPr>
        <p:spPr>
          <a:xfrm>
            <a:off x="3213969" y="4563052"/>
            <a:ext cx="1108649" cy="0"/>
          </a:xfrm>
          <a:prstGeom prst="straightConnector1">
            <a:avLst/>
          </a:prstGeom>
          <a:ln w="85725">
            <a:solidFill>
              <a:srgbClr val="73E019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F7BB31-7718-1E55-4432-AB13193EEACF}"/>
              </a:ext>
            </a:extLst>
          </p:cNvPr>
          <p:cNvCxnSpPr>
            <a:cxnSpLocks/>
          </p:cNvCxnSpPr>
          <p:nvPr/>
        </p:nvCxnSpPr>
        <p:spPr>
          <a:xfrm>
            <a:off x="7661278" y="2512579"/>
            <a:ext cx="1108649" cy="0"/>
          </a:xfrm>
          <a:prstGeom prst="straightConnector1">
            <a:avLst/>
          </a:prstGeom>
          <a:ln w="85725">
            <a:solidFill>
              <a:srgbClr val="04A7A2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5C6A45A-BB60-20E7-BFCA-F2465DDA6D2A}"/>
              </a:ext>
            </a:extLst>
          </p:cNvPr>
          <p:cNvCxnSpPr>
            <a:cxnSpLocks/>
          </p:cNvCxnSpPr>
          <p:nvPr/>
        </p:nvCxnSpPr>
        <p:spPr>
          <a:xfrm>
            <a:off x="7661278" y="4660034"/>
            <a:ext cx="1108649" cy="0"/>
          </a:xfrm>
          <a:prstGeom prst="straightConnector1">
            <a:avLst/>
          </a:prstGeom>
          <a:ln w="85725">
            <a:solidFill>
              <a:srgbClr val="00BD7D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717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oughnut 27">
            <a:extLst>
              <a:ext uri="{FF2B5EF4-FFF2-40B4-BE49-F238E27FC236}">
                <a16:creationId xmlns:a16="http://schemas.microsoft.com/office/drawing/2014/main" id="{77472F3D-00FD-E50E-75FC-892B7860B2F4}"/>
              </a:ext>
            </a:extLst>
          </p:cNvPr>
          <p:cNvSpPr/>
          <p:nvPr/>
        </p:nvSpPr>
        <p:spPr>
          <a:xfrm>
            <a:off x="787888" y="1966798"/>
            <a:ext cx="3127303" cy="3127303"/>
          </a:xfrm>
          <a:prstGeom prst="donut">
            <a:avLst>
              <a:gd name="adj" fmla="val 4801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Doughnut 28">
            <a:extLst>
              <a:ext uri="{FF2B5EF4-FFF2-40B4-BE49-F238E27FC236}">
                <a16:creationId xmlns:a16="http://schemas.microsoft.com/office/drawing/2014/main" id="{EA59650D-1B76-37AE-C05D-B8D3A1DBA159}"/>
              </a:ext>
            </a:extLst>
          </p:cNvPr>
          <p:cNvSpPr/>
          <p:nvPr/>
        </p:nvSpPr>
        <p:spPr>
          <a:xfrm>
            <a:off x="2950347" y="1113551"/>
            <a:ext cx="2909816" cy="2909816"/>
          </a:xfrm>
          <a:prstGeom prst="donut">
            <a:avLst>
              <a:gd name="adj" fmla="val 5277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ughnut 29">
            <a:extLst>
              <a:ext uri="{FF2B5EF4-FFF2-40B4-BE49-F238E27FC236}">
                <a16:creationId xmlns:a16="http://schemas.microsoft.com/office/drawing/2014/main" id="{A6078A75-E740-74DB-3F7F-A2C512CD3EF3}"/>
              </a:ext>
            </a:extLst>
          </p:cNvPr>
          <p:cNvSpPr/>
          <p:nvPr/>
        </p:nvSpPr>
        <p:spPr>
          <a:xfrm>
            <a:off x="4951744" y="2067699"/>
            <a:ext cx="3127302" cy="3127302"/>
          </a:xfrm>
          <a:prstGeom prst="donut">
            <a:avLst>
              <a:gd name="adj" fmla="val 5224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Doughnut 30">
            <a:extLst>
              <a:ext uri="{FF2B5EF4-FFF2-40B4-BE49-F238E27FC236}">
                <a16:creationId xmlns:a16="http://schemas.microsoft.com/office/drawing/2014/main" id="{0654B395-F6A7-AB83-3A73-1EC01411C799}"/>
              </a:ext>
            </a:extLst>
          </p:cNvPr>
          <p:cNvSpPr/>
          <p:nvPr/>
        </p:nvSpPr>
        <p:spPr>
          <a:xfrm>
            <a:off x="7209972" y="1159149"/>
            <a:ext cx="3417481" cy="3417481"/>
          </a:xfrm>
          <a:prstGeom prst="donut">
            <a:avLst>
              <a:gd name="adj" fmla="val 4881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4BD16B-C187-8B57-A4AF-A9CFE6565E51}"/>
              </a:ext>
            </a:extLst>
          </p:cNvPr>
          <p:cNvSpPr/>
          <p:nvPr/>
        </p:nvSpPr>
        <p:spPr>
          <a:xfrm>
            <a:off x="0" y="5295900"/>
            <a:ext cx="3263900" cy="1562100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CCC11B-832A-CDE7-663D-BE0F914E15FC}"/>
              </a:ext>
            </a:extLst>
          </p:cNvPr>
          <p:cNvSpPr/>
          <p:nvPr/>
        </p:nvSpPr>
        <p:spPr>
          <a:xfrm>
            <a:off x="3263899" y="5295900"/>
            <a:ext cx="2950855" cy="1562100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1E520B-40F0-E093-647B-1DC06CD52C4F}"/>
              </a:ext>
            </a:extLst>
          </p:cNvPr>
          <p:cNvSpPr/>
          <p:nvPr/>
        </p:nvSpPr>
        <p:spPr>
          <a:xfrm>
            <a:off x="6214754" y="5295900"/>
            <a:ext cx="2726046" cy="1562100"/>
          </a:xfrm>
          <a:prstGeom prst="rect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0F5F9F-B1D3-6314-7234-5F3AA68087D3}"/>
              </a:ext>
            </a:extLst>
          </p:cNvPr>
          <p:cNvSpPr/>
          <p:nvPr/>
        </p:nvSpPr>
        <p:spPr>
          <a:xfrm>
            <a:off x="8940800" y="5295900"/>
            <a:ext cx="3251200" cy="1562100"/>
          </a:xfrm>
          <a:prstGeom prst="rect">
            <a:avLst/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D961CD-FCBF-C2E6-552D-04D5B3671B4B}"/>
              </a:ext>
            </a:extLst>
          </p:cNvPr>
          <p:cNvSpPr/>
          <p:nvPr/>
        </p:nvSpPr>
        <p:spPr>
          <a:xfrm flipH="1">
            <a:off x="1494916" y="3600044"/>
            <a:ext cx="165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C4C431-3C8A-54D1-D0D9-05E39AA73A8C}"/>
              </a:ext>
            </a:extLst>
          </p:cNvPr>
          <p:cNvSpPr/>
          <p:nvPr/>
        </p:nvSpPr>
        <p:spPr>
          <a:xfrm flipH="1">
            <a:off x="3561447" y="2398121"/>
            <a:ext cx="165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B3208-7147-388E-AFBA-C16864F0C82B}"/>
              </a:ext>
            </a:extLst>
          </p:cNvPr>
          <p:cNvSpPr/>
          <p:nvPr/>
        </p:nvSpPr>
        <p:spPr>
          <a:xfrm flipH="1">
            <a:off x="5690175" y="3850122"/>
            <a:ext cx="165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81C34-A4E2-417A-BDC2-EDBC3BFDB664}"/>
              </a:ext>
            </a:extLst>
          </p:cNvPr>
          <p:cNvSpPr/>
          <p:nvPr/>
        </p:nvSpPr>
        <p:spPr>
          <a:xfrm flipH="1">
            <a:off x="7793878" y="3044783"/>
            <a:ext cx="242142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4800" dirty="0">
              <a:solidFill>
                <a:schemeClr val="bg1">
                  <a:lumMod val="50000"/>
                </a:schemeClr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7906D2-E4CC-C80A-BE70-2B98780CE187}"/>
              </a:ext>
            </a:extLst>
          </p:cNvPr>
          <p:cNvSpPr/>
          <p:nvPr/>
        </p:nvSpPr>
        <p:spPr>
          <a:xfrm flipH="1">
            <a:off x="1494916" y="2750124"/>
            <a:ext cx="165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</a:t>
            </a:r>
            <a:endParaRPr lang="en-US" sz="8800" b="1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655BB1-81A3-A210-B0A7-2331BB00D31E}"/>
              </a:ext>
            </a:extLst>
          </p:cNvPr>
          <p:cNvSpPr/>
          <p:nvPr/>
        </p:nvSpPr>
        <p:spPr>
          <a:xfrm flipH="1">
            <a:off x="3561447" y="1534717"/>
            <a:ext cx="165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2</a:t>
            </a:r>
            <a:endParaRPr lang="en-US" sz="8800" b="1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EEF11-4135-D33B-2D42-9C603660BBDC}"/>
              </a:ext>
            </a:extLst>
          </p:cNvPr>
          <p:cNvSpPr/>
          <p:nvPr/>
        </p:nvSpPr>
        <p:spPr>
          <a:xfrm flipH="1">
            <a:off x="5690175" y="3033199"/>
            <a:ext cx="16504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8800" b="1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E4645A-31EE-0A53-01CF-7A618068704A}"/>
              </a:ext>
            </a:extLst>
          </p:cNvPr>
          <p:cNvSpPr/>
          <p:nvPr/>
        </p:nvSpPr>
        <p:spPr>
          <a:xfrm flipH="1">
            <a:off x="7793878" y="2067385"/>
            <a:ext cx="2421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solidFill>
                  <a:srgbClr val="048EB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8800" b="1" dirty="0">
              <a:solidFill>
                <a:srgbClr val="048EB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1B6F6-8DCA-DF4E-66ED-EA8318E4E45A}"/>
              </a:ext>
            </a:extLst>
          </p:cNvPr>
          <p:cNvSpPr txBox="1"/>
          <p:nvPr/>
        </p:nvSpPr>
        <p:spPr>
          <a:xfrm>
            <a:off x="367308" y="5646854"/>
            <a:ext cx="259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1. 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348430-5ED8-1620-A8E2-DD8C04DBF6CD}"/>
              </a:ext>
            </a:extLst>
          </p:cNvPr>
          <p:cNvSpPr txBox="1"/>
          <p:nvPr/>
        </p:nvSpPr>
        <p:spPr>
          <a:xfrm>
            <a:off x="3441204" y="5646854"/>
            <a:ext cx="259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2. 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EF6EAD-0AE4-6A71-9224-C1C3F5BD2B83}"/>
              </a:ext>
            </a:extLst>
          </p:cNvPr>
          <p:cNvSpPr txBox="1"/>
          <p:nvPr/>
        </p:nvSpPr>
        <p:spPr>
          <a:xfrm>
            <a:off x="6322467" y="5646854"/>
            <a:ext cx="259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3. 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E830B8-9850-6040-4408-F190A5013C07}"/>
              </a:ext>
            </a:extLst>
          </p:cNvPr>
          <p:cNvSpPr txBox="1"/>
          <p:nvPr/>
        </p:nvSpPr>
        <p:spPr>
          <a:xfrm>
            <a:off x="9165608" y="5646854"/>
            <a:ext cx="25962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4. 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1106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D0593536-3E3C-E95F-9DEE-04DF90DBC31F}"/>
              </a:ext>
            </a:extLst>
          </p:cNvPr>
          <p:cNvSpPr/>
          <p:nvPr/>
        </p:nvSpPr>
        <p:spPr>
          <a:xfrm rot="5400000">
            <a:off x="1000110" y="2305417"/>
            <a:ext cx="3046751" cy="3483445"/>
          </a:xfrm>
          <a:custGeom>
            <a:avLst/>
            <a:gdLst>
              <a:gd name="connsiteX0" fmla="*/ 1523 w 3655479"/>
              <a:gd name="connsiteY0" fmla="*/ 2316544 h 4179423"/>
              <a:gd name="connsiteX1" fmla="*/ 795539 w 3655479"/>
              <a:gd name="connsiteY1" fmla="*/ 901627 h 4179423"/>
              <a:gd name="connsiteX2" fmla="*/ 3055240 w 3655479"/>
              <a:gd name="connsiteY2" fmla="*/ 1124188 h 4179423"/>
              <a:gd name="connsiteX3" fmla="*/ 3055240 w 3655479"/>
              <a:gd name="connsiteY3" fmla="*/ 600024 h 4179423"/>
              <a:gd name="connsiteX4" fmla="*/ 2959451 w 3655479"/>
              <a:gd name="connsiteY4" fmla="*/ 600024 h 4179423"/>
              <a:gd name="connsiteX5" fmla="*/ 3307465 w 3655479"/>
              <a:gd name="connsiteY5" fmla="*/ 0 h 4179423"/>
              <a:gd name="connsiteX6" fmla="*/ 3655479 w 3655479"/>
              <a:gd name="connsiteY6" fmla="*/ 600024 h 4179423"/>
              <a:gd name="connsiteX7" fmla="*/ 3579405 w 3655479"/>
              <a:gd name="connsiteY7" fmla="*/ 600024 h 4179423"/>
              <a:gd name="connsiteX8" fmla="*/ 3579405 w 3655479"/>
              <a:gd name="connsiteY8" fmla="*/ 2389635 h 4179423"/>
              <a:gd name="connsiteX9" fmla="*/ 2138930 w 3655479"/>
              <a:gd name="connsiteY9" fmla="*/ 4144859 h 4179423"/>
              <a:gd name="connsiteX10" fmla="*/ 136409 w 3655479"/>
              <a:gd name="connsiteY10" fmla="*/ 3074489 h 4179423"/>
              <a:gd name="connsiteX11" fmla="*/ 1523 w 3655479"/>
              <a:gd name="connsiteY11" fmla="*/ 2316544 h 417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5479" h="4179423">
                <a:moveTo>
                  <a:pt x="1523" y="2316544"/>
                </a:moveTo>
                <a:cubicBezTo>
                  <a:pt x="24537" y="1759634"/>
                  <a:pt x="307490" y="1227732"/>
                  <a:pt x="795539" y="901627"/>
                </a:cubicBezTo>
                <a:cubicBezTo>
                  <a:pt x="1505429" y="427294"/>
                  <a:pt x="2451528" y="520476"/>
                  <a:pt x="3055240" y="1124188"/>
                </a:cubicBezTo>
                <a:lnTo>
                  <a:pt x="3055240" y="600024"/>
                </a:lnTo>
                <a:lnTo>
                  <a:pt x="2959451" y="600024"/>
                </a:lnTo>
                <a:lnTo>
                  <a:pt x="3307465" y="0"/>
                </a:lnTo>
                <a:lnTo>
                  <a:pt x="3655479" y="600024"/>
                </a:lnTo>
                <a:lnTo>
                  <a:pt x="3579405" y="600024"/>
                </a:lnTo>
                <a:lnTo>
                  <a:pt x="3579405" y="2389635"/>
                </a:lnTo>
                <a:cubicBezTo>
                  <a:pt x="3579405" y="3243412"/>
                  <a:pt x="2976302" y="3978295"/>
                  <a:pt x="2138930" y="4144859"/>
                </a:cubicBezTo>
                <a:cubicBezTo>
                  <a:pt x="1301558" y="4311423"/>
                  <a:pt x="463136" y="3863277"/>
                  <a:pt x="136409" y="3074489"/>
                </a:cubicBezTo>
                <a:cubicBezTo>
                  <a:pt x="34307" y="2827993"/>
                  <a:pt x="-8938" y="2569685"/>
                  <a:pt x="1523" y="2316544"/>
                </a:cubicBezTo>
                <a:close/>
              </a:path>
            </a:pathLst>
          </a:cu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3CAD8B56-8782-2583-7528-8721B8ECA4C1}"/>
              </a:ext>
            </a:extLst>
          </p:cNvPr>
          <p:cNvSpPr/>
          <p:nvPr/>
        </p:nvSpPr>
        <p:spPr>
          <a:xfrm rot="5400000">
            <a:off x="4298421" y="1649689"/>
            <a:ext cx="4193799" cy="4794901"/>
          </a:xfrm>
          <a:custGeom>
            <a:avLst/>
            <a:gdLst>
              <a:gd name="connsiteX0" fmla="*/ 1523 w 3655479"/>
              <a:gd name="connsiteY0" fmla="*/ 2316544 h 4179423"/>
              <a:gd name="connsiteX1" fmla="*/ 795539 w 3655479"/>
              <a:gd name="connsiteY1" fmla="*/ 901627 h 4179423"/>
              <a:gd name="connsiteX2" fmla="*/ 3055240 w 3655479"/>
              <a:gd name="connsiteY2" fmla="*/ 1124188 h 4179423"/>
              <a:gd name="connsiteX3" fmla="*/ 3055240 w 3655479"/>
              <a:gd name="connsiteY3" fmla="*/ 600024 h 4179423"/>
              <a:gd name="connsiteX4" fmla="*/ 2959451 w 3655479"/>
              <a:gd name="connsiteY4" fmla="*/ 600024 h 4179423"/>
              <a:gd name="connsiteX5" fmla="*/ 3307465 w 3655479"/>
              <a:gd name="connsiteY5" fmla="*/ 0 h 4179423"/>
              <a:gd name="connsiteX6" fmla="*/ 3655479 w 3655479"/>
              <a:gd name="connsiteY6" fmla="*/ 600024 h 4179423"/>
              <a:gd name="connsiteX7" fmla="*/ 3579405 w 3655479"/>
              <a:gd name="connsiteY7" fmla="*/ 600024 h 4179423"/>
              <a:gd name="connsiteX8" fmla="*/ 3579405 w 3655479"/>
              <a:gd name="connsiteY8" fmla="*/ 2389635 h 4179423"/>
              <a:gd name="connsiteX9" fmla="*/ 2138930 w 3655479"/>
              <a:gd name="connsiteY9" fmla="*/ 4144859 h 4179423"/>
              <a:gd name="connsiteX10" fmla="*/ 136409 w 3655479"/>
              <a:gd name="connsiteY10" fmla="*/ 3074489 h 4179423"/>
              <a:gd name="connsiteX11" fmla="*/ 1523 w 3655479"/>
              <a:gd name="connsiteY11" fmla="*/ 2316544 h 417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5479" h="4179423">
                <a:moveTo>
                  <a:pt x="1523" y="2316544"/>
                </a:moveTo>
                <a:cubicBezTo>
                  <a:pt x="24537" y="1759634"/>
                  <a:pt x="307490" y="1227732"/>
                  <a:pt x="795539" y="901627"/>
                </a:cubicBezTo>
                <a:cubicBezTo>
                  <a:pt x="1505429" y="427294"/>
                  <a:pt x="2451528" y="520476"/>
                  <a:pt x="3055240" y="1124188"/>
                </a:cubicBezTo>
                <a:lnTo>
                  <a:pt x="3055240" y="600024"/>
                </a:lnTo>
                <a:lnTo>
                  <a:pt x="2959451" y="600024"/>
                </a:lnTo>
                <a:lnTo>
                  <a:pt x="3307465" y="0"/>
                </a:lnTo>
                <a:lnTo>
                  <a:pt x="3655479" y="600024"/>
                </a:lnTo>
                <a:lnTo>
                  <a:pt x="3579405" y="600024"/>
                </a:lnTo>
                <a:lnTo>
                  <a:pt x="3579405" y="2389635"/>
                </a:lnTo>
                <a:cubicBezTo>
                  <a:pt x="3579405" y="3243412"/>
                  <a:pt x="2976302" y="3978295"/>
                  <a:pt x="2138930" y="4144859"/>
                </a:cubicBezTo>
                <a:cubicBezTo>
                  <a:pt x="1301558" y="4311423"/>
                  <a:pt x="463136" y="3863277"/>
                  <a:pt x="136409" y="3074489"/>
                </a:cubicBezTo>
                <a:cubicBezTo>
                  <a:pt x="34307" y="2827993"/>
                  <a:pt x="-8938" y="2569685"/>
                  <a:pt x="1523" y="2316544"/>
                </a:cubicBezTo>
                <a:close/>
              </a:path>
            </a:pathLst>
          </a:cu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368D6CA-59F4-9CD6-D9AE-962839EDD62F}"/>
              </a:ext>
            </a:extLst>
          </p:cNvPr>
          <p:cNvSpPr/>
          <p:nvPr/>
        </p:nvSpPr>
        <p:spPr>
          <a:xfrm rot="5400000">
            <a:off x="8603409" y="2305417"/>
            <a:ext cx="3046751" cy="3483445"/>
          </a:xfrm>
          <a:custGeom>
            <a:avLst/>
            <a:gdLst>
              <a:gd name="connsiteX0" fmla="*/ 1523 w 3655479"/>
              <a:gd name="connsiteY0" fmla="*/ 2316544 h 4179423"/>
              <a:gd name="connsiteX1" fmla="*/ 795539 w 3655479"/>
              <a:gd name="connsiteY1" fmla="*/ 901627 h 4179423"/>
              <a:gd name="connsiteX2" fmla="*/ 3055240 w 3655479"/>
              <a:gd name="connsiteY2" fmla="*/ 1124188 h 4179423"/>
              <a:gd name="connsiteX3" fmla="*/ 3055240 w 3655479"/>
              <a:gd name="connsiteY3" fmla="*/ 600024 h 4179423"/>
              <a:gd name="connsiteX4" fmla="*/ 2959451 w 3655479"/>
              <a:gd name="connsiteY4" fmla="*/ 600024 h 4179423"/>
              <a:gd name="connsiteX5" fmla="*/ 3307465 w 3655479"/>
              <a:gd name="connsiteY5" fmla="*/ 0 h 4179423"/>
              <a:gd name="connsiteX6" fmla="*/ 3655479 w 3655479"/>
              <a:gd name="connsiteY6" fmla="*/ 600024 h 4179423"/>
              <a:gd name="connsiteX7" fmla="*/ 3579405 w 3655479"/>
              <a:gd name="connsiteY7" fmla="*/ 600024 h 4179423"/>
              <a:gd name="connsiteX8" fmla="*/ 3579405 w 3655479"/>
              <a:gd name="connsiteY8" fmla="*/ 2389635 h 4179423"/>
              <a:gd name="connsiteX9" fmla="*/ 2138930 w 3655479"/>
              <a:gd name="connsiteY9" fmla="*/ 4144859 h 4179423"/>
              <a:gd name="connsiteX10" fmla="*/ 136409 w 3655479"/>
              <a:gd name="connsiteY10" fmla="*/ 3074489 h 4179423"/>
              <a:gd name="connsiteX11" fmla="*/ 1523 w 3655479"/>
              <a:gd name="connsiteY11" fmla="*/ 2316544 h 417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655479" h="4179423">
                <a:moveTo>
                  <a:pt x="1523" y="2316544"/>
                </a:moveTo>
                <a:cubicBezTo>
                  <a:pt x="24537" y="1759634"/>
                  <a:pt x="307490" y="1227732"/>
                  <a:pt x="795539" y="901627"/>
                </a:cubicBezTo>
                <a:cubicBezTo>
                  <a:pt x="1505429" y="427294"/>
                  <a:pt x="2451528" y="520476"/>
                  <a:pt x="3055240" y="1124188"/>
                </a:cubicBezTo>
                <a:lnTo>
                  <a:pt x="3055240" y="600024"/>
                </a:lnTo>
                <a:lnTo>
                  <a:pt x="2959451" y="600024"/>
                </a:lnTo>
                <a:lnTo>
                  <a:pt x="3307465" y="0"/>
                </a:lnTo>
                <a:lnTo>
                  <a:pt x="3655479" y="600024"/>
                </a:lnTo>
                <a:lnTo>
                  <a:pt x="3579405" y="600024"/>
                </a:lnTo>
                <a:lnTo>
                  <a:pt x="3579405" y="2389635"/>
                </a:lnTo>
                <a:cubicBezTo>
                  <a:pt x="3579405" y="3243412"/>
                  <a:pt x="2976302" y="3978295"/>
                  <a:pt x="2138930" y="4144859"/>
                </a:cubicBezTo>
                <a:cubicBezTo>
                  <a:pt x="1301558" y="4311423"/>
                  <a:pt x="463136" y="3863277"/>
                  <a:pt x="136409" y="3074489"/>
                </a:cubicBezTo>
                <a:cubicBezTo>
                  <a:pt x="34307" y="2827993"/>
                  <a:pt x="-8938" y="2569685"/>
                  <a:pt x="1523" y="2316544"/>
                </a:cubicBezTo>
                <a:close/>
              </a:path>
            </a:pathLst>
          </a:cu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7F38B0B-2328-0B07-07E8-EA7F328FFAB7}"/>
              </a:ext>
            </a:extLst>
          </p:cNvPr>
          <p:cNvSpPr/>
          <p:nvPr/>
        </p:nvSpPr>
        <p:spPr>
          <a:xfrm>
            <a:off x="4467616" y="2340032"/>
            <a:ext cx="3256767" cy="325676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55610F-5624-F61F-C2C9-2F1CEE617329}"/>
              </a:ext>
            </a:extLst>
          </p:cNvPr>
          <p:cNvSpPr/>
          <p:nvPr/>
        </p:nvSpPr>
        <p:spPr>
          <a:xfrm>
            <a:off x="1024640" y="2753675"/>
            <a:ext cx="2463011" cy="2463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945AA4-255A-9159-03BD-333259273126}"/>
              </a:ext>
            </a:extLst>
          </p:cNvPr>
          <p:cNvSpPr/>
          <p:nvPr/>
        </p:nvSpPr>
        <p:spPr>
          <a:xfrm>
            <a:off x="8652991" y="2766201"/>
            <a:ext cx="2463011" cy="24630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AAEFA-E720-CB9A-23F1-E71F3EE7400C}"/>
              </a:ext>
            </a:extLst>
          </p:cNvPr>
          <p:cNvSpPr txBox="1"/>
          <p:nvPr/>
        </p:nvSpPr>
        <p:spPr>
          <a:xfrm>
            <a:off x="1230314" y="3661582"/>
            <a:ext cx="205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C069E6-4E88-F4A7-5E47-EEE14481A581}"/>
              </a:ext>
            </a:extLst>
          </p:cNvPr>
          <p:cNvSpPr/>
          <p:nvPr/>
        </p:nvSpPr>
        <p:spPr>
          <a:xfrm>
            <a:off x="1433757" y="3325236"/>
            <a:ext cx="1680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498CAD-4EC7-3A6A-6555-BCAE201E6DCA}"/>
              </a:ext>
            </a:extLst>
          </p:cNvPr>
          <p:cNvSpPr txBox="1"/>
          <p:nvPr/>
        </p:nvSpPr>
        <p:spPr>
          <a:xfrm>
            <a:off x="8880454" y="3618633"/>
            <a:ext cx="205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B382C1-3F08-6340-D097-29BEEF0458D7}"/>
              </a:ext>
            </a:extLst>
          </p:cNvPr>
          <p:cNvSpPr/>
          <p:nvPr/>
        </p:nvSpPr>
        <p:spPr>
          <a:xfrm>
            <a:off x="9044405" y="3301216"/>
            <a:ext cx="1680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BEEBC2-7788-D5CD-3822-9D598FEC0E5E}"/>
              </a:ext>
            </a:extLst>
          </p:cNvPr>
          <p:cNvSpPr txBox="1"/>
          <p:nvPr/>
        </p:nvSpPr>
        <p:spPr>
          <a:xfrm>
            <a:off x="5034295" y="3618633"/>
            <a:ext cx="20516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59E26-F63E-DE5C-E769-8B88D29565CA}"/>
              </a:ext>
            </a:extLst>
          </p:cNvPr>
          <p:cNvSpPr/>
          <p:nvPr/>
        </p:nvSpPr>
        <p:spPr>
          <a:xfrm>
            <a:off x="5255908" y="3218023"/>
            <a:ext cx="16801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Knowledge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84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3" name="AutoShape 18">
            <a:extLst>
              <a:ext uri="{FF2B5EF4-FFF2-40B4-BE49-F238E27FC236}">
                <a16:creationId xmlns:a16="http://schemas.microsoft.com/office/drawing/2014/main" id="{3CFA4094-88F6-BDC3-6ACD-EB5CB947D86B}"/>
              </a:ext>
            </a:extLst>
          </p:cNvPr>
          <p:cNvSpPr>
            <a:spLocks/>
          </p:cNvSpPr>
          <p:nvPr/>
        </p:nvSpPr>
        <p:spPr bwMode="auto">
          <a:xfrm>
            <a:off x="4438349" y="4884520"/>
            <a:ext cx="3562193" cy="1193653"/>
          </a:xfrm>
          <a:custGeom>
            <a:avLst/>
            <a:gdLst>
              <a:gd name="T0" fmla="*/ 10800 w 21600"/>
              <a:gd name="T1" fmla="+- 0 12261 2923"/>
              <a:gd name="T2" fmla="*/ 12261 h 18677"/>
              <a:gd name="T3" fmla="*/ 10800 w 21600"/>
              <a:gd name="T4" fmla="+- 0 12261 2923"/>
              <a:gd name="T5" fmla="*/ 12261 h 18677"/>
              <a:gd name="T6" fmla="*/ 10800 w 21600"/>
              <a:gd name="T7" fmla="+- 0 12261 2923"/>
              <a:gd name="T8" fmla="*/ 12261 h 18677"/>
              <a:gd name="T9" fmla="*/ 10800 w 21600"/>
              <a:gd name="T10" fmla="+- 0 12261 2923"/>
              <a:gd name="T11" fmla="*/ 12261 h 18677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600" h="18677">
                <a:moveTo>
                  <a:pt x="0" y="18677"/>
                </a:moveTo>
                <a:cubicBezTo>
                  <a:pt x="565" y="14923"/>
                  <a:pt x="1448" y="11555"/>
                  <a:pt x="2560" y="8730"/>
                </a:cubicBezTo>
                <a:cubicBezTo>
                  <a:pt x="7135" y="-2897"/>
                  <a:pt x="14475" y="-2923"/>
                  <a:pt x="19040" y="8730"/>
                </a:cubicBezTo>
                <a:cubicBezTo>
                  <a:pt x="20185" y="11651"/>
                  <a:pt x="21048" y="15035"/>
                  <a:pt x="21600" y="18677"/>
                </a:cubicBezTo>
              </a:path>
            </a:pathLst>
          </a:custGeom>
          <a:noFill/>
          <a:ln w="50800" cap="flat" cmpd="sng">
            <a:solidFill>
              <a:schemeClr val="tx1">
                <a:lumMod val="20000"/>
                <a:lumOff val="80000"/>
              </a:schemeClr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4" name="Oval 19">
            <a:extLst>
              <a:ext uri="{FF2B5EF4-FFF2-40B4-BE49-F238E27FC236}">
                <a16:creationId xmlns:a16="http://schemas.microsoft.com/office/drawing/2014/main" id="{F9B1B54E-8BD3-C361-BE0F-E7EBECFEE342}"/>
              </a:ext>
            </a:extLst>
          </p:cNvPr>
          <p:cNvSpPr>
            <a:spLocks/>
          </p:cNvSpPr>
          <p:nvPr/>
        </p:nvSpPr>
        <p:spPr bwMode="auto">
          <a:xfrm>
            <a:off x="6102262" y="4761276"/>
            <a:ext cx="234366" cy="234357"/>
          </a:xfrm>
          <a:prstGeom prst="ellipse">
            <a:avLst/>
          </a:prstGeom>
          <a:solidFill>
            <a:srgbClr val="00BD7D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5" name="Oval 21">
            <a:extLst>
              <a:ext uri="{FF2B5EF4-FFF2-40B4-BE49-F238E27FC236}">
                <a16:creationId xmlns:a16="http://schemas.microsoft.com/office/drawing/2014/main" id="{1FAF8D2D-F6D8-85FD-1847-2C6CCE650779}"/>
              </a:ext>
            </a:extLst>
          </p:cNvPr>
          <p:cNvSpPr>
            <a:spLocks/>
          </p:cNvSpPr>
          <p:nvPr/>
        </p:nvSpPr>
        <p:spPr bwMode="auto">
          <a:xfrm>
            <a:off x="4979128" y="5126553"/>
            <a:ext cx="234366" cy="234357"/>
          </a:xfrm>
          <a:prstGeom prst="ellipse">
            <a:avLst/>
          </a:prstGeom>
          <a:solidFill>
            <a:srgbClr val="09D05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6" name="Oval 23">
            <a:extLst>
              <a:ext uri="{FF2B5EF4-FFF2-40B4-BE49-F238E27FC236}">
                <a16:creationId xmlns:a16="http://schemas.microsoft.com/office/drawing/2014/main" id="{A9238CD8-E346-7FBA-3FE4-7B511FD7E65F}"/>
              </a:ext>
            </a:extLst>
          </p:cNvPr>
          <p:cNvSpPr>
            <a:spLocks/>
          </p:cNvSpPr>
          <p:nvPr/>
        </p:nvSpPr>
        <p:spPr bwMode="auto">
          <a:xfrm>
            <a:off x="7225396" y="5126553"/>
            <a:ext cx="234366" cy="234357"/>
          </a:xfrm>
          <a:prstGeom prst="ellipse">
            <a:avLst/>
          </a:prstGeom>
          <a:solidFill>
            <a:srgbClr val="04A7A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7" name="Oval 25">
            <a:extLst>
              <a:ext uri="{FF2B5EF4-FFF2-40B4-BE49-F238E27FC236}">
                <a16:creationId xmlns:a16="http://schemas.microsoft.com/office/drawing/2014/main" id="{78B00E0E-09FA-C7EB-B865-B9952F9DCEE9}"/>
              </a:ext>
            </a:extLst>
          </p:cNvPr>
          <p:cNvSpPr>
            <a:spLocks/>
          </p:cNvSpPr>
          <p:nvPr/>
        </p:nvSpPr>
        <p:spPr bwMode="auto">
          <a:xfrm>
            <a:off x="7918904" y="6077362"/>
            <a:ext cx="234366" cy="234357"/>
          </a:xfrm>
          <a:prstGeom prst="ellipse">
            <a:avLst/>
          </a:prstGeom>
          <a:solidFill>
            <a:srgbClr val="048EBD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8" name="Oval 27">
            <a:extLst>
              <a:ext uri="{FF2B5EF4-FFF2-40B4-BE49-F238E27FC236}">
                <a16:creationId xmlns:a16="http://schemas.microsoft.com/office/drawing/2014/main" id="{CBE1D6F3-2CD9-76E9-CC1E-7D7CC8F4A562}"/>
              </a:ext>
            </a:extLst>
          </p:cNvPr>
          <p:cNvSpPr>
            <a:spLocks/>
          </p:cNvSpPr>
          <p:nvPr/>
        </p:nvSpPr>
        <p:spPr bwMode="auto">
          <a:xfrm>
            <a:off x="4285620" y="6077362"/>
            <a:ext cx="234366" cy="234357"/>
          </a:xfrm>
          <a:prstGeom prst="ellipse">
            <a:avLst/>
          </a:prstGeom>
          <a:solidFill>
            <a:srgbClr val="73E019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39" name="AutoShape 31">
            <a:extLst>
              <a:ext uri="{FF2B5EF4-FFF2-40B4-BE49-F238E27FC236}">
                <a16:creationId xmlns:a16="http://schemas.microsoft.com/office/drawing/2014/main" id="{FF61D38C-5BE4-4F82-C602-4B785150ECAA}"/>
              </a:ext>
            </a:extLst>
          </p:cNvPr>
          <p:cNvSpPr>
            <a:spLocks/>
          </p:cNvSpPr>
          <p:nvPr/>
        </p:nvSpPr>
        <p:spPr bwMode="auto">
          <a:xfrm>
            <a:off x="5605579" y="3244045"/>
            <a:ext cx="1227733" cy="1379806"/>
          </a:xfrm>
          <a:custGeom>
            <a:avLst/>
            <a:gdLst>
              <a:gd name="T0" fmla="+- 0 10800 961"/>
              <a:gd name="T1" fmla="*/ T0 w 19679"/>
              <a:gd name="T2" fmla="*/ 10800 h 21600"/>
              <a:gd name="T3" fmla="+- 0 10800 961"/>
              <a:gd name="T4" fmla="*/ T3 w 19679"/>
              <a:gd name="T5" fmla="*/ 10800 h 21600"/>
              <a:gd name="T6" fmla="+- 0 10800 961"/>
              <a:gd name="T7" fmla="*/ T6 w 19679"/>
              <a:gd name="T8" fmla="*/ 10800 h 21600"/>
              <a:gd name="T9" fmla="+- 0 10800 961"/>
              <a:gd name="T10" fmla="*/ T9 w 19679"/>
              <a:gd name="T11" fmla="*/ 10800 h 21600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19679" h="21600">
                <a:moveTo>
                  <a:pt x="9839" y="0"/>
                </a:moveTo>
                <a:cubicBezTo>
                  <a:pt x="7321" y="0"/>
                  <a:pt x="4803" y="937"/>
                  <a:pt x="2882" y="2813"/>
                </a:cubicBezTo>
                <a:cubicBezTo>
                  <a:pt x="-961" y="6566"/>
                  <a:pt x="-961" y="12653"/>
                  <a:pt x="2882" y="16406"/>
                </a:cubicBezTo>
                <a:cubicBezTo>
                  <a:pt x="4480" y="17967"/>
                  <a:pt x="6493" y="18867"/>
                  <a:pt x="8574" y="19129"/>
                </a:cubicBezTo>
                <a:lnTo>
                  <a:pt x="9839" y="21600"/>
                </a:lnTo>
                <a:lnTo>
                  <a:pt x="11104" y="19129"/>
                </a:lnTo>
                <a:cubicBezTo>
                  <a:pt x="13185" y="18867"/>
                  <a:pt x="15198" y="17967"/>
                  <a:pt x="16796" y="16406"/>
                </a:cubicBezTo>
                <a:cubicBezTo>
                  <a:pt x="20639" y="12653"/>
                  <a:pt x="20639" y="6566"/>
                  <a:pt x="16796" y="2813"/>
                </a:cubicBezTo>
                <a:cubicBezTo>
                  <a:pt x="14875" y="937"/>
                  <a:pt x="12357" y="0"/>
                  <a:pt x="9839" y="0"/>
                </a:cubicBezTo>
                <a:close/>
                <a:moveTo>
                  <a:pt x="9839" y="2266"/>
                </a:moveTo>
                <a:cubicBezTo>
                  <a:pt x="11763" y="2266"/>
                  <a:pt x="13686" y="2983"/>
                  <a:pt x="15154" y="4417"/>
                </a:cubicBezTo>
                <a:cubicBezTo>
                  <a:pt x="18090" y="7284"/>
                  <a:pt x="18090" y="11935"/>
                  <a:pt x="15154" y="14802"/>
                </a:cubicBezTo>
                <a:cubicBezTo>
                  <a:pt x="12218" y="17670"/>
                  <a:pt x="7460" y="17670"/>
                  <a:pt x="4524" y="14802"/>
                </a:cubicBezTo>
                <a:cubicBezTo>
                  <a:pt x="1588" y="11935"/>
                  <a:pt x="1588" y="7284"/>
                  <a:pt x="4524" y="4417"/>
                </a:cubicBezTo>
                <a:cubicBezTo>
                  <a:pt x="5992" y="2983"/>
                  <a:pt x="7915" y="2266"/>
                  <a:pt x="9839" y="2266"/>
                </a:cubicBezTo>
                <a:close/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40" name="AutoShape 32">
            <a:extLst>
              <a:ext uri="{FF2B5EF4-FFF2-40B4-BE49-F238E27FC236}">
                <a16:creationId xmlns:a16="http://schemas.microsoft.com/office/drawing/2014/main" id="{01A672A8-3EAA-B7CC-7B3E-A7BD8A84EB1B}"/>
              </a:ext>
            </a:extLst>
          </p:cNvPr>
          <p:cNvSpPr>
            <a:spLocks/>
          </p:cNvSpPr>
          <p:nvPr/>
        </p:nvSpPr>
        <p:spPr bwMode="auto">
          <a:xfrm>
            <a:off x="7322033" y="3792076"/>
            <a:ext cx="1228016" cy="1239849"/>
          </a:xfrm>
          <a:custGeom>
            <a:avLst/>
            <a:gdLst>
              <a:gd name="T0" fmla="+- 0 10800 792"/>
              <a:gd name="T1" fmla="*/ T0 w 20016"/>
              <a:gd name="T2" fmla="+- 0 10781 17"/>
              <a:gd name="T3" fmla="*/ 10781 h 21529"/>
              <a:gd name="T4" fmla="+- 0 10800 792"/>
              <a:gd name="T5" fmla="*/ T4 w 20016"/>
              <a:gd name="T6" fmla="+- 0 10781 17"/>
              <a:gd name="T7" fmla="*/ 10781 h 21529"/>
              <a:gd name="T8" fmla="+- 0 10800 792"/>
              <a:gd name="T9" fmla="*/ T8 w 20016"/>
              <a:gd name="T10" fmla="+- 0 10781 17"/>
              <a:gd name="T11" fmla="*/ 10781 h 21529"/>
              <a:gd name="T12" fmla="+- 0 10800 792"/>
              <a:gd name="T13" fmla="*/ T12 w 20016"/>
              <a:gd name="T14" fmla="+- 0 10781 17"/>
              <a:gd name="T15" fmla="*/ 10781 h 215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016" h="21529">
                <a:moveTo>
                  <a:pt x="10331" y="5"/>
                </a:moveTo>
                <a:cubicBezTo>
                  <a:pt x="9667" y="-17"/>
                  <a:pt x="8989" y="33"/>
                  <a:pt x="8308" y="158"/>
                </a:cubicBezTo>
                <a:cubicBezTo>
                  <a:pt x="2862" y="1158"/>
                  <a:pt x="-792" y="6675"/>
                  <a:pt x="147" y="12476"/>
                </a:cubicBezTo>
                <a:cubicBezTo>
                  <a:pt x="538" y="14890"/>
                  <a:pt x="1668" y="16959"/>
                  <a:pt x="3240" y="18497"/>
                </a:cubicBezTo>
                <a:lnTo>
                  <a:pt x="2807" y="21529"/>
                </a:lnTo>
                <a:lnTo>
                  <a:pt x="5343" y="20080"/>
                </a:lnTo>
                <a:cubicBezTo>
                  <a:pt x="7229" y="21143"/>
                  <a:pt x="9442" y="21583"/>
                  <a:pt x="11708" y="21167"/>
                </a:cubicBezTo>
                <a:cubicBezTo>
                  <a:pt x="17154" y="20166"/>
                  <a:pt x="20808" y="14650"/>
                  <a:pt x="19869" y="8848"/>
                </a:cubicBezTo>
                <a:cubicBezTo>
                  <a:pt x="19399" y="5947"/>
                  <a:pt x="17869" y="3527"/>
                  <a:pt x="15777" y="1954"/>
                </a:cubicBezTo>
                <a:cubicBezTo>
                  <a:pt x="14207" y="774"/>
                  <a:pt x="12325" y="71"/>
                  <a:pt x="10331" y="5"/>
                </a:cubicBezTo>
                <a:close/>
                <a:moveTo>
                  <a:pt x="10255" y="2519"/>
                </a:moveTo>
                <a:cubicBezTo>
                  <a:pt x="13809" y="2636"/>
                  <a:pt x="16915" y="5399"/>
                  <a:pt x="17543" y="9278"/>
                </a:cubicBezTo>
                <a:cubicBezTo>
                  <a:pt x="18260" y="13710"/>
                  <a:pt x="15469" y="17924"/>
                  <a:pt x="11308" y="18689"/>
                </a:cubicBezTo>
                <a:cubicBezTo>
                  <a:pt x="7147" y="19453"/>
                  <a:pt x="3191" y="16479"/>
                  <a:pt x="2473" y="12047"/>
                </a:cubicBezTo>
                <a:cubicBezTo>
                  <a:pt x="1756" y="7614"/>
                  <a:pt x="4547" y="3400"/>
                  <a:pt x="8708" y="2636"/>
                </a:cubicBezTo>
                <a:cubicBezTo>
                  <a:pt x="9228" y="2540"/>
                  <a:pt x="9747" y="2502"/>
                  <a:pt x="10255" y="2519"/>
                </a:cubicBezTo>
                <a:close/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41" name="AutoShape 33">
            <a:extLst>
              <a:ext uri="{FF2B5EF4-FFF2-40B4-BE49-F238E27FC236}">
                <a16:creationId xmlns:a16="http://schemas.microsoft.com/office/drawing/2014/main" id="{01E0BE62-7DE1-9BC7-027C-9BD4452E3578}"/>
              </a:ext>
            </a:extLst>
          </p:cNvPr>
          <p:cNvSpPr>
            <a:spLocks/>
          </p:cNvSpPr>
          <p:nvPr/>
        </p:nvSpPr>
        <p:spPr bwMode="auto">
          <a:xfrm>
            <a:off x="3878340" y="3806174"/>
            <a:ext cx="1227965" cy="1227847"/>
          </a:xfrm>
          <a:custGeom>
            <a:avLst/>
            <a:gdLst>
              <a:gd name="T0" fmla="+- 0 10800 687"/>
              <a:gd name="T1" fmla="*/ T0 w 20226"/>
              <a:gd name="T2" fmla="+- 0 10727 93"/>
              <a:gd name="T3" fmla="*/ 10727 h 21268"/>
              <a:gd name="T4" fmla="+- 0 10800 687"/>
              <a:gd name="T5" fmla="*/ T4 w 20226"/>
              <a:gd name="T6" fmla="+- 0 10727 93"/>
              <a:gd name="T7" fmla="*/ 10727 h 21268"/>
              <a:gd name="T8" fmla="+- 0 10800 687"/>
              <a:gd name="T9" fmla="*/ T8 w 20226"/>
              <a:gd name="T10" fmla="+- 0 10727 93"/>
              <a:gd name="T11" fmla="*/ 10727 h 21268"/>
              <a:gd name="T12" fmla="+- 0 10800 687"/>
              <a:gd name="T13" fmla="*/ T12 w 20226"/>
              <a:gd name="T14" fmla="+- 0 10727 93"/>
              <a:gd name="T15" fmla="*/ 10727 h 21268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0226" h="21268">
                <a:moveTo>
                  <a:pt x="10512" y="9"/>
                </a:moveTo>
                <a:cubicBezTo>
                  <a:pt x="8123" y="-93"/>
                  <a:pt x="5858" y="702"/>
                  <a:pt x="4046" y="2130"/>
                </a:cubicBezTo>
                <a:cubicBezTo>
                  <a:pt x="1976" y="3763"/>
                  <a:pt x="497" y="6225"/>
                  <a:pt x="103" y="9132"/>
                </a:cubicBezTo>
                <a:cubicBezTo>
                  <a:pt x="-687" y="14945"/>
                  <a:pt x="3158" y="20331"/>
                  <a:pt x="8687" y="21162"/>
                </a:cubicBezTo>
                <a:cubicBezTo>
                  <a:pt x="10987" y="21507"/>
                  <a:pt x="13209" y="21001"/>
                  <a:pt x="15085" y="19883"/>
                </a:cubicBezTo>
                <a:lnTo>
                  <a:pt x="17685" y="21250"/>
                </a:lnTo>
                <a:lnTo>
                  <a:pt x="17163" y="18244"/>
                </a:lnTo>
                <a:cubicBezTo>
                  <a:pt x="18709" y="16662"/>
                  <a:pt x="19795" y="14560"/>
                  <a:pt x="20123" y="12142"/>
                </a:cubicBezTo>
                <a:cubicBezTo>
                  <a:pt x="20913" y="6328"/>
                  <a:pt x="17071" y="939"/>
                  <a:pt x="11543" y="108"/>
                </a:cubicBezTo>
                <a:cubicBezTo>
                  <a:pt x="11197" y="56"/>
                  <a:pt x="10853" y="24"/>
                  <a:pt x="10512" y="9"/>
                </a:cubicBezTo>
                <a:close/>
                <a:moveTo>
                  <a:pt x="10418" y="2516"/>
                </a:moveTo>
                <a:cubicBezTo>
                  <a:pt x="10679" y="2527"/>
                  <a:pt x="10942" y="2555"/>
                  <a:pt x="11206" y="2594"/>
                </a:cubicBezTo>
                <a:cubicBezTo>
                  <a:pt x="15430" y="3229"/>
                  <a:pt x="18366" y="7342"/>
                  <a:pt x="17763" y="11784"/>
                </a:cubicBezTo>
                <a:cubicBezTo>
                  <a:pt x="17159" y="16226"/>
                  <a:pt x="13244" y="19313"/>
                  <a:pt x="9020" y="18679"/>
                </a:cubicBezTo>
                <a:cubicBezTo>
                  <a:pt x="4796" y="18045"/>
                  <a:pt x="1863" y="13928"/>
                  <a:pt x="2467" y="9486"/>
                </a:cubicBezTo>
                <a:cubicBezTo>
                  <a:pt x="3032" y="5321"/>
                  <a:pt x="6505" y="2349"/>
                  <a:pt x="10418" y="2516"/>
                </a:cubicBezTo>
                <a:close/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42" name="AutoShape 34">
            <a:extLst>
              <a:ext uri="{FF2B5EF4-FFF2-40B4-BE49-F238E27FC236}">
                <a16:creationId xmlns:a16="http://schemas.microsoft.com/office/drawing/2014/main" id="{8794D7DD-83D4-F668-5306-5EF101891EFD}"/>
              </a:ext>
            </a:extLst>
          </p:cNvPr>
          <p:cNvSpPr>
            <a:spLocks/>
          </p:cNvSpPr>
          <p:nvPr/>
        </p:nvSpPr>
        <p:spPr bwMode="auto">
          <a:xfrm>
            <a:off x="2818042" y="5256040"/>
            <a:ext cx="1340711" cy="1228047"/>
          </a:xfrm>
          <a:custGeom>
            <a:avLst/>
            <a:gdLst>
              <a:gd name="T0" fmla="+- 0 10943 286"/>
              <a:gd name="T1" fmla="*/ T0 w 21314"/>
              <a:gd name="T2" fmla="+- 0 10114 50"/>
              <a:gd name="T3" fmla="*/ 10114 h 20129"/>
              <a:gd name="T4" fmla="+- 0 10943 286"/>
              <a:gd name="T5" fmla="*/ T4 w 21314"/>
              <a:gd name="T6" fmla="+- 0 10114 50"/>
              <a:gd name="T7" fmla="*/ 10114 h 20129"/>
              <a:gd name="T8" fmla="+- 0 10943 286"/>
              <a:gd name="T9" fmla="*/ T8 w 21314"/>
              <a:gd name="T10" fmla="+- 0 10114 50"/>
              <a:gd name="T11" fmla="*/ 10114 h 20129"/>
              <a:gd name="T12" fmla="+- 0 10943 286"/>
              <a:gd name="T13" fmla="*/ T12 w 21314"/>
              <a:gd name="T14" fmla="+- 0 10114 50"/>
              <a:gd name="T15" fmla="*/ 10114 h 20129"/>
            </a:gdLst>
            <a:ahLst/>
            <a:cxnLst>
              <a:cxn ang="0">
                <a:pos x="T1" y="T3"/>
              </a:cxn>
              <a:cxn ang="0">
                <a:pos x="T5" y="T7"/>
              </a:cxn>
              <a:cxn ang="0">
                <a:pos x="T9" y="T11"/>
              </a:cxn>
              <a:cxn ang="0">
                <a:pos x="T13" y="T15"/>
              </a:cxn>
            </a:cxnLst>
            <a:rect l="0" t="0" r="r" b="b"/>
            <a:pathLst>
              <a:path w="21314" h="20129">
                <a:moveTo>
                  <a:pt x="10091" y="6"/>
                </a:moveTo>
                <a:cubicBezTo>
                  <a:pt x="8517" y="-50"/>
                  <a:pt x="6911" y="286"/>
                  <a:pt x="5404" y="1062"/>
                </a:cubicBezTo>
                <a:cubicBezTo>
                  <a:pt x="2992" y="2303"/>
                  <a:pt x="1297" y="4433"/>
                  <a:pt x="505" y="6876"/>
                </a:cubicBezTo>
                <a:cubicBezTo>
                  <a:pt x="-286" y="9319"/>
                  <a:pt x="-175" y="12074"/>
                  <a:pt x="1029" y="14560"/>
                </a:cubicBezTo>
                <a:cubicBezTo>
                  <a:pt x="3436" y="19532"/>
                  <a:pt x="9302" y="21550"/>
                  <a:pt x="14124" y="19068"/>
                </a:cubicBezTo>
                <a:cubicBezTo>
                  <a:pt x="16130" y="18035"/>
                  <a:pt x="17628" y="16381"/>
                  <a:pt x="18535" y="14450"/>
                </a:cubicBezTo>
                <a:lnTo>
                  <a:pt x="21314" y="14041"/>
                </a:lnTo>
                <a:lnTo>
                  <a:pt x="19331" y="11997"/>
                </a:lnTo>
                <a:cubicBezTo>
                  <a:pt x="19733" y="9891"/>
                  <a:pt x="19498" y="7641"/>
                  <a:pt x="18496" y="5572"/>
                </a:cubicBezTo>
                <a:cubicBezTo>
                  <a:pt x="16841" y="2154"/>
                  <a:pt x="13551" y="130"/>
                  <a:pt x="10091" y="6"/>
                </a:cubicBezTo>
                <a:close/>
                <a:moveTo>
                  <a:pt x="10013" y="2379"/>
                </a:moveTo>
                <a:cubicBezTo>
                  <a:pt x="12656" y="2473"/>
                  <a:pt x="15171" y="4020"/>
                  <a:pt x="16435" y="6631"/>
                </a:cubicBezTo>
                <a:cubicBezTo>
                  <a:pt x="18275" y="10430"/>
                  <a:pt x="16778" y="15046"/>
                  <a:pt x="13094" y="16943"/>
                </a:cubicBezTo>
                <a:cubicBezTo>
                  <a:pt x="9409" y="18840"/>
                  <a:pt x="4929" y="17297"/>
                  <a:pt x="3089" y="13498"/>
                </a:cubicBezTo>
                <a:cubicBezTo>
                  <a:pt x="1250" y="9699"/>
                  <a:pt x="2746" y="5083"/>
                  <a:pt x="6431" y="3186"/>
                </a:cubicBezTo>
                <a:cubicBezTo>
                  <a:pt x="7582" y="2594"/>
                  <a:pt x="8811" y="2336"/>
                  <a:pt x="10013" y="2379"/>
                </a:cubicBezTo>
                <a:close/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43" name="AutoShape 35">
            <a:extLst>
              <a:ext uri="{FF2B5EF4-FFF2-40B4-BE49-F238E27FC236}">
                <a16:creationId xmlns:a16="http://schemas.microsoft.com/office/drawing/2014/main" id="{FD4EA27E-3842-801A-0466-9854163D9953}"/>
              </a:ext>
            </a:extLst>
          </p:cNvPr>
          <p:cNvSpPr>
            <a:spLocks/>
          </p:cNvSpPr>
          <p:nvPr/>
        </p:nvSpPr>
        <p:spPr bwMode="auto">
          <a:xfrm>
            <a:off x="8279115" y="5255930"/>
            <a:ext cx="1341826" cy="1228030"/>
          </a:xfrm>
          <a:custGeom>
            <a:avLst/>
            <a:gdLst>
              <a:gd name="T0" fmla="*/ 10655 w 21311"/>
              <a:gd name="T1" fmla="+- 0 10110 44"/>
              <a:gd name="T2" fmla="*/ 10110 h 20133"/>
              <a:gd name="T3" fmla="*/ 10655 w 21311"/>
              <a:gd name="T4" fmla="+- 0 10110 44"/>
              <a:gd name="T5" fmla="*/ 10110 h 20133"/>
              <a:gd name="T6" fmla="*/ 10655 w 21311"/>
              <a:gd name="T7" fmla="+- 0 10110 44"/>
              <a:gd name="T8" fmla="*/ 10110 h 20133"/>
              <a:gd name="T9" fmla="*/ 10655 w 21311"/>
              <a:gd name="T10" fmla="+- 0 10110 44"/>
              <a:gd name="T11" fmla="*/ 10110 h 20133"/>
            </a:gdLst>
            <a:ahLst/>
            <a:cxnLst>
              <a:cxn ang="0">
                <a:pos x="T0" y="T2"/>
              </a:cxn>
              <a:cxn ang="0">
                <a:pos x="T3" y="T5"/>
              </a:cxn>
              <a:cxn ang="0">
                <a:pos x="T6" y="T8"/>
              </a:cxn>
              <a:cxn ang="0">
                <a:pos x="T9" y="T11"/>
              </a:cxn>
            </a:cxnLst>
            <a:rect l="0" t="0" r="r" b="b"/>
            <a:pathLst>
              <a:path w="21311" h="20133">
                <a:moveTo>
                  <a:pt x="11277" y="4"/>
                </a:moveTo>
                <a:cubicBezTo>
                  <a:pt x="7820" y="111"/>
                  <a:pt x="4524" y="2117"/>
                  <a:pt x="2854" y="5528"/>
                </a:cubicBezTo>
                <a:cubicBezTo>
                  <a:pt x="1844" y="7592"/>
                  <a:pt x="1599" y="9842"/>
                  <a:pt x="1991" y="11950"/>
                </a:cubicBezTo>
                <a:lnTo>
                  <a:pt x="0" y="13988"/>
                </a:lnTo>
                <a:lnTo>
                  <a:pt x="2773" y="14410"/>
                </a:lnTo>
                <a:cubicBezTo>
                  <a:pt x="3670" y="16347"/>
                  <a:pt x="5161" y="18007"/>
                  <a:pt x="7160" y="19049"/>
                </a:cubicBezTo>
                <a:cubicBezTo>
                  <a:pt x="11966" y="21556"/>
                  <a:pt x="17834" y="19566"/>
                  <a:pt x="20262" y="14605"/>
                </a:cubicBezTo>
                <a:cubicBezTo>
                  <a:pt x="21477" y="12124"/>
                  <a:pt x="21600" y="9373"/>
                  <a:pt x="20821" y="6926"/>
                </a:cubicBezTo>
                <a:cubicBezTo>
                  <a:pt x="20042" y="4479"/>
                  <a:pt x="18360" y="2337"/>
                  <a:pt x="15957" y="1084"/>
                </a:cubicBezTo>
                <a:cubicBezTo>
                  <a:pt x="14455" y="300"/>
                  <a:pt x="12849" y="-44"/>
                  <a:pt x="11277" y="4"/>
                </a:cubicBezTo>
                <a:close/>
                <a:moveTo>
                  <a:pt x="11342" y="2381"/>
                </a:moveTo>
                <a:cubicBezTo>
                  <a:pt x="12543" y="2344"/>
                  <a:pt x="13770" y="2607"/>
                  <a:pt x="14917" y="3205"/>
                </a:cubicBezTo>
                <a:cubicBezTo>
                  <a:pt x="18590" y="5121"/>
                  <a:pt x="20062" y="9745"/>
                  <a:pt x="18207" y="13536"/>
                </a:cubicBezTo>
                <a:cubicBezTo>
                  <a:pt x="16352" y="17326"/>
                  <a:pt x="11871" y="18846"/>
                  <a:pt x="8199" y="16931"/>
                </a:cubicBezTo>
                <a:cubicBezTo>
                  <a:pt x="4527" y="15016"/>
                  <a:pt x="3054" y="10391"/>
                  <a:pt x="4910" y="6601"/>
                </a:cubicBezTo>
                <a:cubicBezTo>
                  <a:pt x="6185" y="3995"/>
                  <a:pt x="8701" y="2462"/>
                  <a:pt x="11342" y="2381"/>
                </a:cubicBezTo>
                <a:close/>
              </a:path>
            </a:pathLst>
          </a:custGeom>
          <a:solidFill>
            <a:srgbClr val="048EBD"/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0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44" name="Text Box 36">
            <a:extLst>
              <a:ext uri="{FF2B5EF4-FFF2-40B4-BE49-F238E27FC236}">
                <a16:creationId xmlns:a16="http://schemas.microsoft.com/office/drawing/2014/main" id="{EEB9037A-83B4-E1D4-889C-72AA1430593A}"/>
              </a:ext>
            </a:extLst>
          </p:cNvPr>
          <p:cNvSpPr txBox="1">
            <a:spLocks/>
          </p:cNvSpPr>
          <p:nvPr/>
        </p:nvSpPr>
        <p:spPr bwMode="auto">
          <a:xfrm>
            <a:off x="2867019" y="5480212"/>
            <a:ext cx="1139005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44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5" name="Text Box 37">
            <a:extLst>
              <a:ext uri="{FF2B5EF4-FFF2-40B4-BE49-F238E27FC236}">
                <a16:creationId xmlns:a16="http://schemas.microsoft.com/office/drawing/2014/main" id="{C8D9CA5E-3D70-50D5-B239-62B9717719D1}"/>
              </a:ext>
            </a:extLst>
          </p:cNvPr>
          <p:cNvSpPr txBox="1">
            <a:spLocks/>
          </p:cNvSpPr>
          <p:nvPr/>
        </p:nvSpPr>
        <p:spPr bwMode="auto">
          <a:xfrm>
            <a:off x="8437714" y="5532018"/>
            <a:ext cx="1139005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4400" dirty="0">
                <a:solidFill>
                  <a:srgbClr val="048EBD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5</a:t>
            </a:r>
          </a:p>
        </p:txBody>
      </p:sp>
      <p:sp>
        <p:nvSpPr>
          <p:cNvPr id="46" name="Text Box 38">
            <a:extLst>
              <a:ext uri="{FF2B5EF4-FFF2-40B4-BE49-F238E27FC236}">
                <a16:creationId xmlns:a16="http://schemas.microsoft.com/office/drawing/2014/main" id="{228C81E2-9F40-49FC-6A75-7F28865EE430}"/>
              </a:ext>
            </a:extLst>
          </p:cNvPr>
          <p:cNvSpPr txBox="1">
            <a:spLocks/>
          </p:cNvSpPr>
          <p:nvPr/>
        </p:nvSpPr>
        <p:spPr bwMode="auto">
          <a:xfrm>
            <a:off x="7320866" y="4019439"/>
            <a:ext cx="1139005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44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47" name="Text Box 39">
            <a:extLst>
              <a:ext uri="{FF2B5EF4-FFF2-40B4-BE49-F238E27FC236}">
                <a16:creationId xmlns:a16="http://schemas.microsoft.com/office/drawing/2014/main" id="{96DE2000-5217-99DF-FF5C-90E2DD03725A}"/>
              </a:ext>
            </a:extLst>
          </p:cNvPr>
          <p:cNvSpPr txBox="1">
            <a:spLocks/>
          </p:cNvSpPr>
          <p:nvPr/>
        </p:nvSpPr>
        <p:spPr bwMode="auto">
          <a:xfrm>
            <a:off x="3940851" y="4054052"/>
            <a:ext cx="1139005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44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48" name="Text Box 40">
            <a:extLst>
              <a:ext uri="{FF2B5EF4-FFF2-40B4-BE49-F238E27FC236}">
                <a16:creationId xmlns:a16="http://schemas.microsoft.com/office/drawing/2014/main" id="{7D671969-A126-2A0D-B9CF-206A93B6BA4C}"/>
              </a:ext>
            </a:extLst>
          </p:cNvPr>
          <p:cNvSpPr txBox="1">
            <a:spLocks/>
          </p:cNvSpPr>
          <p:nvPr/>
        </p:nvSpPr>
        <p:spPr bwMode="auto">
          <a:xfrm>
            <a:off x="5649942" y="3505970"/>
            <a:ext cx="1139005" cy="779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44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C269207-66F4-5ED5-922E-6C95D5ED30EA}"/>
              </a:ext>
            </a:extLst>
          </p:cNvPr>
          <p:cNvSpPr txBox="1"/>
          <p:nvPr/>
        </p:nvSpPr>
        <p:spPr>
          <a:xfrm>
            <a:off x="458722" y="5480722"/>
            <a:ext cx="241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90B5CA-D3FB-B18C-0853-D61EE3A9C5D5}"/>
              </a:ext>
            </a:extLst>
          </p:cNvPr>
          <p:cNvSpPr/>
          <p:nvPr/>
        </p:nvSpPr>
        <p:spPr>
          <a:xfrm>
            <a:off x="434315" y="5185684"/>
            <a:ext cx="153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48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66D84B-810A-63EB-B14C-7AA45ABCE14D}"/>
              </a:ext>
            </a:extLst>
          </p:cNvPr>
          <p:cNvSpPr txBox="1"/>
          <p:nvPr/>
        </p:nvSpPr>
        <p:spPr>
          <a:xfrm flipH="1">
            <a:off x="9708385" y="5480722"/>
            <a:ext cx="24183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92DC43-BFFC-FA92-DBC2-1181D56B3707}"/>
              </a:ext>
            </a:extLst>
          </p:cNvPr>
          <p:cNvSpPr/>
          <p:nvPr/>
        </p:nvSpPr>
        <p:spPr>
          <a:xfrm flipH="1">
            <a:off x="9708385" y="5185684"/>
            <a:ext cx="153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8EB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4800" dirty="0">
              <a:solidFill>
                <a:srgbClr val="048EB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1A6C45F-F810-E1D5-DC73-D107F397EF93}"/>
              </a:ext>
            </a:extLst>
          </p:cNvPr>
          <p:cNvSpPr txBox="1"/>
          <p:nvPr/>
        </p:nvSpPr>
        <p:spPr>
          <a:xfrm>
            <a:off x="1563243" y="3576051"/>
            <a:ext cx="241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C5E718-212E-258A-A1E9-56A9663C5014}"/>
              </a:ext>
            </a:extLst>
          </p:cNvPr>
          <p:cNvSpPr/>
          <p:nvPr/>
        </p:nvSpPr>
        <p:spPr>
          <a:xfrm>
            <a:off x="1563243" y="3261235"/>
            <a:ext cx="1999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48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EB9076-09BF-4612-ED44-CB441725E533}"/>
              </a:ext>
            </a:extLst>
          </p:cNvPr>
          <p:cNvSpPr txBox="1"/>
          <p:nvPr/>
        </p:nvSpPr>
        <p:spPr>
          <a:xfrm flipH="1">
            <a:off x="8676251" y="3576051"/>
            <a:ext cx="241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34662-F503-89D4-7EC0-BA908B0AE3AC}"/>
              </a:ext>
            </a:extLst>
          </p:cNvPr>
          <p:cNvSpPr/>
          <p:nvPr/>
        </p:nvSpPr>
        <p:spPr>
          <a:xfrm flipH="1">
            <a:off x="8676251" y="3261235"/>
            <a:ext cx="15357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48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01014-E8AF-FF0A-2CE3-1B8E1F227676}"/>
              </a:ext>
            </a:extLst>
          </p:cNvPr>
          <p:cNvSpPr txBox="1"/>
          <p:nvPr/>
        </p:nvSpPr>
        <p:spPr>
          <a:xfrm>
            <a:off x="4994596" y="2268896"/>
            <a:ext cx="2415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CAE80B-154D-44CC-B0BE-B5B9B09FD615}"/>
              </a:ext>
            </a:extLst>
          </p:cNvPr>
          <p:cNvSpPr/>
          <p:nvPr/>
        </p:nvSpPr>
        <p:spPr>
          <a:xfrm>
            <a:off x="5202760" y="1976508"/>
            <a:ext cx="19994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48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49" name="Chord 48">
            <a:extLst>
              <a:ext uri="{FF2B5EF4-FFF2-40B4-BE49-F238E27FC236}">
                <a16:creationId xmlns:a16="http://schemas.microsoft.com/office/drawing/2014/main" id="{71B93888-EAFC-083F-8FDC-487011998455}"/>
              </a:ext>
            </a:extLst>
          </p:cNvPr>
          <p:cNvSpPr/>
          <p:nvPr/>
        </p:nvSpPr>
        <p:spPr>
          <a:xfrm rot="5400000">
            <a:off x="4550406" y="5233936"/>
            <a:ext cx="3386816" cy="3290311"/>
          </a:xfrm>
          <a:prstGeom prst="chord">
            <a:avLst>
              <a:gd name="adj1" fmla="val 5369599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9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E0B3B9-C0D5-3BF4-842F-5B7132C59041}"/>
              </a:ext>
            </a:extLst>
          </p:cNvPr>
          <p:cNvSpPr/>
          <p:nvPr/>
        </p:nvSpPr>
        <p:spPr>
          <a:xfrm>
            <a:off x="1151662" y="5032915"/>
            <a:ext cx="2089970" cy="1825085"/>
          </a:xfrm>
          <a:prstGeom prst="rect">
            <a:avLst/>
          </a:prstGeom>
          <a:solidFill>
            <a:srgbClr val="73E019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4DD83E-AC2C-5136-470B-B379B9A1A762}"/>
              </a:ext>
            </a:extLst>
          </p:cNvPr>
          <p:cNvSpPr/>
          <p:nvPr/>
        </p:nvSpPr>
        <p:spPr>
          <a:xfrm>
            <a:off x="3700898" y="5032915"/>
            <a:ext cx="2089970" cy="1825085"/>
          </a:xfrm>
          <a:prstGeom prst="rect">
            <a:avLst/>
          </a:prstGeom>
          <a:solidFill>
            <a:srgbClr val="73E019">
              <a:alpha val="5046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490D06-C183-93A2-4ABA-6519DD09698A}"/>
              </a:ext>
            </a:extLst>
          </p:cNvPr>
          <p:cNvSpPr/>
          <p:nvPr/>
        </p:nvSpPr>
        <p:spPr>
          <a:xfrm>
            <a:off x="6208571" y="5046770"/>
            <a:ext cx="2089970" cy="1825085"/>
          </a:xfrm>
          <a:prstGeom prst="rect">
            <a:avLst/>
          </a:prstGeom>
          <a:solidFill>
            <a:srgbClr val="00BD7D">
              <a:alpha val="4996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710629-B861-1AA1-949D-35265B666FC2}"/>
              </a:ext>
            </a:extLst>
          </p:cNvPr>
          <p:cNvSpPr/>
          <p:nvPr/>
        </p:nvSpPr>
        <p:spPr>
          <a:xfrm>
            <a:off x="8799371" y="5032916"/>
            <a:ext cx="2089970" cy="1825085"/>
          </a:xfrm>
          <a:prstGeom prst="rect">
            <a:avLst/>
          </a:prstGeom>
          <a:solidFill>
            <a:srgbClr val="048EBD">
              <a:alpha val="4978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63424C-13FB-2AC4-DD80-243AECD747D8}"/>
              </a:ext>
            </a:extLst>
          </p:cNvPr>
          <p:cNvGrpSpPr/>
          <p:nvPr/>
        </p:nvGrpSpPr>
        <p:grpSpPr>
          <a:xfrm>
            <a:off x="1288486" y="1932160"/>
            <a:ext cx="1799405" cy="3100755"/>
            <a:chOff x="1288486" y="1932160"/>
            <a:chExt cx="1799405" cy="3100755"/>
          </a:xfrm>
        </p:grpSpPr>
        <p:sp>
          <p:nvSpPr>
            <p:cNvPr id="3" name="Shape 384">
              <a:extLst>
                <a:ext uri="{FF2B5EF4-FFF2-40B4-BE49-F238E27FC236}">
                  <a16:creationId xmlns:a16="http://schemas.microsoft.com/office/drawing/2014/main" id="{D4618C0E-DF24-C49A-69C7-BD8017E4B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0423" y="2134090"/>
              <a:ext cx="1395530" cy="1395469"/>
            </a:xfrm>
            <a:prstGeom prst="ellipse">
              <a:avLst/>
            </a:prstGeom>
            <a:solidFill>
              <a:srgbClr val="73E019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4" name="Shape 385">
              <a:extLst>
                <a:ext uri="{FF2B5EF4-FFF2-40B4-BE49-F238E27FC236}">
                  <a16:creationId xmlns:a16="http://schemas.microsoft.com/office/drawing/2014/main" id="{208BE4AE-92F0-1637-7C20-780BA6B7C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8486" y="1932160"/>
              <a:ext cx="1799405" cy="1799329"/>
            </a:xfrm>
            <a:prstGeom prst="ellipse">
              <a:avLst/>
            </a:prstGeom>
            <a:noFill/>
            <a:ln w="63500">
              <a:solidFill>
                <a:srgbClr val="73E01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7" name="Shape 386">
              <a:extLst>
                <a:ext uri="{FF2B5EF4-FFF2-40B4-BE49-F238E27FC236}">
                  <a16:creationId xmlns:a16="http://schemas.microsoft.com/office/drawing/2014/main" id="{BA871441-5165-1E10-35A5-098365A8E9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87308" y="3729767"/>
              <a:ext cx="0" cy="1303148"/>
            </a:xfrm>
            <a:prstGeom prst="line">
              <a:avLst/>
            </a:prstGeom>
            <a:noFill/>
            <a:ln w="63500">
              <a:solidFill>
                <a:srgbClr val="73E019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8" name="Shape 387">
            <a:extLst>
              <a:ext uri="{FF2B5EF4-FFF2-40B4-BE49-F238E27FC236}">
                <a16:creationId xmlns:a16="http://schemas.microsoft.com/office/drawing/2014/main" id="{15A34571-84E7-D3FD-A72E-8A5C07501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746" y="5032916"/>
            <a:ext cx="2106885" cy="0"/>
          </a:xfrm>
          <a:prstGeom prst="line">
            <a:avLst/>
          </a:prstGeom>
          <a:noFill/>
          <a:ln w="63500">
            <a:solidFill>
              <a:srgbClr val="73E019"/>
            </a:solidFill>
            <a:miter lim="4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50800" tIns="50800" rIns="50800" bIns="50800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0DB49-10C4-E070-2DBC-843A2A825667}"/>
              </a:ext>
            </a:extLst>
          </p:cNvPr>
          <p:cNvSpPr/>
          <p:nvPr/>
        </p:nvSpPr>
        <p:spPr>
          <a:xfrm flipH="1">
            <a:off x="1517836" y="2918523"/>
            <a:ext cx="12997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Text Box 37">
            <a:extLst>
              <a:ext uri="{FF2B5EF4-FFF2-40B4-BE49-F238E27FC236}">
                <a16:creationId xmlns:a16="http://schemas.microsoft.com/office/drawing/2014/main" id="{41F814FD-E727-088E-8857-70498C33CB61}"/>
              </a:ext>
            </a:extLst>
          </p:cNvPr>
          <p:cNvSpPr txBox="1">
            <a:spLocks/>
          </p:cNvSpPr>
          <p:nvPr/>
        </p:nvSpPr>
        <p:spPr bwMode="auto">
          <a:xfrm>
            <a:off x="1646172" y="2367837"/>
            <a:ext cx="103686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96836C-03FD-3393-329C-51AF832AE471}"/>
              </a:ext>
            </a:extLst>
          </p:cNvPr>
          <p:cNvSpPr txBox="1"/>
          <p:nvPr/>
        </p:nvSpPr>
        <p:spPr>
          <a:xfrm flipH="1">
            <a:off x="1185398" y="5135496"/>
            <a:ext cx="200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910F2A2-BCDB-5539-0D28-F6A9597A004F}"/>
              </a:ext>
            </a:extLst>
          </p:cNvPr>
          <p:cNvGrpSpPr/>
          <p:nvPr/>
        </p:nvGrpSpPr>
        <p:grpSpPr>
          <a:xfrm>
            <a:off x="3676287" y="1932160"/>
            <a:ext cx="2106885" cy="3100756"/>
            <a:chOff x="3676287" y="1932160"/>
            <a:chExt cx="2106885" cy="3100756"/>
          </a:xfrm>
        </p:grpSpPr>
        <p:sp>
          <p:nvSpPr>
            <p:cNvPr id="14" name="Shape 384">
              <a:extLst>
                <a:ext uri="{FF2B5EF4-FFF2-40B4-BE49-F238E27FC236}">
                  <a16:creationId xmlns:a16="http://schemas.microsoft.com/office/drawing/2014/main" id="{72A7AA0D-4972-0FB0-88E4-DA643EA0C0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1964" y="2134090"/>
              <a:ext cx="1395530" cy="1395469"/>
            </a:xfrm>
            <a:prstGeom prst="ellipse">
              <a:avLst/>
            </a:prstGeom>
            <a:solidFill>
              <a:srgbClr val="09D054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15" name="Shape 385">
              <a:extLst>
                <a:ext uri="{FF2B5EF4-FFF2-40B4-BE49-F238E27FC236}">
                  <a16:creationId xmlns:a16="http://schemas.microsoft.com/office/drawing/2014/main" id="{18937F2A-E912-8457-0185-FC96A6CC46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027" y="1932160"/>
              <a:ext cx="1799405" cy="1799329"/>
            </a:xfrm>
            <a:prstGeom prst="ellipse">
              <a:avLst/>
            </a:prstGeom>
            <a:noFill/>
            <a:ln w="63500">
              <a:solidFill>
                <a:srgbClr val="09D054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16" name="Shape 386">
              <a:extLst>
                <a:ext uri="{FF2B5EF4-FFF2-40B4-BE49-F238E27FC236}">
                  <a16:creationId xmlns:a16="http://schemas.microsoft.com/office/drawing/2014/main" id="{63A2E3CE-8571-0311-E1A9-D9E592A1D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850" y="3729767"/>
              <a:ext cx="0" cy="1303148"/>
            </a:xfrm>
            <a:prstGeom prst="line">
              <a:avLst/>
            </a:prstGeom>
            <a:noFill/>
            <a:ln w="63500">
              <a:solidFill>
                <a:srgbClr val="00BD7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  <p:sp>
          <p:nvSpPr>
            <p:cNvPr id="17" name="Shape 387">
              <a:extLst>
                <a:ext uri="{FF2B5EF4-FFF2-40B4-BE49-F238E27FC236}">
                  <a16:creationId xmlns:a16="http://schemas.microsoft.com/office/drawing/2014/main" id="{CEAE2E9B-E320-35EC-3A35-518EBF046E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6287" y="5032916"/>
              <a:ext cx="2106885" cy="0"/>
            </a:xfrm>
            <a:prstGeom prst="line">
              <a:avLst/>
            </a:prstGeom>
            <a:noFill/>
            <a:ln w="63500">
              <a:solidFill>
                <a:srgbClr val="00BD7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A38F58E-92B0-200F-DE63-F08737B65919}"/>
              </a:ext>
            </a:extLst>
          </p:cNvPr>
          <p:cNvSpPr/>
          <p:nvPr/>
        </p:nvSpPr>
        <p:spPr>
          <a:xfrm flipH="1">
            <a:off x="3893804" y="2918523"/>
            <a:ext cx="1651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0" name="Text Box 37">
            <a:extLst>
              <a:ext uri="{FF2B5EF4-FFF2-40B4-BE49-F238E27FC236}">
                <a16:creationId xmlns:a16="http://schemas.microsoft.com/office/drawing/2014/main" id="{3B5CA3A4-75C8-B75B-A43D-5B38445EF640}"/>
              </a:ext>
            </a:extLst>
          </p:cNvPr>
          <p:cNvSpPr txBox="1">
            <a:spLocks/>
          </p:cNvSpPr>
          <p:nvPr/>
        </p:nvSpPr>
        <p:spPr bwMode="auto">
          <a:xfrm>
            <a:off x="4201093" y="2367837"/>
            <a:ext cx="103686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CE5DB7-F90B-B580-9E40-72B58C0F7595}"/>
              </a:ext>
            </a:extLst>
          </p:cNvPr>
          <p:cNvSpPr txBox="1"/>
          <p:nvPr/>
        </p:nvSpPr>
        <p:spPr>
          <a:xfrm flipH="1">
            <a:off x="3726940" y="5135496"/>
            <a:ext cx="200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411EF5C-63DB-21FB-DA42-750F436C764F}"/>
              </a:ext>
            </a:extLst>
          </p:cNvPr>
          <p:cNvGrpSpPr/>
          <p:nvPr/>
        </p:nvGrpSpPr>
        <p:grpSpPr>
          <a:xfrm>
            <a:off x="6200915" y="1932160"/>
            <a:ext cx="2106885" cy="3100756"/>
            <a:chOff x="6200915" y="1932160"/>
            <a:chExt cx="2106885" cy="3100756"/>
          </a:xfrm>
        </p:grpSpPr>
        <p:sp>
          <p:nvSpPr>
            <p:cNvPr id="23" name="Shape 384">
              <a:extLst>
                <a:ext uri="{FF2B5EF4-FFF2-40B4-BE49-F238E27FC236}">
                  <a16:creationId xmlns:a16="http://schemas.microsoft.com/office/drawing/2014/main" id="{246B27CB-D718-9841-93A6-2C924641BD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591" y="2134090"/>
              <a:ext cx="1395530" cy="1395469"/>
            </a:xfrm>
            <a:prstGeom prst="ellipse">
              <a:avLst/>
            </a:prstGeom>
            <a:solidFill>
              <a:srgbClr val="00BD7D"/>
            </a:solidFill>
            <a:ln>
              <a:noFill/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24" name="Shape 385">
              <a:extLst>
                <a:ext uri="{FF2B5EF4-FFF2-40B4-BE49-F238E27FC236}">
                  <a16:creationId xmlns:a16="http://schemas.microsoft.com/office/drawing/2014/main" id="{8B420A83-E960-0CB6-7B39-F8286D81F3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655" y="1932160"/>
              <a:ext cx="1799405" cy="1799329"/>
            </a:xfrm>
            <a:prstGeom prst="ellipse">
              <a:avLst/>
            </a:prstGeom>
            <a:noFill/>
            <a:ln w="63500">
              <a:solidFill>
                <a:srgbClr val="00BD7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25" name="Shape 386">
              <a:extLst>
                <a:ext uri="{FF2B5EF4-FFF2-40B4-BE49-F238E27FC236}">
                  <a16:creationId xmlns:a16="http://schemas.microsoft.com/office/drawing/2014/main" id="{223FA0FD-F07E-95DD-7EF0-C3DCF0DB5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53477" y="3729767"/>
              <a:ext cx="0" cy="1303148"/>
            </a:xfrm>
            <a:prstGeom prst="line">
              <a:avLst/>
            </a:prstGeom>
            <a:noFill/>
            <a:ln w="63500">
              <a:solidFill>
                <a:srgbClr val="04A7A2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Shape 387">
              <a:extLst>
                <a:ext uri="{FF2B5EF4-FFF2-40B4-BE49-F238E27FC236}">
                  <a16:creationId xmlns:a16="http://schemas.microsoft.com/office/drawing/2014/main" id="{6343321C-CA85-63E9-985E-77920CB56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915" y="5032916"/>
              <a:ext cx="2106885" cy="0"/>
            </a:xfrm>
            <a:prstGeom prst="line">
              <a:avLst/>
            </a:prstGeom>
            <a:noFill/>
            <a:ln w="63500">
              <a:solidFill>
                <a:srgbClr val="04A7A2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3FCD5EB0-F4D1-240E-030C-A38C4D58B97F}"/>
              </a:ext>
            </a:extLst>
          </p:cNvPr>
          <p:cNvSpPr/>
          <p:nvPr/>
        </p:nvSpPr>
        <p:spPr>
          <a:xfrm flipH="1">
            <a:off x="6430359" y="2918523"/>
            <a:ext cx="165144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 Box 37">
            <a:extLst>
              <a:ext uri="{FF2B5EF4-FFF2-40B4-BE49-F238E27FC236}">
                <a16:creationId xmlns:a16="http://schemas.microsoft.com/office/drawing/2014/main" id="{895E836D-6BA6-E95A-B1B4-3642459BDB7D}"/>
              </a:ext>
            </a:extLst>
          </p:cNvPr>
          <p:cNvSpPr txBox="1">
            <a:spLocks/>
          </p:cNvSpPr>
          <p:nvPr/>
        </p:nvSpPr>
        <p:spPr bwMode="auto">
          <a:xfrm>
            <a:off x="6734166" y="2317746"/>
            <a:ext cx="103686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70ACF6-742D-B663-2CEE-30D90AF55CBD}"/>
              </a:ext>
            </a:extLst>
          </p:cNvPr>
          <p:cNvSpPr txBox="1"/>
          <p:nvPr/>
        </p:nvSpPr>
        <p:spPr>
          <a:xfrm flipH="1">
            <a:off x="6251567" y="5135496"/>
            <a:ext cx="200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039A95-6891-C2DC-F82D-6E59BAFEDB92}"/>
              </a:ext>
            </a:extLst>
          </p:cNvPr>
          <p:cNvGrpSpPr/>
          <p:nvPr/>
        </p:nvGrpSpPr>
        <p:grpSpPr>
          <a:xfrm>
            <a:off x="8773411" y="1932160"/>
            <a:ext cx="2106885" cy="3100756"/>
            <a:chOff x="8773411" y="1932160"/>
            <a:chExt cx="2106885" cy="3100756"/>
          </a:xfrm>
        </p:grpSpPr>
        <p:sp>
          <p:nvSpPr>
            <p:cNvPr id="32" name="Shape 384">
              <a:extLst>
                <a:ext uri="{FF2B5EF4-FFF2-40B4-BE49-F238E27FC236}">
                  <a16:creationId xmlns:a16="http://schemas.microsoft.com/office/drawing/2014/main" id="{166CEA5F-88C0-30F0-4FB4-3849F83FA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9088" y="2134090"/>
              <a:ext cx="1395530" cy="1395469"/>
            </a:xfrm>
            <a:prstGeom prst="ellipse">
              <a:avLst/>
            </a:prstGeom>
            <a:solidFill>
              <a:srgbClr val="048EBD"/>
            </a:solidFill>
            <a:ln>
              <a:solidFill>
                <a:schemeClr val="accent4"/>
              </a:solidFill>
            </a:ln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3" name="Shape 385">
              <a:extLst>
                <a:ext uri="{FF2B5EF4-FFF2-40B4-BE49-F238E27FC236}">
                  <a16:creationId xmlns:a16="http://schemas.microsoft.com/office/drawing/2014/main" id="{354983DA-4AAE-A45F-FFB9-74D7CA85E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7151" y="1932160"/>
              <a:ext cx="1799405" cy="1799329"/>
            </a:xfrm>
            <a:prstGeom prst="ellipse">
              <a:avLst/>
            </a:prstGeom>
            <a:noFill/>
            <a:ln w="63500">
              <a:solidFill>
                <a:srgbClr val="048EB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0800" tIns="50800" rIns="50800" bIns="50800" anchor="ctr"/>
            <a:lstStyle>
              <a:lvl1pPr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1pPr>
              <a:lvl2pPr marL="742950" indent="-28575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2pPr>
              <a:lvl3pPr marL="11430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3pPr>
              <a:lvl4pPr marL="16002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4pPr>
              <a:lvl5pPr marL="2057400" indent="-228600"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5000">
                  <a:solidFill>
                    <a:srgbClr val="000000"/>
                  </a:solidFill>
                  <a:latin typeface="Helvetica Light" panose="020B0403020202020204" pitchFamily="34" charset="0"/>
                  <a:ea typeface="Helvetica Light" panose="020B0403020202020204" pitchFamily="34" charset="0"/>
                  <a:cs typeface="Helvetica Light" panose="020B0403020202020204" pitchFamily="34" charset="0"/>
                  <a:sym typeface="Helvetica Light" panose="020B0403020202020204" pitchFamily="34" charset="0"/>
                </a:defRPr>
              </a:lvl9pPr>
            </a:lstStyle>
            <a:p>
              <a:pPr algn="ctr" eaLnBrk="1"/>
              <a:endParaRPr lang="en-US" altLang="en-US" sz="1800" dirty="0">
                <a:solidFill>
                  <a:srgbClr val="FFFFFF"/>
                </a:solidFill>
                <a:latin typeface="Poppins" pitchFamily="2" charset="77"/>
                <a:cs typeface="Poppins" pitchFamily="2" charset="77"/>
              </a:endParaRPr>
            </a:p>
          </p:txBody>
        </p:sp>
        <p:sp>
          <p:nvSpPr>
            <p:cNvPr id="34" name="Shape 386">
              <a:extLst>
                <a:ext uri="{FF2B5EF4-FFF2-40B4-BE49-F238E27FC236}">
                  <a16:creationId xmlns:a16="http://schemas.microsoft.com/office/drawing/2014/main" id="{15133FB8-200B-C465-2626-4F79C00F77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25973" y="3729767"/>
              <a:ext cx="0" cy="1303148"/>
            </a:xfrm>
            <a:prstGeom prst="line">
              <a:avLst/>
            </a:prstGeom>
            <a:noFill/>
            <a:ln w="63500">
              <a:solidFill>
                <a:srgbClr val="048EB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  <p:sp>
          <p:nvSpPr>
            <p:cNvPr id="35" name="Shape 387">
              <a:extLst>
                <a:ext uri="{FF2B5EF4-FFF2-40B4-BE49-F238E27FC236}">
                  <a16:creationId xmlns:a16="http://schemas.microsoft.com/office/drawing/2014/main" id="{253C3A5D-753B-C137-2B1D-1E24CD0CC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73411" y="5032916"/>
              <a:ext cx="2106885" cy="0"/>
            </a:xfrm>
            <a:prstGeom prst="line">
              <a:avLst/>
            </a:prstGeom>
            <a:noFill/>
            <a:ln w="63500">
              <a:solidFill>
                <a:srgbClr val="048EBD"/>
              </a:solidFill>
              <a:miter lim="4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0800" tIns="50800" rIns="50800" bIns="50800" anchor="ctr"/>
            <a:lstStyle/>
            <a:p>
              <a:endParaRPr lang="en-US" sz="11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622E9BF1-3611-F233-39A1-2D94AFD440FC}"/>
              </a:ext>
            </a:extLst>
          </p:cNvPr>
          <p:cNvSpPr/>
          <p:nvPr/>
        </p:nvSpPr>
        <p:spPr>
          <a:xfrm flipH="1">
            <a:off x="9325924" y="2918523"/>
            <a:ext cx="10368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CC354515-077B-4962-52FA-4A1D0D83FA44}"/>
              </a:ext>
            </a:extLst>
          </p:cNvPr>
          <p:cNvSpPr txBox="1">
            <a:spLocks/>
          </p:cNvSpPr>
          <p:nvPr/>
        </p:nvSpPr>
        <p:spPr bwMode="auto">
          <a:xfrm>
            <a:off x="9272231" y="2367837"/>
            <a:ext cx="1036863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Arial" panose="020B0604020202020204" pitchFamily="34" charset="0"/>
                <a:sym typeface="Arial" panose="020B0604020202020204" pitchFamily="34" charset="0"/>
              </a:rPr>
              <a:t>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5CAB74-BB9D-3DEE-B9F1-C31D118432B9}"/>
              </a:ext>
            </a:extLst>
          </p:cNvPr>
          <p:cNvSpPr txBox="1"/>
          <p:nvPr/>
        </p:nvSpPr>
        <p:spPr>
          <a:xfrm flipH="1">
            <a:off x="8824064" y="5135496"/>
            <a:ext cx="2003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280322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54ADD-DA05-B571-20DB-4D103AEC27C4}"/>
              </a:ext>
            </a:extLst>
          </p:cNvPr>
          <p:cNvSpPr txBox="1"/>
          <p:nvPr/>
        </p:nvSpPr>
        <p:spPr>
          <a:xfrm>
            <a:off x="8574790" y="2116490"/>
            <a:ext cx="269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D6E48F-DF46-8B55-5060-895C0D7EDD12}"/>
              </a:ext>
            </a:extLst>
          </p:cNvPr>
          <p:cNvSpPr/>
          <p:nvPr/>
        </p:nvSpPr>
        <p:spPr>
          <a:xfrm>
            <a:off x="8574790" y="1647101"/>
            <a:ext cx="1711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3E019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73E019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13DA19-7C72-A0B7-C06A-D009EBA4C7AD}"/>
              </a:ext>
            </a:extLst>
          </p:cNvPr>
          <p:cNvSpPr txBox="1"/>
          <p:nvPr/>
        </p:nvSpPr>
        <p:spPr>
          <a:xfrm flipH="1">
            <a:off x="1025129" y="2116490"/>
            <a:ext cx="269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C8633A-153E-CB67-C3EB-B8639B5F92CB}"/>
              </a:ext>
            </a:extLst>
          </p:cNvPr>
          <p:cNvSpPr/>
          <p:nvPr/>
        </p:nvSpPr>
        <p:spPr>
          <a:xfrm flipH="1">
            <a:off x="1050374" y="1716380"/>
            <a:ext cx="1711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9D05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09D054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25445D-F92D-1FAD-04D9-417F96CAADE9}"/>
              </a:ext>
            </a:extLst>
          </p:cNvPr>
          <p:cNvSpPr txBox="1"/>
          <p:nvPr/>
        </p:nvSpPr>
        <p:spPr>
          <a:xfrm>
            <a:off x="8217779" y="5366555"/>
            <a:ext cx="2691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43D6D46-A5D8-D26A-9220-A738CE73F2F9}"/>
              </a:ext>
            </a:extLst>
          </p:cNvPr>
          <p:cNvGrpSpPr/>
          <p:nvPr/>
        </p:nvGrpSpPr>
        <p:grpSpPr>
          <a:xfrm>
            <a:off x="3182244" y="1135689"/>
            <a:ext cx="5625542" cy="5569462"/>
            <a:chOff x="3174074" y="953601"/>
            <a:chExt cx="5625542" cy="5569462"/>
          </a:xfrm>
        </p:grpSpPr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5CC568D9-7B0B-D33B-5B2C-A7DC6D421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5362504" y="3365456"/>
              <a:ext cx="3157607" cy="3157607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BC119E50-2492-0C12-6213-7A012B2C1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5400000">
              <a:off x="5642009" y="1269296"/>
              <a:ext cx="3157607" cy="3157607"/>
            </a:xfrm>
            <a:prstGeom prst="rect">
              <a:avLst/>
            </a:prstGeom>
          </p:spPr>
        </p:pic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15418EB9-2A7F-5BE4-B84C-7071D241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453580" y="953601"/>
              <a:ext cx="3157607" cy="3157607"/>
            </a:xfrm>
            <a:prstGeom prst="rect">
              <a:avLst/>
            </a:prstGeom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E355B911-8FAD-0A6D-50AA-015024CE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6200000">
              <a:off x="3174074" y="3068115"/>
              <a:ext cx="3157607" cy="3157607"/>
            </a:xfrm>
            <a:prstGeom prst="rect">
              <a:avLst/>
            </a:prstGeom>
          </p:spPr>
        </p:pic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62E45C-0F76-CBEF-8E58-D753336BED52}"/>
                </a:ext>
              </a:extLst>
            </p:cNvPr>
            <p:cNvSpPr/>
            <p:nvPr/>
          </p:nvSpPr>
          <p:spPr>
            <a:xfrm>
              <a:off x="5001019" y="2752420"/>
              <a:ext cx="2026332" cy="2026332"/>
            </a:xfrm>
            <a:prstGeom prst="ellipse">
              <a:avLst/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2BC7435B-F99D-5A42-C1AD-8B7D2412B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5510716" y="5105694"/>
              <a:ext cx="543732" cy="1075386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1E967F04-AA88-EC2A-0A36-3DA08AE67C37}"/>
              </a:ext>
            </a:extLst>
          </p:cNvPr>
          <p:cNvSpPr/>
          <p:nvPr/>
        </p:nvSpPr>
        <p:spPr>
          <a:xfrm>
            <a:off x="8217779" y="4880006"/>
            <a:ext cx="20934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D7D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012643-D7B9-F1BF-7FB6-972702A234B6}"/>
              </a:ext>
            </a:extLst>
          </p:cNvPr>
          <p:cNvSpPr txBox="1"/>
          <p:nvPr/>
        </p:nvSpPr>
        <p:spPr>
          <a:xfrm flipH="1">
            <a:off x="1025129" y="5366555"/>
            <a:ext cx="26947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D2FC65-60A7-F9E6-AAF2-927B8F0208AF}"/>
              </a:ext>
            </a:extLst>
          </p:cNvPr>
          <p:cNvSpPr/>
          <p:nvPr/>
        </p:nvSpPr>
        <p:spPr>
          <a:xfrm flipH="1">
            <a:off x="1025129" y="4880006"/>
            <a:ext cx="1711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A7A2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A7A2"/>
              </a:solidFill>
              <a:latin typeface="Century Gothic" panose="020B0502020202020204" pitchFamily="34" charset="0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8" name="Forma libre 9">
            <a:extLst>
              <a:ext uri="{FF2B5EF4-FFF2-40B4-BE49-F238E27FC236}">
                <a16:creationId xmlns:a16="http://schemas.microsoft.com/office/drawing/2014/main" id="{9D68841A-2E6B-0596-3C27-AEC362CA1704}"/>
              </a:ext>
            </a:extLst>
          </p:cNvPr>
          <p:cNvSpPr/>
          <p:nvPr/>
        </p:nvSpPr>
        <p:spPr>
          <a:xfrm>
            <a:off x="7622277" y="3544990"/>
            <a:ext cx="598753" cy="573873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9" name="Forma libre 63">
            <a:extLst>
              <a:ext uri="{FF2B5EF4-FFF2-40B4-BE49-F238E27FC236}">
                <a16:creationId xmlns:a16="http://schemas.microsoft.com/office/drawing/2014/main" id="{F488BDD6-98D7-2316-0AF7-C0972A55FF6A}"/>
              </a:ext>
            </a:extLst>
          </p:cNvPr>
          <p:cNvSpPr/>
          <p:nvPr/>
        </p:nvSpPr>
        <p:spPr>
          <a:xfrm>
            <a:off x="5852656" y="5487873"/>
            <a:ext cx="625811" cy="630339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B0B0D7-80C3-D6BE-AAB3-8C1DC8DA3B36}"/>
              </a:ext>
            </a:extLst>
          </p:cNvPr>
          <p:cNvGrpSpPr/>
          <p:nvPr/>
        </p:nvGrpSpPr>
        <p:grpSpPr>
          <a:xfrm>
            <a:off x="3771596" y="3709535"/>
            <a:ext cx="648241" cy="653040"/>
            <a:chOff x="6932026" y="4780405"/>
            <a:chExt cx="648241" cy="653040"/>
          </a:xfrm>
          <a:solidFill>
            <a:schemeClr val="bg1"/>
          </a:solidFill>
        </p:grpSpPr>
        <p:sp>
          <p:nvSpPr>
            <p:cNvPr id="22" name="Forma libre 87">
              <a:extLst>
                <a:ext uri="{FF2B5EF4-FFF2-40B4-BE49-F238E27FC236}">
                  <a16:creationId xmlns:a16="http://schemas.microsoft.com/office/drawing/2014/main" id="{558C5E17-511E-C069-4B64-96AC2B79E665}"/>
                </a:ext>
              </a:extLst>
            </p:cNvPr>
            <p:cNvSpPr/>
            <p:nvPr/>
          </p:nvSpPr>
          <p:spPr>
            <a:xfrm>
              <a:off x="6932026" y="4780405"/>
              <a:ext cx="333128" cy="333128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3" name="Forma libre 88">
              <a:extLst>
                <a:ext uri="{FF2B5EF4-FFF2-40B4-BE49-F238E27FC236}">
                  <a16:creationId xmlns:a16="http://schemas.microsoft.com/office/drawing/2014/main" id="{36921E7C-D91A-3AA5-D546-D08B644306E1}"/>
                </a:ext>
              </a:extLst>
            </p:cNvPr>
            <p:cNvSpPr/>
            <p:nvPr/>
          </p:nvSpPr>
          <p:spPr>
            <a:xfrm>
              <a:off x="7247139" y="4908406"/>
              <a:ext cx="333128" cy="525039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  <p:sp>
          <p:nvSpPr>
            <p:cNvPr id="24" name="Forma libre 89">
              <a:extLst>
                <a:ext uri="{FF2B5EF4-FFF2-40B4-BE49-F238E27FC236}">
                  <a16:creationId xmlns:a16="http://schemas.microsoft.com/office/drawing/2014/main" id="{EB2A0002-D2F3-CE7A-599D-95BD66AB508C}"/>
                </a:ext>
              </a:extLst>
            </p:cNvPr>
            <p:cNvSpPr/>
            <p:nvPr/>
          </p:nvSpPr>
          <p:spPr>
            <a:xfrm>
              <a:off x="7036173" y="5117154"/>
              <a:ext cx="197342" cy="193722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2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1" name="Forma libre 6">
            <a:extLst>
              <a:ext uri="{FF2B5EF4-FFF2-40B4-BE49-F238E27FC236}">
                <a16:creationId xmlns:a16="http://schemas.microsoft.com/office/drawing/2014/main" id="{76EBA7C2-86C6-69E6-E8D5-59EA3A6AED60}"/>
              </a:ext>
            </a:extLst>
          </p:cNvPr>
          <p:cNvSpPr/>
          <p:nvPr/>
        </p:nvSpPr>
        <p:spPr>
          <a:xfrm>
            <a:off x="5657658" y="1713308"/>
            <a:ext cx="508358" cy="54650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88655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val 52">
            <a:extLst>
              <a:ext uri="{FF2B5EF4-FFF2-40B4-BE49-F238E27FC236}">
                <a16:creationId xmlns:a16="http://schemas.microsoft.com/office/drawing/2014/main" id="{B5D3AE4B-0AE7-0BA6-F057-3FC84D95E16D}"/>
              </a:ext>
            </a:extLst>
          </p:cNvPr>
          <p:cNvSpPr/>
          <p:nvPr/>
        </p:nvSpPr>
        <p:spPr>
          <a:xfrm>
            <a:off x="3819969" y="1707992"/>
            <a:ext cx="4502790" cy="450279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Shape 58">
            <a:extLst>
              <a:ext uri="{FF2B5EF4-FFF2-40B4-BE49-F238E27FC236}">
                <a16:creationId xmlns:a16="http://schemas.microsoft.com/office/drawing/2014/main" id="{FBAAF5D9-8355-C6A2-F779-79238CE7258A}"/>
              </a:ext>
            </a:extLst>
          </p:cNvPr>
          <p:cNvSpPr>
            <a:spLocks/>
          </p:cNvSpPr>
          <p:nvPr/>
        </p:nvSpPr>
        <p:spPr bwMode="auto">
          <a:xfrm rot="2700000">
            <a:off x="4601343" y="1773126"/>
            <a:ext cx="1118061" cy="2503032"/>
          </a:xfrm>
          <a:custGeom>
            <a:avLst/>
            <a:gdLst>
              <a:gd name="T0" fmla="*/ 2147483646 w 21589"/>
              <a:gd name="T1" fmla="*/ 2147483646 h 21587"/>
              <a:gd name="T2" fmla="*/ 2147483646 w 21589"/>
              <a:gd name="T3" fmla="*/ 2147483646 h 21587"/>
              <a:gd name="T4" fmla="*/ 2147483646 w 21589"/>
              <a:gd name="T5" fmla="*/ 2147483646 h 21587"/>
              <a:gd name="T6" fmla="*/ 2147483646 w 21589"/>
              <a:gd name="T7" fmla="*/ 2147483646 h 215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9" h="21587" extrusionOk="0">
                <a:moveTo>
                  <a:pt x="21529" y="5022"/>
                </a:moveTo>
                <a:lnTo>
                  <a:pt x="10888" y="161"/>
                </a:lnTo>
                <a:cubicBezTo>
                  <a:pt x="10615" y="59"/>
                  <a:pt x="10271" y="3"/>
                  <a:pt x="9915" y="0"/>
                </a:cubicBezTo>
                <a:cubicBezTo>
                  <a:pt x="9544" y="-2"/>
                  <a:pt x="9184" y="55"/>
                  <a:pt x="8898" y="161"/>
                </a:cubicBezTo>
                <a:cubicBezTo>
                  <a:pt x="3150" y="3107"/>
                  <a:pt x="-11" y="6885"/>
                  <a:pt x="0" y="10793"/>
                </a:cubicBezTo>
                <a:cubicBezTo>
                  <a:pt x="12" y="14687"/>
                  <a:pt x="3171" y="18448"/>
                  <a:pt x="8898" y="21383"/>
                </a:cubicBezTo>
                <a:cubicBezTo>
                  <a:pt x="9232" y="21525"/>
                  <a:pt x="9683" y="21598"/>
                  <a:pt x="10142" y="21586"/>
                </a:cubicBezTo>
                <a:cubicBezTo>
                  <a:pt x="10533" y="21576"/>
                  <a:pt x="10902" y="21504"/>
                  <a:pt x="11186" y="21383"/>
                </a:cubicBezTo>
                <a:lnTo>
                  <a:pt x="21589" y="16736"/>
                </a:lnTo>
                <a:lnTo>
                  <a:pt x="21529" y="5022"/>
                </a:lnTo>
                <a:close/>
              </a:path>
            </a:pathLst>
          </a:custGeom>
          <a:solidFill>
            <a:srgbClr val="73E019"/>
          </a:solidFill>
          <a:ln w="539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4" name="Shape 59">
            <a:extLst>
              <a:ext uri="{FF2B5EF4-FFF2-40B4-BE49-F238E27FC236}">
                <a16:creationId xmlns:a16="http://schemas.microsoft.com/office/drawing/2014/main" id="{AFC0377A-F68C-BC69-724F-B8782AD508E2}"/>
              </a:ext>
            </a:extLst>
          </p:cNvPr>
          <p:cNvSpPr>
            <a:spLocks/>
          </p:cNvSpPr>
          <p:nvPr/>
        </p:nvSpPr>
        <p:spPr bwMode="auto">
          <a:xfrm rot="2700000">
            <a:off x="3904259" y="4327165"/>
            <a:ext cx="2508953" cy="1128650"/>
          </a:xfrm>
          <a:custGeom>
            <a:avLst/>
            <a:gdLst>
              <a:gd name="T0" fmla="*/ 2147483646 w 21593"/>
              <a:gd name="T1" fmla="*/ 2147483646 h 21352"/>
              <a:gd name="T2" fmla="*/ 2147483646 w 21593"/>
              <a:gd name="T3" fmla="*/ 2147483646 h 21352"/>
              <a:gd name="T4" fmla="*/ 2147483646 w 21593"/>
              <a:gd name="T5" fmla="*/ 2147483646 h 21352"/>
              <a:gd name="T6" fmla="*/ 2147483646 w 21593"/>
              <a:gd name="T7" fmla="*/ 2147483646 h 2135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352" extrusionOk="0">
                <a:moveTo>
                  <a:pt x="5055" y="0"/>
                </a:moveTo>
                <a:lnTo>
                  <a:pt x="226" y="10396"/>
                </a:lnTo>
                <a:cubicBezTo>
                  <a:pt x="83" y="10674"/>
                  <a:pt x="1" y="11072"/>
                  <a:pt x="0" y="11492"/>
                </a:cubicBezTo>
                <a:cubicBezTo>
                  <a:pt x="-1" y="11888"/>
                  <a:pt x="71" y="12267"/>
                  <a:pt x="200" y="12544"/>
                </a:cubicBezTo>
                <a:cubicBezTo>
                  <a:pt x="3251" y="18457"/>
                  <a:pt x="7210" y="21600"/>
                  <a:pt x="11275" y="21336"/>
                </a:cubicBezTo>
                <a:cubicBezTo>
                  <a:pt x="15009" y="21094"/>
                  <a:pt x="18587" y="17984"/>
                  <a:pt x="21386" y="12544"/>
                </a:cubicBezTo>
                <a:cubicBezTo>
                  <a:pt x="21511" y="12312"/>
                  <a:pt x="21586" y="11974"/>
                  <a:pt x="21592" y="11614"/>
                </a:cubicBezTo>
                <a:cubicBezTo>
                  <a:pt x="21599" y="11219"/>
                  <a:pt x="21523" y="10840"/>
                  <a:pt x="21386" y="10585"/>
                </a:cubicBezTo>
                <a:lnTo>
                  <a:pt x="16577" y="11"/>
                </a:lnTo>
                <a:lnTo>
                  <a:pt x="5055" y="0"/>
                </a:lnTo>
                <a:close/>
              </a:path>
            </a:pathLst>
          </a:custGeom>
          <a:solidFill>
            <a:srgbClr val="048EBD"/>
          </a:solidFill>
          <a:ln w="53975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7" name="Shape 60">
            <a:extLst>
              <a:ext uri="{FF2B5EF4-FFF2-40B4-BE49-F238E27FC236}">
                <a16:creationId xmlns:a16="http://schemas.microsoft.com/office/drawing/2014/main" id="{FA4DCDE6-5ED4-B4C0-275D-06477DC7030E}"/>
              </a:ext>
            </a:extLst>
          </p:cNvPr>
          <p:cNvSpPr>
            <a:spLocks/>
          </p:cNvSpPr>
          <p:nvPr/>
        </p:nvSpPr>
        <p:spPr bwMode="auto">
          <a:xfrm rot="2700000">
            <a:off x="5769505" y="2456267"/>
            <a:ext cx="2508953" cy="1128651"/>
          </a:xfrm>
          <a:custGeom>
            <a:avLst/>
            <a:gdLst>
              <a:gd name="T0" fmla="*/ 2147483646 w 21593"/>
              <a:gd name="T1" fmla="*/ 2147483646 h 21352"/>
              <a:gd name="T2" fmla="*/ 2147483646 w 21593"/>
              <a:gd name="T3" fmla="*/ 2147483646 h 21352"/>
              <a:gd name="T4" fmla="*/ 2147483646 w 21593"/>
              <a:gd name="T5" fmla="*/ 2147483646 h 21352"/>
              <a:gd name="T6" fmla="*/ 2147483646 w 21593"/>
              <a:gd name="T7" fmla="*/ 2147483646 h 21352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93" h="21352" extrusionOk="0">
                <a:moveTo>
                  <a:pt x="5055" y="21352"/>
                </a:moveTo>
                <a:lnTo>
                  <a:pt x="226" y="10956"/>
                </a:lnTo>
                <a:cubicBezTo>
                  <a:pt x="83" y="10678"/>
                  <a:pt x="1" y="10280"/>
                  <a:pt x="0" y="9860"/>
                </a:cubicBezTo>
                <a:cubicBezTo>
                  <a:pt x="-1" y="9464"/>
                  <a:pt x="71" y="9085"/>
                  <a:pt x="200" y="8808"/>
                </a:cubicBezTo>
                <a:cubicBezTo>
                  <a:pt x="3251" y="2895"/>
                  <a:pt x="7210" y="-248"/>
                  <a:pt x="11275" y="16"/>
                </a:cubicBezTo>
                <a:cubicBezTo>
                  <a:pt x="15009" y="258"/>
                  <a:pt x="18587" y="3368"/>
                  <a:pt x="21386" y="8808"/>
                </a:cubicBezTo>
                <a:cubicBezTo>
                  <a:pt x="21511" y="9040"/>
                  <a:pt x="21586" y="9378"/>
                  <a:pt x="21592" y="9738"/>
                </a:cubicBezTo>
                <a:cubicBezTo>
                  <a:pt x="21599" y="10133"/>
                  <a:pt x="21523" y="10512"/>
                  <a:pt x="21386" y="10767"/>
                </a:cubicBezTo>
                <a:lnTo>
                  <a:pt x="16577" y="21341"/>
                </a:lnTo>
                <a:lnTo>
                  <a:pt x="5055" y="21352"/>
                </a:lnTo>
                <a:close/>
              </a:path>
            </a:pathLst>
          </a:custGeom>
          <a:solidFill>
            <a:srgbClr val="09D054"/>
          </a:solidFill>
          <a:ln w="53975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8" name="Shape 61">
            <a:extLst>
              <a:ext uri="{FF2B5EF4-FFF2-40B4-BE49-F238E27FC236}">
                <a16:creationId xmlns:a16="http://schemas.microsoft.com/office/drawing/2014/main" id="{28CDEB03-1C8E-8122-7EE9-ED4A2FB1E459}"/>
              </a:ext>
            </a:extLst>
          </p:cNvPr>
          <p:cNvSpPr>
            <a:spLocks/>
          </p:cNvSpPr>
          <p:nvPr/>
        </p:nvSpPr>
        <p:spPr bwMode="auto">
          <a:xfrm rot="2700000">
            <a:off x="6471296" y="3646502"/>
            <a:ext cx="1118061" cy="2503032"/>
          </a:xfrm>
          <a:custGeom>
            <a:avLst/>
            <a:gdLst>
              <a:gd name="T0" fmla="*/ 2147483646 w 21589"/>
              <a:gd name="T1" fmla="*/ 2147483646 h 21587"/>
              <a:gd name="T2" fmla="*/ 2147483646 w 21589"/>
              <a:gd name="T3" fmla="*/ 2147483646 h 21587"/>
              <a:gd name="T4" fmla="*/ 2147483646 w 21589"/>
              <a:gd name="T5" fmla="*/ 2147483646 h 21587"/>
              <a:gd name="T6" fmla="*/ 2147483646 w 21589"/>
              <a:gd name="T7" fmla="*/ 2147483646 h 21587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89" h="21587" extrusionOk="0">
                <a:moveTo>
                  <a:pt x="60" y="5022"/>
                </a:moveTo>
                <a:lnTo>
                  <a:pt x="10701" y="161"/>
                </a:lnTo>
                <a:cubicBezTo>
                  <a:pt x="10974" y="59"/>
                  <a:pt x="11318" y="3"/>
                  <a:pt x="11674" y="0"/>
                </a:cubicBezTo>
                <a:cubicBezTo>
                  <a:pt x="12045" y="-2"/>
                  <a:pt x="12405" y="55"/>
                  <a:pt x="12691" y="161"/>
                </a:cubicBezTo>
                <a:cubicBezTo>
                  <a:pt x="18439" y="3107"/>
                  <a:pt x="21600" y="6885"/>
                  <a:pt x="21589" y="10793"/>
                </a:cubicBezTo>
                <a:cubicBezTo>
                  <a:pt x="21577" y="14687"/>
                  <a:pt x="18418" y="18448"/>
                  <a:pt x="12691" y="21383"/>
                </a:cubicBezTo>
                <a:cubicBezTo>
                  <a:pt x="12357" y="21525"/>
                  <a:pt x="11906" y="21598"/>
                  <a:pt x="11447" y="21586"/>
                </a:cubicBezTo>
                <a:cubicBezTo>
                  <a:pt x="11056" y="21576"/>
                  <a:pt x="10687" y="21504"/>
                  <a:pt x="10403" y="21383"/>
                </a:cubicBezTo>
                <a:lnTo>
                  <a:pt x="0" y="16736"/>
                </a:lnTo>
                <a:lnTo>
                  <a:pt x="60" y="5022"/>
                </a:lnTo>
                <a:close/>
              </a:path>
            </a:pathLst>
          </a:custGeom>
          <a:solidFill>
            <a:srgbClr val="04A7A2"/>
          </a:solidFill>
          <a:ln w="53975"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9" name="Forma libre 9">
            <a:extLst>
              <a:ext uri="{FF2B5EF4-FFF2-40B4-BE49-F238E27FC236}">
                <a16:creationId xmlns:a16="http://schemas.microsoft.com/office/drawing/2014/main" id="{25770678-4B6C-6ABD-A3CE-D37A6492A2EC}"/>
              </a:ext>
            </a:extLst>
          </p:cNvPr>
          <p:cNvSpPr/>
          <p:nvPr/>
        </p:nvSpPr>
        <p:spPr>
          <a:xfrm>
            <a:off x="4930507" y="2806105"/>
            <a:ext cx="457917" cy="438889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0" name="Forma libre 63">
            <a:extLst>
              <a:ext uri="{FF2B5EF4-FFF2-40B4-BE49-F238E27FC236}">
                <a16:creationId xmlns:a16="http://schemas.microsoft.com/office/drawing/2014/main" id="{1B03B6DC-D25B-BDEE-D866-67F710F96D13}"/>
              </a:ext>
            </a:extLst>
          </p:cNvPr>
          <p:cNvSpPr/>
          <p:nvPr/>
        </p:nvSpPr>
        <p:spPr>
          <a:xfrm>
            <a:off x="4945254" y="4677457"/>
            <a:ext cx="478611" cy="482073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1" name="Forma libre 87">
            <a:extLst>
              <a:ext uri="{FF2B5EF4-FFF2-40B4-BE49-F238E27FC236}">
                <a16:creationId xmlns:a16="http://schemas.microsoft.com/office/drawing/2014/main" id="{3DBC8B20-6819-B458-A561-18D0DCC7E724}"/>
              </a:ext>
            </a:extLst>
          </p:cNvPr>
          <p:cNvSpPr/>
          <p:nvPr/>
        </p:nvSpPr>
        <p:spPr>
          <a:xfrm>
            <a:off x="6770073" y="4650573"/>
            <a:ext cx="254770" cy="254771"/>
          </a:xfrm>
          <a:custGeom>
            <a:avLst/>
            <a:gdLst>
              <a:gd name="connsiteX0" fmla="*/ 242383 w 483059"/>
              <a:gd name="connsiteY0" fmla="*/ 482731 h 483059"/>
              <a:gd name="connsiteX1" fmla="*/ 242777 w 483059"/>
              <a:gd name="connsiteY1" fmla="*/ 482731 h 483059"/>
              <a:gd name="connsiteX2" fmla="*/ 253672 w 483059"/>
              <a:gd name="connsiteY2" fmla="*/ 482469 h 483059"/>
              <a:gd name="connsiteX3" fmla="*/ 482731 w 483059"/>
              <a:gd name="connsiteY3" fmla="*/ 241858 h 483059"/>
              <a:gd name="connsiteX4" fmla="*/ 241858 w 483059"/>
              <a:gd name="connsiteY4" fmla="*/ 984 h 483059"/>
              <a:gd name="connsiteX5" fmla="*/ 984 w 483059"/>
              <a:gd name="connsiteY5" fmla="*/ 241858 h 483059"/>
              <a:gd name="connsiteX6" fmla="*/ 241858 w 483059"/>
              <a:gd name="connsiteY6" fmla="*/ 482731 h 483059"/>
              <a:gd name="connsiteX7" fmla="*/ 242383 w 483059"/>
              <a:gd name="connsiteY7" fmla="*/ 482731 h 483059"/>
              <a:gd name="connsiteX8" fmla="*/ 241070 w 483059"/>
              <a:gd name="connsiteY8" fmla="*/ 278613 h 483059"/>
              <a:gd name="connsiteX9" fmla="*/ 171106 w 483059"/>
              <a:gd name="connsiteY9" fmla="*/ 208648 h 483059"/>
              <a:gd name="connsiteX10" fmla="*/ 241070 w 483059"/>
              <a:gd name="connsiteY10" fmla="*/ 138683 h 483059"/>
              <a:gd name="connsiteX11" fmla="*/ 311035 w 483059"/>
              <a:gd name="connsiteY11" fmla="*/ 208648 h 483059"/>
              <a:gd name="connsiteX12" fmla="*/ 241070 w 483059"/>
              <a:gd name="connsiteY12" fmla="*/ 278613 h 483059"/>
              <a:gd name="connsiteX13" fmla="*/ 241070 w 483059"/>
              <a:gd name="connsiteY13" fmla="*/ 364329 h 483059"/>
              <a:gd name="connsiteX14" fmla="*/ 347659 w 483059"/>
              <a:gd name="connsiteY14" fmla="*/ 395833 h 483059"/>
              <a:gd name="connsiteX15" fmla="*/ 251178 w 483059"/>
              <a:gd name="connsiteY15" fmla="*/ 435344 h 483059"/>
              <a:gd name="connsiteX16" fmla="*/ 242383 w 483059"/>
              <a:gd name="connsiteY16" fmla="*/ 435607 h 483059"/>
              <a:gd name="connsiteX17" fmla="*/ 136451 w 483059"/>
              <a:gd name="connsiteY17" fmla="*/ 394520 h 483059"/>
              <a:gd name="connsiteX18" fmla="*/ 241070 w 483059"/>
              <a:gd name="connsiteY18" fmla="*/ 364329 h 483059"/>
              <a:gd name="connsiteX19" fmla="*/ 48503 w 483059"/>
              <a:gd name="connsiteY19" fmla="*/ 241858 h 483059"/>
              <a:gd name="connsiteX20" fmla="*/ 242121 w 483059"/>
              <a:gd name="connsiteY20" fmla="*/ 48240 h 483059"/>
              <a:gd name="connsiteX21" fmla="*/ 435738 w 483059"/>
              <a:gd name="connsiteY21" fmla="*/ 241858 h 483059"/>
              <a:gd name="connsiteX22" fmla="*/ 388482 w 483059"/>
              <a:gd name="connsiteY22" fmla="*/ 368398 h 483059"/>
              <a:gd name="connsiteX23" fmla="*/ 386645 w 483059"/>
              <a:gd name="connsiteY23" fmla="*/ 366692 h 483059"/>
              <a:gd name="connsiteX24" fmla="*/ 278875 w 483059"/>
              <a:gd name="connsiteY24" fmla="*/ 319699 h 483059"/>
              <a:gd name="connsiteX25" fmla="*/ 358291 w 483059"/>
              <a:gd name="connsiteY25" fmla="*/ 208648 h 483059"/>
              <a:gd name="connsiteX26" fmla="*/ 241070 w 483059"/>
              <a:gd name="connsiteY26" fmla="*/ 91427 h 483059"/>
              <a:gd name="connsiteX27" fmla="*/ 123850 w 483059"/>
              <a:gd name="connsiteY27" fmla="*/ 208648 h 483059"/>
              <a:gd name="connsiteX28" fmla="*/ 203397 w 483059"/>
              <a:gd name="connsiteY28" fmla="*/ 319699 h 483059"/>
              <a:gd name="connsiteX29" fmla="*/ 98121 w 483059"/>
              <a:gd name="connsiteY29" fmla="*/ 364461 h 483059"/>
              <a:gd name="connsiteX30" fmla="*/ 94971 w 483059"/>
              <a:gd name="connsiteY30" fmla="*/ 367611 h 483059"/>
              <a:gd name="connsiteX31" fmla="*/ 48503 w 483059"/>
              <a:gd name="connsiteY31" fmla="*/ 241858 h 4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059" h="483059">
                <a:moveTo>
                  <a:pt x="242383" y="482731"/>
                </a:moveTo>
                <a:cubicBezTo>
                  <a:pt x="242514" y="482731"/>
                  <a:pt x="242646" y="482731"/>
                  <a:pt x="242777" y="482731"/>
                </a:cubicBezTo>
                <a:cubicBezTo>
                  <a:pt x="246452" y="482731"/>
                  <a:pt x="249997" y="482600"/>
                  <a:pt x="253672" y="482469"/>
                </a:cubicBezTo>
                <a:cubicBezTo>
                  <a:pt x="381000" y="476299"/>
                  <a:pt x="482731" y="370761"/>
                  <a:pt x="482731" y="241858"/>
                </a:cubicBezTo>
                <a:cubicBezTo>
                  <a:pt x="482731" y="109017"/>
                  <a:pt x="374699" y="984"/>
                  <a:pt x="241858" y="984"/>
                </a:cubicBezTo>
                <a:cubicBezTo>
                  <a:pt x="109017" y="984"/>
                  <a:pt x="984" y="109017"/>
                  <a:pt x="984" y="241858"/>
                </a:cubicBezTo>
                <a:cubicBezTo>
                  <a:pt x="984" y="374699"/>
                  <a:pt x="109017" y="482731"/>
                  <a:pt x="241858" y="482731"/>
                </a:cubicBezTo>
                <a:cubicBezTo>
                  <a:pt x="242121" y="482731"/>
                  <a:pt x="242252" y="482731"/>
                  <a:pt x="242383" y="482731"/>
                </a:cubicBezTo>
                <a:close/>
                <a:moveTo>
                  <a:pt x="241070" y="278613"/>
                </a:moveTo>
                <a:cubicBezTo>
                  <a:pt x="202478" y="278613"/>
                  <a:pt x="171106" y="247240"/>
                  <a:pt x="171106" y="208648"/>
                </a:cubicBezTo>
                <a:cubicBezTo>
                  <a:pt x="171106" y="170055"/>
                  <a:pt x="202478" y="138683"/>
                  <a:pt x="241070" y="138683"/>
                </a:cubicBezTo>
                <a:cubicBezTo>
                  <a:pt x="279663" y="138683"/>
                  <a:pt x="311035" y="170055"/>
                  <a:pt x="311035" y="208648"/>
                </a:cubicBezTo>
                <a:cubicBezTo>
                  <a:pt x="311035" y="247240"/>
                  <a:pt x="279663" y="278613"/>
                  <a:pt x="241070" y="278613"/>
                </a:cubicBezTo>
                <a:close/>
                <a:moveTo>
                  <a:pt x="241070" y="364329"/>
                </a:moveTo>
                <a:cubicBezTo>
                  <a:pt x="282419" y="364329"/>
                  <a:pt x="321537" y="376012"/>
                  <a:pt x="347659" y="395833"/>
                </a:cubicBezTo>
                <a:cubicBezTo>
                  <a:pt x="320749" y="419724"/>
                  <a:pt x="287014" y="433507"/>
                  <a:pt x="251178" y="435344"/>
                </a:cubicBezTo>
                <a:cubicBezTo>
                  <a:pt x="248290" y="435476"/>
                  <a:pt x="245402" y="435607"/>
                  <a:pt x="242383" y="435607"/>
                </a:cubicBezTo>
                <a:cubicBezTo>
                  <a:pt x="202741" y="435476"/>
                  <a:pt x="165461" y="421036"/>
                  <a:pt x="136451" y="394520"/>
                </a:cubicBezTo>
                <a:cubicBezTo>
                  <a:pt x="162573" y="375356"/>
                  <a:pt x="200903" y="364329"/>
                  <a:pt x="241070" y="364329"/>
                </a:cubicBezTo>
                <a:close/>
                <a:moveTo>
                  <a:pt x="48503" y="241858"/>
                </a:moveTo>
                <a:cubicBezTo>
                  <a:pt x="48503" y="135139"/>
                  <a:pt x="135401" y="48240"/>
                  <a:pt x="242121" y="48240"/>
                </a:cubicBezTo>
                <a:cubicBezTo>
                  <a:pt x="348840" y="48240"/>
                  <a:pt x="435738" y="135139"/>
                  <a:pt x="435738" y="241858"/>
                </a:cubicBezTo>
                <a:cubicBezTo>
                  <a:pt x="435738" y="290164"/>
                  <a:pt x="417886" y="334532"/>
                  <a:pt x="388482" y="368398"/>
                </a:cubicBezTo>
                <a:cubicBezTo>
                  <a:pt x="387958" y="367742"/>
                  <a:pt x="387301" y="367217"/>
                  <a:pt x="386645" y="366692"/>
                </a:cubicBezTo>
                <a:cubicBezTo>
                  <a:pt x="359604" y="342145"/>
                  <a:pt x="321537" y="325868"/>
                  <a:pt x="278875" y="319699"/>
                </a:cubicBezTo>
                <a:cubicBezTo>
                  <a:pt x="325081" y="303947"/>
                  <a:pt x="358291" y="260104"/>
                  <a:pt x="358291" y="208648"/>
                </a:cubicBezTo>
                <a:cubicBezTo>
                  <a:pt x="358291" y="143933"/>
                  <a:pt x="305653" y="91427"/>
                  <a:pt x="241070" y="91427"/>
                </a:cubicBezTo>
                <a:cubicBezTo>
                  <a:pt x="176488" y="91427"/>
                  <a:pt x="123850" y="144065"/>
                  <a:pt x="123850" y="208648"/>
                </a:cubicBezTo>
                <a:cubicBezTo>
                  <a:pt x="123850" y="260104"/>
                  <a:pt x="157191" y="303947"/>
                  <a:pt x="203397" y="319699"/>
                </a:cubicBezTo>
                <a:cubicBezTo>
                  <a:pt x="162179" y="325606"/>
                  <a:pt x="125031" y="341226"/>
                  <a:pt x="98121" y="364461"/>
                </a:cubicBezTo>
                <a:cubicBezTo>
                  <a:pt x="96940" y="365379"/>
                  <a:pt x="95890" y="366429"/>
                  <a:pt x="94971" y="367611"/>
                </a:cubicBezTo>
                <a:cubicBezTo>
                  <a:pt x="65961" y="333613"/>
                  <a:pt x="48503" y="289770"/>
                  <a:pt x="48503" y="2418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2" name="Forma libre 88">
            <a:extLst>
              <a:ext uri="{FF2B5EF4-FFF2-40B4-BE49-F238E27FC236}">
                <a16:creationId xmlns:a16="http://schemas.microsoft.com/office/drawing/2014/main" id="{301BEC20-F190-AB61-C51B-78C8EC7920DA}"/>
              </a:ext>
            </a:extLst>
          </p:cNvPr>
          <p:cNvSpPr/>
          <p:nvPr/>
        </p:nvSpPr>
        <p:spPr>
          <a:xfrm>
            <a:off x="7011066" y="4748466"/>
            <a:ext cx="254770" cy="401542"/>
          </a:xfrm>
          <a:custGeom>
            <a:avLst/>
            <a:gdLst>
              <a:gd name="connsiteX0" fmla="*/ 482863 w 483059"/>
              <a:gd name="connsiteY0" fmla="*/ 520667 h 761343"/>
              <a:gd name="connsiteX1" fmla="*/ 255641 w 483059"/>
              <a:gd name="connsiteY1" fmla="*/ 280188 h 761343"/>
              <a:gd name="connsiteX2" fmla="*/ 256429 w 483059"/>
              <a:gd name="connsiteY2" fmla="*/ 279925 h 761343"/>
              <a:gd name="connsiteX3" fmla="*/ 257478 w 483059"/>
              <a:gd name="connsiteY3" fmla="*/ 279663 h 761343"/>
              <a:gd name="connsiteX4" fmla="*/ 258660 w 483059"/>
              <a:gd name="connsiteY4" fmla="*/ 279269 h 761343"/>
              <a:gd name="connsiteX5" fmla="*/ 259710 w 483059"/>
              <a:gd name="connsiteY5" fmla="*/ 278875 h 761343"/>
              <a:gd name="connsiteX6" fmla="*/ 260760 w 483059"/>
              <a:gd name="connsiteY6" fmla="*/ 278350 h 761343"/>
              <a:gd name="connsiteX7" fmla="*/ 261811 w 483059"/>
              <a:gd name="connsiteY7" fmla="*/ 277825 h 761343"/>
              <a:gd name="connsiteX8" fmla="*/ 262729 w 483059"/>
              <a:gd name="connsiteY8" fmla="*/ 277300 h 761343"/>
              <a:gd name="connsiteX9" fmla="*/ 263780 w 483059"/>
              <a:gd name="connsiteY9" fmla="*/ 276643 h 761343"/>
              <a:gd name="connsiteX10" fmla="*/ 264829 w 483059"/>
              <a:gd name="connsiteY10" fmla="*/ 275856 h 761343"/>
              <a:gd name="connsiteX11" fmla="*/ 265749 w 483059"/>
              <a:gd name="connsiteY11" fmla="*/ 275199 h 761343"/>
              <a:gd name="connsiteX12" fmla="*/ 267455 w 483059"/>
              <a:gd name="connsiteY12" fmla="*/ 273624 h 761343"/>
              <a:gd name="connsiteX13" fmla="*/ 267455 w 483059"/>
              <a:gd name="connsiteY13" fmla="*/ 273624 h 761343"/>
              <a:gd name="connsiteX14" fmla="*/ 324424 w 483059"/>
              <a:gd name="connsiteY14" fmla="*/ 216655 h 761343"/>
              <a:gd name="connsiteX15" fmla="*/ 324424 w 483059"/>
              <a:gd name="connsiteY15" fmla="*/ 183182 h 761343"/>
              <a:gd name="connsiteX16" fmla="*/ 290951 w 483059"/>
              <a:gd name="connsiteY16" fmla="*/ 183182 h 761343"/>
              <a:gd name="connsiteX17" fmla="*/ 274281 w 483059"/>
              <a:gd name="connsiteY17" fmla="*/ 199853 h 761343"/>
              <a:gd name="connsiteX18" fmla="*/ 274281 w 483059"/>
              <a:gd name="connsiteY18" fmla="*/ 128969 h 761343"/>
              <a:gd name="connsiteX19" fmla="*/ 212060 w 483059"/>
              <a:gd name="connsiteY19" fmla="*/ 20018 h 761343"/>
              <a:gd name="connsiteX20" fmla="*/ 69636 w 483059"/>
              <a:gd name="connsiteY20" fmla="*/ 984 h 761343"/>
              <a:gd name="connsiteX21" fmla="*/ 46009 w 483059"/>
              <a:gd name="connsiteY21" fmla="*/ 24612 h 761343"/>
              <a:gd name="connsiteX22" fmla="*/ 69636 w 483059"/>
              <a:gd name="connsiteY22" fmla="*/ 48240 h 761343"/>
              <a:gd name="connsiteX23" fmla="*/ 192370 w 483059"/>
              <a:gd name="connsiteY23" fmla="*/ 62942 h 761343"/>
              <a:gd name="connsiteX24" fmla="*/ 227025 w 483059"/>
              <a:gd name="connsiteY24" fmla="*/ 128838 h 761343"/>
              <a:gd name="connsiteX25" fmla="*/ 227025 w 483059"/>
              <a:gd name="connsiteY25" fmla="*/ 199721 h 761343"/>
              <a:gd name="connsiteX26" fmla="*/ 210354 w 483059"/>
              <a:gd name="connsiteY26" fmla="*/ 183051 h 761343"/>
              <a:gd name="connsiteX27" fmla="*/ 176881 w 483059"/>
              <a:gd name="connsiteY27" fmla="*/ 183051 h 761343"/>
              <a:gd name="connsiteX28" fmla="*/ 176881 w 483059"/>
              <a:gd name="connsiteY28" fmla="*/ 216523 h 761343"/>
              <a:gd name="connsiteX29" fmla="*/ 233851 w 483059"/>
              <a:gd name="connsiteY29" fmla="*/ 273493 h 761343"/>
              <a:gd name="connsiteX30" fmla="*/ 235557 w 483059"/>
              <a:gd name="connsiteY30" fmla="*/ 275068 h 761343"/>
              <a:gd name="connsiteX31" fmla="*/ 236344 w 483059"/>
              <a:gd name="connsiteY31" fmla="*/ 275725 h 761343"/>
              <a:gd name="connsiteX32" fmla="*/ 237395 w 483059"/>
              <a:gd name="connsiteY32" fmla="*/ 276512 h 761343"/>
              <a:gd name="connsiteX33" fmla="*/ 238445 w 483059"/>
              <a:gd name="connsiteY33" fmla="*/ 277168 h 761343"/>
              <a:gd name="connsiteX34" fmla="*/ 239364 w 483059"/>
              <a:gd name="connsiteY34" fmla="*/ 277694 h 761343"/>
              <a:gd name="connsiteX35" fmla="*/ 240414 w 483059"/>
              <a:gd name="connsiteY35" fmla="*/ 278219 h 761343"/>
              <a:gd name="connsiteX36" fmla="*/ 241464 w 483059"/>
              <a:gd name="connsiteY36" fmla="*/ 278744 h 761343"/>
              <a:gd name="connsiteX37" fmla="*/ 242514 w 483059"/>
              <a:gd name="connsiteY37" fmla="*/ 279137 h 761343"/>
              <a:gd name="connsiteX38" fmla="*/ 243695 w 483059"/>
              <a:gd name="connsiteY38" fmla="*/ 279531 h 761343"/>
              <a:gd name="connsiteX39" fmla="*/ 244090 w 483059"/>
              <a:gd name="connsiteY39" fmla="*/ 279663 h 761343"/>
              <a:gd name="connsiteX40" fmla="*/ 241858 w 483059"/>
              <a:gd name="connsiteY40" fmla="*/ 279663 h 761343"/>
              <a:gd name="connsiteX41" fmla="*/ 984 w 483059"/>
              <a:gd name="connsiteY41" fmla="*/ 520536 h 761343"/>
              <a:gd name="connsiteX42" fmla="*/ 241858 w 483059"/>
              <a:gd name="connsiteY42" fmla="*/ 761409 h 761343"/>
              <a:gd name="connsiteX43" fmla="*/ 242251 w 483059"/>
              <a:gd name="connsiteY43" fmla="*/ 761409 h 761343"/>
              <a:gd name="connsiteX44" fmla="*/ 242646 w 483059"/>
              <a:gd name="connsiteY44" fmla="*/ 761409 h 761343"/>
              <a:gd name="connsiteX45" fmla="*/ 253540 w 483059"/>
              <a:gd name="connsiteY45" fmla="*/ 761147 h 761343"/>
              <a:gd name="connsiteX46" fmla="*/ 482863 w 483059"/>
              <a:gd name="connsiteY46" fmla="*/ 520667 h 761343"/>
              <a:gd name="connsiteX47" fmla="*/ 48372 w 483059"/>
              <a:gd name="connsiteY47" fmla="*/ 520667 h 761343"/>
              <a:gd name="connsiteX48" fmla="*/ 241989 w 483059"/>
              <a:gd name="connsiteY48" fmla="*/ 327049 h 761343"/>
              <a:gd name="connsiteX49" fmla="*/ 435607 w 483059"/>
              <a:gd name="connsiteY49" fmla="*/ 520667 h 761343"/>
              <a:gd name="connsiteX50" fmla="*/ 388351 w 483059"/>
              <a:gd name="connsiteY50" fmla="*/ 647208 h 761343"/>
              <a:gd name="connsiteX51" fmla="*/ 386513 w 483059"/>
              <a:gd name="connsiteY51" fmla="*/ 645501 h 761343"/>
              <a:gd name="connsiteX52" fmla="*/ 278744 w 483059"/>
              <a:gd name="connsiteY52" fmla="*/ 598508 h 761343"/>
              <a:gd name="connsiteX53" fmla="*/ 358160 w 483059"/>
              <a:gd name="connsiteY53" fmla="*/ 487457 h 761343"/>
              <a:gd name="connsiteX54" fmla="*/ 240939 w 483059"/>
              <a:gd name="connsiteY54" fmla="*/ 370236 h 761343"/>
              <a:gd name="connsiteX55" fmla="*/ 123718 w 483059"/>
              <a:gd name="connsiteY55" fmla="*/ 487457 h 761343"/>
              <a:gd name="connsiteX56" fmla="*/ 203266 w 483059"/>
              <a:gd name="connsiteY56" fmla="*/ 598508 h 761343"/>
              <a:gd name="connsiteX57" fmla="*/ 97990 w 483059"/>
              <a:gd name="connsiteY57" fmla="*/ 643270 h 761343"/>
              <a:gd name="connsiteX58" fmla="*/ 94840 w 483059"/>
              <a:gd name="connsiteY58" fmla="*/ 646420 h 761343"/>
              <a:gd name="connsiteX59" fmla="*/ 48372 w 483059"/>
              <a:gd name="connsiteY59" fmla="*/ 520667 h 761343"/>
              <a:gd name="connsiteX60" fmla="*/ 242383 w 483059"/>
              <a:gd name="connsiteY60" fmla="*/ 714285 h 761343"/>
              <a:gd name="connsiteX61" fmla="*/ 136451 w 483059"/>
              <a:gd name="connsiteY61" fmla="*/ 673199 h 761343"/>
              <a:gd name="connsiteX62" fmla="*/ 241070 w 483059"/>
              <a:gd name="connsiteY62" fmla="*/ 643138 h 761343"/>
              <a:gd name="connsiteX63" fmla="*/ 347659 w 483059"/>
              <a:gd name="connsiteY63" fmla="*/ 674642 h 761343"/>
              <a:gd name="connsiteX64" fmla="*/ 251178 w 483059"/>
              <a:gd name="connsiteY64" fmla="*/ 714154 h 761343"/>
              <a:gd name="connsiteX65" fmla="*/ 242383 w 483059"/>
              <a:gd name="connsiteY65" fmla="*/ 714285 h 761343"/>
              <a:gd name="connsiteX66" fmla="*/ 240939 w 483059"/>
              <a:gd name="connsiteY66" fmla="*/ 557553 h 761343"/>
              <a:gd name="connsiteX67" fmla="*/ 170974 w 483059"/>
              <a:gd name="connsiteY67" fmla="*/ 487588 h 761343"/>
              <a:gd name="connsiteX68" fmla="*/ 240939 w 483059"/>
              <a:gd name="connsiteY68" fmla="*/ 417623 h 761343"/>
              <a:gd name="connsiteX69" fmla="*/ 310904 w 483059"/>
              <a:gd name="connsiteY69" fmla="*/ 487588 h 761343"/>
              <a:gd name="connsiteX70" fmla="*/ 240939 w 483059"/>
              <a:gd name="connsiteY70" fmla="*/ 557553 h 7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3059" h="761343">
                <a:moveTo>
                  <a:pt x="482863" y="520667"/>
                </a:moveTo>
                <a:cubicBezTo>
                  <a:pt x="482863" y="392420"/>
                  <a:pt x="382181" y="287276"/>
                  <a:pt x="255641" y="280188"/>
                </a:cubicBezTo>
                <a:cubicBezTo>
                  <a:pt x="255904" y="280188"/>
                  <a:pt x="256166" y="280056"/>
                  <a:pt x="256429" y="279925"/>
                </a:cubicBezTo>
                <a:cubicBezTo>
                  <a:pt x="256822" y="279794"/>
                  <a:pt x="257085" y="279794"/>
                  <a:pt x="257478" y="279663"/>
                </a:cubicBezTo>
                <a:cubicBezTo>
                  <a:pt x="257873" y="279531"/>
                  <a:pt x="258266" y="279400"/>
                  <a:pt x="258660" y="279269"/>
                </a:cubicBezTo>
                <a:cubicBezTo>
                  <a:pt x="259054" y="279137"/>
                  <a:pt x="259316" y="279006"/>
                  <a:pt x="259710" y="278875"/>
                </a:cubicBezTo>
                <a:cubicBezTo>
                  <a:pt x="260104" y="278744"/>
                  <a:pt x="260367" y="278612"/>
                  <a:pt x="260760" y="278350"/>
                </a:cubicBezTo>
                <a:cubicBezTo>
                  <a:pt x="261154" y="278219"/>
                  <a:pt x="261548" y="277956"/>
                  <a:pt x="261811" y="277825"/>
                </a:cubicBezTo>
                <a:cubicBezTo>
                  <a:pt x="262073" y="277694"/>
                  <a:pt x="262467" y="277431"/>
                  <a:pt x="262729" y="277300"/>
                </a:cubicBezTo>
                <a:cubicBezTo>
                  <a:pt x="263123" y="277037"/>
                  <a:pt x="263385" y="276906"/>
                  <a:pt x="263780" y="276643"/>
                </a:cubicBezTo>
                <a:cubicBezTo>
                  <a:pt x="264173" y="276381"/>
                  <a:pt x="264436" y="276118"/>
                  <a:pt x="264829" y="275856"/>
                </a:cubicBezTo>
                <a:cubicBezTo>
                  <a:pt x="265092" y="275593"/>
                  <a:pt x="265354" y="275462"/>
                  <a:pt x="265749" y="275199"/>
                </a:cubicBezTo>
                <a:cubicBezTo>
                  <a:pt x="266405" y="274674"/>
                  <a:pt x="266930" y="274149"/>
                  <a:pt x="267455" y="273624"/>
                </a:cubicBezTo>
                <a:cubicBezTo>
                  <a:pt x="267455" y="273624"/>
                  <a:pt x="267455" y="273624"/>
                  <a:pt x="267455" y="273624"/>
                </a:cubicBezTo>
                <a:lnTo>
                  <a:pt x="324424" y="216655"/>
                </a:lnTo>
                <a:cubicBezTo>
                  <a:pt x="333613" y="207466"/>
                  <a:pt x="333613" y="192502"/>
                  <a:pt x="324424" y="183182"/>
                </a:cubicBezTo>
                <a:cubicBezTo>
                  <a:pt x="315236" y="173993"/>
                  <a:pt x="300271" y="173993"/>
                  <a:pt x="290951" y="183182"/>
                </a:cubicBezTo>
                <a:lnTo>
                  <a:pt x="274281" y="199853"/>
                </a:lnTo>
                <a:lnTo>
                  <a:pt x="274281" y="128969"/>
                </a:lnTo>
                <a:cubicBezTo>
                  <a:pt x="274281" y="74887"/>
                  <a:pt x="253935" y="39314"/>
                  <a:pt x="212060" y="20018"/>
                </a:cubicBezTo>
                <a:cubicBezTo>
                  <a:pt x="177537" y="4135"/>
                  <a:pt x="131988" y="984"/>
                  <a:pt x="69636" y="984"/>
                </a:cubicBezTo>
                <a:cubicBezTo>
                  <a:pt x="56641" y="984"/>
                  <a:pt x="46009" y="11617"/>
                  <a:pt x="46009" y="24612"/>
                </a:cubicBezTo>
                <a:cubicBezTo>
                  <a:pt x="46009" y="37608"/>
                  <a:pt x="56641" y="48240"/>
                  <a:pt x="69636" y="48240"/>
                </a:cubicBezTo>
                <a:cubicBezTo>
                  <a:pt x="123981" y="48240"/>
                  <a:pt x="165724" y="50734"/>
                  <a:pt x="192370" y="62942"/>
                </a:cubicBezTo>
                <a:cubicBezTo>
                  <a:pt x="209566" y="70818"/>
                  <a:pt x="227025" y="84732"/>
                  <a:pt x="227025" y="128838"/>
                </a:cubicBezTo>
                <a:lnTo>
                  <a:pt x="227025" y="199721"/>
                </a:lnTo>
                <a:lnTo>
                  <a:pt x="210354" y="183051"/>
                </a:lnTo>
                <a:cubicBezTo>
                  <a:pt x="201165" y="173862"/>
                  <a:pt x="186201" y="173862"/>
                  <a:pt x="176881" y="183051"/>
                </a:cubicBezTo>
                <a:cubicBezTo>
                  <a:pt x="167693" y="192239"/>
                  <a:pt x="167693" y="207204"/>
                  <a:pt x="176881" y="216523"/>
                </a:cubicBezTo>
                <a:lnTo>
                  <a:pt x="233851" y="273493"/>
                </a:lnTo>
                <a:cubicBezTo>
                  <a:pt x="234375" y="274018"/>
                  <a:pt x="235032" y="274543"/>
                  <a:pt x="235557" y="275068"/>
                </a:cubicBezTo>
                <a:cubicBezTo>
                  <a:pt x="235820" y="275331"/>
                  <a:pt x="236082" y="275462"/>
                  <a:pt x="236344" y="275725"/>
                </a:cubicBezTo>
                <a:cubicBezTo>
                  <a:pt x="236739" y="275987"/>
                  <a:pt x="237001" y="276250"/>
                  <a:pt x="237395" y="276512"/>
                </a:cubicBezTo>
                <a:cubicBezTo>
                  <a:pt x="237789" y="276775"/>
                  <a:pt x="238051" y="276906"/>
                  <a:pt x="238445" y="277168"/>
                </a:cubicBezTo>
                <a:cubicBezTo>
                  <a:pt x="238708" y="277300"/>
                  <a:pt x="239101" y="277562"/>
                  <a:pt x="239364" y="277694"/>
                </a:cubicBezTo>
                <a:cubicBezTo>
                  <a:pt x="239758" y="277825"/>
                  <a:pt x="240020" y="278087"/>
                  <a:pt x="240414" y="278219"/>
                </a:cubicBezTo>
                <a:cubicBezTo>
                  <a:pt x="240808" y="278350"/>
                  <a:pt x="241070" y="278612"/>
                  <a:pt x="241464" y="278744"/>
                </a:cubicBezTo>
                <a:cubicBezTo>
                  <a:pt x="241858" y="278875"/>
                  <a:pt x="242121" y="279006"/>
                  <a:pt x="242514" y="279137"/>
                </a:cubicBezTo>
                <a:cubicBezTo>
                  <a:pt x="242908" y="279269"/>
                  <a:pt x="243302" y="279400"/>
                  <a:pt x="243695" y="279531"/>
                </a:cubicBezTo>
                <a:cubicBezTo>
                  <a:pt x="243827" y="279531"/>
                  <a:pt x="243958" y="279663"/>
                  <a:pt x="244090" y="279663"/>
                </a:cubicBezTo>
                <a:cubicBezTo>
                  <a:pt x="243302" y="279663"/>
                  <a:pt x="242646" y="279663"/>
                  <a:pt x="241858" y="279663"/>
                </a:cubicBezTo>
                <a:cubicBezTo>
                  <a:pt x="109016" y="279663"/>
                  <a:pt x="984" y="387695"/>
                  <a:pt x="984" y="520536"/>
                </a:cubicBezTo>
                <a:cubicBezTo>
                  <a:pt x="984" y="653377"/>
                  <a:pt x="109016" y="761409"/>
                  <a:pt x="241858" y="761409"/>
                </a:cubicBezTo>
                <a:cubicBezTo>
                  <a:pt x="241989" y="761409"/>
                  <a:pt x="242121" y="761409"/>
                  <a:pt x="242251" y="761409"/>
                </a:cubicBezTo>
                <a:cubicBezTo>
                  <a:pt x="242383" y="761409"/>
                  <a:pt x="242514" y="761409"/>
                  <a:pt x="242646" y="761409"/>
                </a:cubicBezTo>
                <a:cubicBezTo>
                  <a:pt x="246321" y="761409"/>
                  <a:pt x="249865" y="761278"/>
                  <a:pt x="253540" y="761147"/>
                </a:cubicBezTo>
                <a:cubicBezTo>
                  <a:pt x="381131" y="755109"/>
                  <a:pt x="482863" y="649571"/>
                  <a:pt x="482863" y="520667"/>
                </a:cubicBezTo>
                <a:close/>
                <a:moveTo>
                  <a:pt x="48372" y="520667"/>
                </a:moveTo>
                <a:cubicBezTo>
                  <a:pt x="48372" y="413948"/>
                  <a:pt x="135270" y="327049"/>
                  <a:pt x="241989" y="327049"/>
                </a:cubicBezTo>
                <a:cubicBezTo>
                  <a:pt x="348708" y="327049"/>
                  <a:pt x="435607" y="413948"/>
                  <a:pt x="435607" y="520667"/>
                </a:cubicBezTo>
                <a:cubicBezTo>
                  <a:pt x="435607" y="568973"/>
                  <a:pt x="417755" y="613341"/>
                  <a:pt x="388351" y="647208"/>
                </a:cubicBezTo>
                <a:cubicBezTo>
                  <a:pt x="387826" y="646551"/>
                  <a:pt x="387170" y="646026"/>
                  <a:pt x="386513" y="645501"/>
                </a:cubicBezTo>
                <a:cubicBezTo>
                  <a:pt x="359472" y="620955"/>
                  <a:pt x="321405" y="604677"/>
                  <a:pt x="278744" y="598508"/>
                </a:cubicBezTo>
                <a:cubicBezTo>
                  <a:pt x="324949" y="582756"/>
                  <a:pt x="358160" y="538913"/>
                  <a:pt x="358160" y="487457"/>
                </a:cubicBezTo>
                <a:cubicBezTo>
                  <a:pt x="358160" y="422743"/>
                  <a:pt x="305522" y="370236"/>
                  <a:pt x="240939" y="370236"/>
                </a:cubicBezTo>
                <a:cubicBezTo>
                  <a:pt x="176356" y="370236"/>
                  <a:pt x="123718" y="422874"/>
                  <a:pt x="123718" y="487457"/>
                </a:cubicBezTo>
                <a:cubicBezTo>
                  <a:pt x="123718" y="538913"/>
                  <a:pt x="157060" y="582756"/>
                  <a:pt x="203266" y="598508"/>
                </a:cubicBezTo>
                <a:cubicBezTo>
                  <a:pt x="162048" y="604415"/>
                  <a:pt x="124900" y="620036"/>
                  <a:pt x="97990" y="643270"/>
                </a:cubicBezTo>
                <a:cubicBezTo>
                  <a:pt x="96809" y="644189"/>
                  <a:pt x="95759" y="645239"/>
                  <a:pt x="94840" y="646420"/>
                </a:cubicBezTo>
                <a:cubicBezTo>
                  <a:pt x="65961" y="612553"/>
                  <a:pt x="48372" y="568579"/>
                  <a:pt x="48372" y="520667"/>
                </a:cubicBezTo>
                <a:close/>
                <a:moveTo>
                  <a:pt x="242383" y="714285"/>
                </a:moveTo>
                <a:cubicBezTo>
                  <a:pt x="202741" y="714154"/>
                  <a:pt x="165461" y="699714"/>
                  <a:pt x="136451" y="673199"/>
                </a:cubicBezTo>
                <a:cubicBezTo>
                  <a:pt x="162573" y="654296"/>
                  <a:pt x="200903" y="643138"/>
                  <a:pt x="241070" y="643138"/>
                </a:cubicBezTo>
                <a:cubicBezTo>
                  <a:pt x="282419" y="643138"/>
                  <a:pt x="321537" y="654821"/>
                  <a:pt x="347659" y="674642"/>
                </a:cubicBezTo>
                <a:cubicBezTo>
                  <a:pt x="320749" y="698533"/>
                  <a:pt x="287013" y="712316"/>
                  <a:pt x="251178" y="714154"/>
                </a:cubicBezTo>
                <a:cubicBezTo>
                  <a:pt x="248290" y="714154"/>
                  <a:pt x="245271" y="714285"/>
                  <a:pt x="242383" y="714285"/>
                </a:cubicBezTo>
                <a:close/>
                <a:moveTo>
                  <a:pt x="240939" y="557553"/>
                </a:moveTo>
                <a:cubicBezTo>
                  <a:pt x="202347" y="557553"/>
                  <a:pt x="170974" y="526181"/>
                  <a:pt x="170974" y="487588"/>
                </a:cubicBezTo>
                <a:cubicBezTo>
                  <a:pt x="170974" y="448996"/>
                  <a:pt x="202347" y="417623"/>
                  <a:pt x="240939" y="417623"/>
                </a:cubicBezTo>
                <a:cubicBezTo>
                  <a:pt x="279532" y="417623"/>
                  <a:pt x="310904" y="448996"/>
                  <a:pt x="310904" y="487588"/>
                </a:cubicBezTo>
                <a:cubicBezTo>
                  <a:pt x="310904" y="526049"/>
                  <a:pt x="279532" y="557553"/>
                  <a:pt x="240939" y="55755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3" name="Forma libre 89">
            <a:extLst>
              <a:ext uri="{FF2B5EF4-FFF2-40B4-BE49-F238E27FC236}">
                <a16:creationId xmlns:a16="http://schemas.microsoft.com/office/drawing/2014/main" id="{937B1D3A-223E-39D1-0878-DF1406FA498C}"/>
              </a:ext>
            </a:extLst>
          </p:cNvPr>
          <p:cNvSpPr/>
          <p:nvPr/>
        </p:nvSpPr>
        <p:spPr>
          <a:xfrm>
            <a:off x="6849723" y="4908114"/>
            <a:ext cx="150924" cy="148155"/>
          </a:xfrm>
          <a:custGeom>
            <a:avLst/>
            <a:gdLst>
              <a:gd name="connsiteX0" fmla="*/ 262926 w 286160"/>
              <a:gd name="connsiteY0" fmla="*/ 233063 h 280909"/>
              <a:gd name="connsiteX1" fmla="*/ 140192 w 286160"/>
              <a:gd name="connsiteY1" fmla="*/ 218361 h 280909"/>
              <a:gd name="connsiteX2" fmla="*/ 105538 w 286160"/>
              <a:gd name="connsiteY2" fmla="*/ 152466 h 280909"/>
              <a:gd name="connsiteX3" fmla="*/ 105538 w 286160"/>
              <a:gd name="connsiteY3" fmla="*/ 81582 h 280909"/>
              <a:gd name="connsiteX4" fmla="*/ 122209 w 286160"/>
              <a:gd name="connsiteY4" fmla="*/ 98253 h 280909"/>
              <a:gd name="connsiteX5" fmla="*/ 138880 w 286160"/>
              <a:gd name="connsiteY5" fmla="*/ 105210 h 280909"/>
              <a:gd name="connsiteX6" fmla="*/ 155550 w 286160"/>
              <a:gd name="connsiteY6" fmla="*/ 98253 h 280909"/>
              <a:gd name="connsiteX7" fmla="*/ 155550 w 286160"/>
              <a:gd name="connsiteY7" fmla="*/ 64780 h 280909"/>
              <a:gd name="connsiteX8" fmla="*/ 98581 w 286160"/>
              <a:gd name="connsiteY8" fmla="*/ 7810 h 280909"/>
              <a:gd name="connsiteX9" fmla="*/ 98450 w 286160"/>
              <a:gd name="connsiteY9" fmla="*/ 7810 h 280909"/>
              <a:gd name="connsiteX10" fmla="*/ 96743 w 286160"/>
              <a:gd name="connsiteY10" fmla="*/ 6366 h 280909"/>
              <a:gd name="connsiteX11" fmla="*/ 95956 w 286160"/>
              <a:gd name="connsiteY11" fmla="*/ 5710 h 280909"/>
              <a:gd name="connsiteX12" fmla="*/ 94905 w 286160"/>
              <a:gd name="connsiteY12" fmla="*/ 4922 h 280909"/>
              <a:gd name="connsiteX13" fmla="*/ 93855 w 286160"/>
              <a:gd name="connsiteY13" fmla="*/ 4266 h 280909"/>
              <a:gd name="connsiteX14" fmla="*/ 92937 w 286160"/>
              <a:gd name="connsiteY14" fmla="*/ 3741 h 280909"/>
              <a:gd name="connsiteX15" fmla="*/ 91886 w 286160"/>
              <a:gd name="connsiteY15" fmla="*/ 3216 h 280909"/>
              <a:gd name="connsiteX16" fmla="*/ 90836 w 286160"/>
              <a:gd name="connsiteY16" fmla="*/ 2691 h 280909"/>
              <a:gd name="connsiteX17" fmla="*/ 89786 w 286160"/>
              <a:gd name="connsiteY17" fmla="*/ 2297 h 280909"/>
              <a:gd name="connsiteX18" fmla="*/ 88605 w 286160"/>
              <a:gd name="connsiteY18" fmla="*/ 1903 h 280909"/>
              <a:gd name="connsiteX19" fmla="*/ 87554 w 286160"/>
              <a:gd name="connsiteY19" fmla="*/ 1641 h 280909"/>
              <a:gd name="connsiteX20" fmla="*/ 86373 w 286160"/>
              <a:gd name="connsiteY20" fmla="*/ 1378 h 280909"/>
              <a:gd name="connsiteX21" fmla="*/ 85192 w 286160"/>
              <a:gd name="connsiteY21" fmla="*/ 1247 h 280909"/>
              <a:gd name="connsiteX22" fmla="*/ 84142 w 286160"/>
              <a:gd name="connsiteY22" fmla="*/ 1116 h 280909"/>
              <a:gd name="connsiteX23" fmla="*/ 81779 w 286160"/>
              <a:gd name="connsiteY23" fmla="*/ 984 h 280909"/>
              <a:gd name="connsiteX24" fmla="*/ 81779 w 286160"/>
              <a:gd name="connsiteY24" fmla="*/ 984 h 280909"/>
              <a:gd name="connsiteX25" fmla="*/ 81779 w 286160"/>
              <a:gd name="connsiteY25" fmla="*/ 984 h 280909"/>
              <a:gd name="connsiteX26" fmla="*/ 81779 w 286160"/>
              <a:gd name="connsiteY26" fmla="*/ 984 h 280909"/>
              <a:gd name="connsiteX27" fmla="*/ 79416 w 286160"/>
              <a:gd name="connsiteY27" fmla="*/ 1116 h 280909"/>
              <a:gd name="connsiteX28" fmla="*/ 78366 w 286160"/>
              <a:gd name="connsiteY28" fmla="*/ 1247 h 280909"/>
              <a:gd name="connsiteX29" fmla="*/ 77053 w 286160"/>
              <a:gd name="connsiteY29" fmla="*/ 1378 h 280909"/>
              <a:gd name="connsiteX30" fmla="*/ 75872 w 286160"/>
              <a:gd name="connsiteY30" fmla="*/ 1641 h 280909"/>
              <a:gd name="connsiteX31" fmla="*/ 74691 w 286160"/>
              <a:gd name="connsiteY31" fmla="*/ 1903 h 280909"/>
              <a:gd name="connsiteX32" fmla="*/ 73640 w 286160"/>
              <a:gd name="connsiteY32" fmla="*/ 2297 h 280909"/>
              <a:gd name="connsiteX33" fmla="*/ 72590 w 286160"/>
              <a:gd name="connsiteY33" fmla="*/ 2691 h 280909"/>
              <a:gd name="connsiteX34" fmla="*/ 71671 w 286160"/>
              <a:gd name="connsiteY34" fmla="*/ 3085 h 280909"/>
              <a:gd name="connsiteX35" fmla="*/ 70490 w 286160"/>
              <a:gd name="connsiteY35" fmla="*/ 3610 h 280909"/>
              <a:gd name="connsiteX36" fmla="*/ 69571 w 286160"/>
              <a:gd name="connsiteY36" fmla="*/ 4135 h 280909"/>
              <a:gd name="connsiteX37" fmla="*/ 68521 w 286160"/>
              <a:gd name="connsiteY37" fmla="*/ 4791 h 280909"/>
              <a:gd name="connsiteX38" fmla="*/ 67602 w 286160"/>
              <a:gd name="connsiteY38" fmla="*/ 5447 h 280909"/>
              <a:gd name="connsiteX39" fmla="*/ 66815 w 286160"/>
              <a:gd name="connsiteY39" fmla="*/ 6104 h 280909"/>
              <a:gd name="connsiteX40" fmla="*/ 66683 w 286160"/>
              <a:gd name="connsiteY40" fmla="*/ 6104 h 280909"/>
              <a:gd name="connsiteX41" fmla="*/ 64977 w 286160"/>
              <a:gd name="connsiteY41" fmla="*/ 7548 h 280909"/>
              <a:gd name="connsiteX42" fmla="*/ 64846 w 286160"/>
              <a:gd name="connsiteY42" fmla="*/ 7679 h 280909"/>
              <a:gd name="connsiteX43" fmla="*/ 7876 w 286160"/>
              <a:gd name="connsiteY43" fmla="*/ 64649 h 280909"/>
              <a:gd name="connsiteX44" fmla="*/ 7876 w 286160"/>
              <a:gd name="connsiteY44" fmla="*/ 98121 h 280909"/>
              <a:gd name="connsiteX45" fmla="*/ 24547 w 286160"/>
              <a:gd name="connsiteY45" fmla="*/ 105078 h 280909"/>
              <a:gd name="connsiteX46" fmla="*/ 41218 w 286160"/>
              <a:gd name="connsiteY46" fmla="*/ 98121 h 280909"/>
              <a:gd name="connsiteX47" fmla="*/ 57889 w 286160"/>
              <a:gd name="connsiteY47" fmla="*/ 81450 h 280909"/>
              <a:gd name="connsiteX48" fmla="*/ 57889 w 286160"/>
              <a:gd name="connsiteY48" fmla="*/ 152334 h 280909"/>
              <a:gd name="connsiteX49" fmla="*/ 120109 w 286160"/>
              <a:gd name="connsiteY49" fmla="*/ 261285 h 280909"/>
              <a:gd name="connsiteX50" fmla="*/ 262533 w 286160"/>
              <a:gd name="connsiteY50" fmla="*/ 280319 h 280909"/>
              <a:gd name="connsiteX51" fmla="*/ 286161 w 286160"/>
              <a:gd name="connsiteY51" fmla="*/ 256691 h 280909"/>
              <a:gd name="connsiteX52" fmla="*/ 262926 w 286160"/>
              <a:gd name="connsiteY52" fmla="*/ 233063 h 28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160" h="280909">
                <a:moveTo>
                  <a:pt x="262926" y="233063"/>
                </a:moveTo>
                <a:cubicBezTo>
                  <a:pt x="208582" y="233063"/>
                  <a:pt x="166839" y="230569"/>
                  <a:pt x="140192" y="218361"/>
                </a:cubicBezTo>
                <a:cubicBezTo>
                  <a:pt x="122996" y="210485"/>
                  <a:pt x="105538" y="196571"/>
                  <a:pt x="105538" y="152466"/>
                </a:cubicBezTo>
                <a:lnTo>
                  <a:pt x="105538" y="81582"/>
                </a:lnTo>
                <a:lnTo>
                  <a:pt x="122209" y="98253"/>
                </a:lnTo>
                <a:cubicBezTo>
                  <a:pt x="126803" y="102847"/>
                  <a:pt x="132841" y="105210"/>
                  <a:pt x="138880" y="105210"/>
                </a:cubicBezTo>
                <a:cubicBezTo>
                  <a:pt x="144918" y="105210"/>
                  <a:pt x="150956" y="102847"/>
                  <a:pt x="155550" y="98253"/>
                </a:cubicBezTo>
                <a:cubicBezTo>
                  <a:pt x="164739" y="89064"/>
                  <a:pt x="164739" y="74100"/>
                  <a:pt x="155550" y="64780"/>
                </a:cubicBezTo>
                <a:lnTo>
                  <a:pt x="98581" y="7810"/>
                </a:lnTo>
                <a:cubicBezTo>
                  <a:pt x="98581" y="7810"/>
                  <a:pt x="98581" y="7810"/>
                  <a:pt x="98450" y="7810"/>
                </a:cubicBezTo>
                <a:cubicBezTo>
                  <a:pt x="97925" y="7285"/>
                  <a:pt x="97399" y="6760"/>
                  <a:pt x="96743" y="6366"/>
                </a:cubicBezTo>
                <a:cubicBezTo>
                  <a:pt x="96481" y="6104"/>
                  <a:pt x="96218" y="5972"/>
                  <a:pt x="95956" y="5710"/>
                </a:cubicBezTo>
                <a:cubicBezTo>
                  <a:pt x="95562" y="5447"/>
                  <a:pt x="95299" y="5185"/>
                  <a:pt x="94905" y="4922"/>
                </a:cubicBezTo>
                <a:cubicBezTo>
                  <a:pt x="94512" y="4660"/>
                  <a:pt x="94249" y="4529"/>
                  <a:pt x="93855" y="4266"/>
                </a:cubicBezTo>
                <a:cubicBezTo>
                  <a:pt x="93593" y="4135"/>
                  <a:pt x="93199" y="3872"/>
                  <a:pt x="92937" y="3741"/>
                </a:cubicBezTo>
                <a:cubicBezTo>
                  <a:pt x="92543" y="3610"/>
                  <a:pt x="92280" y="3347"/>
                  <a:pt x="91886" y="3216"/>
                </a:cubicBezTo>
                <a:cubicBezTo>
                  <a:pt x="91492" y="3085"/>
                  <a:pt x="91230" y="2822"/>
                  <a:pt x="90836" y="2691"/>
                </a:cubicBezTo>
                <a:cubicBezTo>
                  <a:pt x="90443" y="2560"/>
                  <a:pt x="90180" y="2428"/>
                  <a:pt x="89786" y="2297"/>
                </a:cubicBezTo>
                <a:cubicBezTo>
                  <a:pt x="89392" y="2166"/>
                  <a:pt x="88999" y="2034"/>
                  <a:pt x="88605" y="1903"/>
                </a:cubicBezTo>
                <a:cubicBezTo>
                  <a:pt x="88211" y="1772"/>
                  <a:pt x="87948" y="1772"/>
                  <a:pt x="87554" y="1641"/>
                </a:cubicBezTo>
                <a:cubicBezTo>
                  <a:pt x="87161" y="1509"/>
                  <a:pt x="86767" y="1378"/>
                  <a:pt x="86373" y="1378"/>
                </a:cubicBezTo>
                <a:cubicBezTo>
                  <a:pt x="85979" y="1247"/>
                  <a:pt x="85585" y="1247"/>
                  <a:pt x="85192" y="1247"/>
                </a:cubicBezTo>
                <a:cubicBezTo>
                  <a:pt x="84798" y="1247"/>
                  <a:pt x="84536" y="1116"/>
                  <a:pt x="84142" y="1116"/>
                </a:cubicBezTo>
                <a:cubicBezTo>
                  <a:pt x="83354" y="984"/>
                  <a:pt x="82567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0991" y="984"/>
                  <a:pt x="80204" y="984"/>
                  <a:pt x="79416" y="1116"/>
                </a:cubicBezTo>
                <a:cubicBezTo>
                  <a:pt x="79022" y="1116"/>
                  <a:pt x="78760" y="1247"/>
                  <a:pt x="78366" y="1247"/>
                </a:cubicBezTo>
                <a:cubicBezTo>
                  <a:pt x="77972" y="1247"/>
                  <a:pt x="77447" y="1378"/>
                  <a:pt x="77053" y="1378"/>
                </a:cubicBezTo>
                <a:cubicBezTo>
                  <a:pt x="76660" y="1509"/>
                  <a:pt x="76266" y="1509"/>
                  <a:pt x="75872" y="1641"/>
                </a:cubicBezTo>
                <a:cubicBezTo>
                  <a:pt x="75478" y="1772"/>
                  <a:pt x="75084" y="1772"/>
                  <a:pt x="74691" y="1903"/>
                </a:cubicBezTo>
                <a:cubicBezTo>
                  <a:pt x="74297" y="2034"/>
                  <a:pt x="74034" y="2166"/>
                  <a:pt x="73640" y="2297"/>
                </a:cubicBezTo>
                <a:cubicBezTo>
                  <a:pt x="73247" y="2428"/>
                  <a:pt x="72853" y="2560"/>
                  <a:pt x="72590" y="2691"/>
                </a:cubicBezTo>
                <a:cubicBezTo>
                  <a:pt x="72196" y="2822"/>
                  <a:pt x="71934" y="2953"/>
                  <a:pt x="71671" y="3085"/>
                </a:cubicBezTo>
                <a:cubicBezTo>
                  <a:pt x="71278" y="3216"/>
                  <a:pt x="70884" y="3478"/>
                  <a:pt x="70490" y="3610"/>
                </a:cubicBezTo>
                <a:cubicBezTo>
                  <a:pt x="70227" y="3741"/>
                  <a:pt x="69834" y="4003"/>
                  <a:pt x="69571" y="4135"/>
                </a:cubicBezTo>
                <a:cubicBezTo>
                  <a:pt x="69177" y="4397"/>
                  <a:pt x="68784" y="4529"/>
                  <a:pt x="68521" y="4791"/>
                </a:cubicBezTo>
                <a:cubicBezTo>
                  <a:pt x="68258" y="5054"/>
                  <a:pt x="67865" y="5316"/>
                  <a:pt x="67602" y="5447"/>
                </a:cubicBezTo>
                <a:cubicBezTo>
                  <a:pt x="67340" y="5710"/>
                  <a:pt x="67077" y="5841"/>
                  <a:pt x="66815" y="6104"/>
                </a:cubicBezTo>
                <a:cubicBezTo>
                  <a:pt x="66815" y="6104"/>
                  <a:pt x="66815" y="6104"/>
                  <a:pt x="66683" y="6104"/>
                </a:cubicBezTo>
                <a:cubicBezTo>
                  <a:pt x="66158" y="6629"/>
                  <a:pt x="65502" y="7023"/>
                  <a:pt x="64977" y="7548"/>
                </a:cubicBezTo>
                <a:cubicBezTo>
                  <a:pt x="64977" y="7548"/>
                  <a:pt x="64977" y="7548"/>
                  <a:pt x="64846" y="7679"/>
                </a:cubicBezTo>
                <a:lnTo>
                  <a:pt x="7876" y="64649"/>
                </a:lnTo>
                <a:cubicBezTo>
                  <a:pt x="-1313" y="73837"/>
                  <a:pt x="-1313" y="88801"/>
                  <a:pt x="7876" y="98121"/>
                </a:cubicBezTo>
                <a:cubicBezTo>
                  <a:pt x="12470" y="102716"/>
                  <a:pt x="18509" y="105078"/>
                  <a:pt x="24547" y="105078"/>
                </a:cubicBezTo>
                <a:cubicBezTo>
                  <a:pt x="30585" y="105078"/>
                  <a:pt x="36623" y="102716"/>
                  <a:pt x="41218" y="98121"/>
                </a:cubicBezTo>
                <a:lnTo>
                  <a:pt x="57889" y="81450"/>
                </a:lnTo>
                <a:lnTo>
                  <a:pt x="57889" y="152334"/>
                </a:lnTo>
                <a:cubicBezTo>
                  <a:pt x="57889" y="206416"/>
                  <a:pt x="78235" y="241989"/>
                  <a:pt x="120109" y="261285"/>
                </a:cubicBezTo>
                <a:cubicBezTo>
                  <a:pt x="154632" y="277168"/>
                  <a:pt x="200181" y="280319"/>
                  <a:pt x="262533" y="280319"/>
                </a:cubicBezTo>
                <a:cubicBezTo>
                  <a:pt x="275528" y="280319"/>
                  <a:pt x="286161" y="269686"/>
                  <a:pt x="286161" y="256691"/>
                </a:cubicBezTo>
                <a:cubicBezTo>
                  <a:pt x="286161" y="243695"/>
                  <a:pt x="275921" y="233063"/>
                  <a:pt x="262926" y="2330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4" name="Forma libre 6">
            <a:extLst>
              <a:ext uri="{FF2B5EF4-FFF2-40B4-BE49-F238E27FC236}">
                <a16:creationId xmlns:a16="http://schemas.microsoft.com/office/drawing/2014/main" id="{A5EF3B3C-BFD8-511A-1388-CDA2E2CF69D9}"/>
              </a:ext>
            </a:extLst>
          </p:cNvPr>
          <p:cNvSpPr/>
          <p:nvPr/>
        </p:nvSpPr>
        <p:spPr>
          <a:xfrm>
            <a:off x="6812837" y="2804296"/>
            <a:ext cx="426907" cy="458941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366F88-5B2C-5122-D4DE-BA779BDDE3DF}"/>
              </a:ext>
            </a:extLst>
          </p:cNvPr>
          <p:cNvSpPr txBox="1"/>
          <p:nvPr/>
        </p:nvSpPr>
        <p:spPr>
          <a:xfrm>
            <a:off x="8709124" y="2939280"/>
            <a:ext cx="271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4" name="Round Diagonal Corner of Rectangle 53">
            <a:extLst>
              <a:ext uri="{FF2B5EF4-FFF2-40B4-BE49-F238E27FC236}">
                <a16:creationId xmlns:a16="http://schemas.microsoft.com/office/drawing/2014/main" id="{A526E194-6B4B-C111-2EF1-5AAB2FB22591}"/>
              </a:ext>
            </a:extLst>
          </p:cNvPr>
          <p:cNvSpPr/>
          <p:nvPr/>
        </p:nvSpPr>
        <p:spPr>
          <a:xfrm>
            <a:off x="8676020" y="2243292"/>
            <a:ext cx="2458387" cy="48220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9D054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 Diagonal Corner of Rectangle 54">
            <a:extLst>
              <a:ext uri="{FF2B5EF4-FFF2-40B4-BE49-F238E27FC236}">
                <a16:creationId xmlns:a16="http://schemas.microsoft.com/office/drawing/2014/main" id="{B09D7198-D5C6-2C69-C73D-597E608727D7}"/>
              </a:ext>
            </a:extLst>
          </p:cNvPr>
          <p:cNvSpPr/>
          <p:nvPr/>
        </p:nvSpPr>
        <p:spPr>
          <a:xfrm>
            <a:off x="1165948" y="2198322"/>
            <a:ext cx="2458387" cy="48220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73E019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 Diagonal Corner of Rectangle 55">
            <a:extLst>
              <a:ext uri="{FF2B5EF4-FFF2-40B4-BE49-F238E27FC236}">
                <a16:creationId xmlns:a16="http://schemas.microsoft.com/office/drawing/2014/main" id="{D0D131D4-85C6-6405-9DAD-C5D7755C8A09}"/>
              </a:ext>
            </a:extLst>
          </p:cNvPr>
          <p:cNvSpPr/>
          <p:nvPr/>
        </p:nvSpPr>
        <p:spPr>
          <a:xfrm>
            <a:off x="1300859" y="4641718"/>
            <a:ext cx="2458387" cy="48220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48EBD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 Diagonal Corner of Rectangle 56">
            <a:extLst>
              <a:ext uri="{FF2B5EF4-FFF2-40B4-BE49-F238E27FC236}">
                <a16:creationId xmlns:a16="http://schemas.microsoft.com/office/drawing/2014/main" id="{64D267B9-1AF4-D223-9E8D-F08CCC06B1E3}"/>
              </a:ext>
            </a:extLst>
          </p:cNvPr>
          <p:cNvSpPr/>
          <p:nvPr/>
        </p:nvSpPr>
        <p:spPr>
          <a:xfrm>
            <a:off x="8676020" y="4641718"/>
            <a:ext cx="2458387" cy="482204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04A7A2"/>
          </a:solidFill>
          <a:ln>
            <a:solidFill>
              <a:schemeClr val="bg1"/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A36C37-1B9C-C312-D5DB-358FD216BC01}"/>
              </a:ext>
            </a:extLst>
          </p:cNvPr>
          <p:cNvSpPr/>
          <p:nvPr/>
        </p:nvSpPr>
        <p:spPr>
          <a:xfrm>
            <a:off x="8850684" y="2284339"/>
            <a:ext cx="172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466516-F563-67E4-5BE7-937F647BB358}"/>
              </a:ext>
            </a:extLst>
          </p:cNvPr>
          <p:cNvSpPr txBox="1"/>
          <p:nvPr/>
        </p:nvSpPr>
        <p:spPr>
          <a:xfrm flipH="1">
            <a:off x="864783" y="2847738"/>
            <a:ext cx="27147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3952CFF-AA89-E3F1-AAE3-3799E8505A0F}"/>
              </a:ext>
            </a:extLst>
          </p:cNvPr>
          <p:cNvSpPr/>
          <p:nvPr/>
        </p:nvSpPr>
        <p:spPr>
          <a:xfrm flipH="1">
            <a:off x="1633515" y="2269888"/>
            <a:ext cx="172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14D3EC-07F4-1F7D-7C45-36370E6388B7}"/>
              </a:ext>
            </a:extLst>
          </p:cNvPr>
          <p:cNvSpPr txBox="1"/>
          <p:nvPr/>
        </p:nvSpPr>
        <p:spPr>
          <a:xfrm>
            <a:off x="8683495" y="5333622"/>
            <a:ext cx="27118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CF5BC0B-5E61-732C-8934-2FF3F48F1647}"/>
              </a:ext>
            </a:extLst>
          </p:cNvPr>
          <p:cNvSpPr/>
          <p:nvPr/>
        </p:nvSpPr>
        <p:spPr>
          <a:xfrm>
            <a:off x="8850684" y="4691435"/>
            <a:ext cx="21090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85C1FB-79B2-AC2F-231D-462F30B8D0A5}"/>
              </a:ext>
            </a:extLst>
          </p:cNvPr>
          <p:cNvSpPr txBox="1"/>
          <p:nvPr/>
        </p:nvSpPr>
        <p:spPr>
          <a:xfrm flipH="1">
            <a:off x="896826" y="5255908"/>
            <a:ext cx="2714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312D08-BB1B-7100-F6C0-25C9024F6961}"/>
              </a:ext>
            </a:extLst>
          </p:cNvPr>
          <p:cNvSpPr/>
          <p:nvPr/>
        </p:nvSpPr>
        <p:spPr>
          <a:xfrm flipH="1">
            <a:off x="1582448" y="4705289"/>
            <a:ext cx="17239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3602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Freeform 1">
            <a:extLst>
              <a:ext uri="{FF2B5EF4-FFF2-40B4-BE49-F238E27FC236}">
                <a16:creationId xmlns:a16="http://schemas.microsoft.com/office/drawing/2014/main" id="{6A498FA8-FA2A-0DAF-EEF3-6287E87728FE}"/>
              </a:ext>
            </a:extLst>
          </p:cNvPr>
          <p:cNvSpPr/>
          <p:nvPr/>
        </p:nvSpPr>
        <p:spPr>
          <a:xfrm>
            <a:off x="921225" y="1800975"/>
            <a:ext cx="1329296" cy="1326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2" y="3087"/>
                  <a:pt x="1544" y="3087"/>
                </a:cubicBezTo>
                <a:cubicBezTo>
                  <a:pt x="2397" y="3087"/>
                  <a:pt x="3088" y="2396"/>
                  <a:pt x="3088" y="1543"/>
                </a:cubicBezTo>
                <a:cubicBezTo>
                  <a:pt x="3088" y="691"/>
                  <a:pt x="2397" y="0"/>
                  <a:pt x="1544" y="0"/>
                </a:cubicBezTo>
                <a:cubicBezTo>
                  <a:pt x="692" y="0"/>
                  <a:pt x="0" y="691"/>
                  <a:pt x="0" y="1543"/>
                </a:cubicBezTo>
                <a:close/>
              </a:path>
            </a:pathLst>
          </a:custGeom>
          <a:solidFill>
            <a:srgbClr val="73E01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9DF69A1E-5D67-AC34-70DB-46E9AFA9A8B3}"/>
              </a:ext>
            </a:extLst>
          </p:cNvPr>
          <p:cNvSpPr/>
          <p:nvPr/>
        </p:nvSpPr>
        <p:spPr>
          <a:xfrm>
            <a:off x="3094799" y="1800975"/>
            <a:ext cx="1329296" cy="132616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7">
                <a:moveTo>
                  <a:pt x="0" y="1543"/>
                </a:moveTo>
                <a:cubicBezTo>
                  <a:pt x="0" y="2396"/>
                  <a:pt x="691" y="3087"/>
                  <a:pt x="1544" y="3087"/>
                </a:cubicBezTo>
                <a:cubicBezTo>
                  <a:pt x="2396" y="3087"/>
                  <a:pt x="3088" y="2396"/>
                  <a:pt x="3088" y="1543"/>
                </a:cubicBezTo>
                <a:cubicBezTo>
                  <a:pt x="3088" y="690"/>
                  <a:pt x="2396" y="0"/>
                  <a:pt x="1544" y="0"/>
                </a:cubicBezTo>
                <a:cubicBezTo>
                  <a:pt x="691" y="0"/>
                  <a:pt x="0" y="690"/>
                  <a:pt x="0" y="1543"/>
                </a:cubicBezTo>
                <a:close/>
              </a:path>
            </a:pathLst>
          </a:custGeom>
          <a:solidFill>
            <a:srgbClr val="09D05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A66D08-8776-9DC3-9E81-F1D3823A7201}"/>
              </a:ext>
            </a:extLst>
          </p:cNvPr>
          <p:cNvSpPr/>
          <p:nvPr/>
        </p:nvSpPr>
        <p:spPr>
          <a:xfrm>
            <a:off x="5417430" y="1800760"/>
            <a:ext cx="1328866" cy="1326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4"/>
                </a:moveTo>
                <a:cubicBezTo>
                  <a:pt x="0" y="2396"/>
                  <a:pt x="691" y="3088"/>
                  <a:pt x="1543" y="3088"/>
                </a:cubicBezTo>
                <a:cubicBezTo>
                  <a:pt x="2396" y="3088"/>
                  <a:pt x="3087" y="2396"/>
                  <a:pt x="3087" y="1544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4"/>
                </a:cubicBezTo>
                <a:close/>
              </a:path>
            </a:pathLst>
          </a:custGeom>
          <a:solidFill>
            <a:srgbClr val="00BD7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AEA80E65-4F11-B51F-EC5E-03AEBCEABA42}"/>
              </a:ext>
            </a:extLst>
          </p:cNvPr>
          <p:cNvSpPr/>
          <p:nvPr/>
        </p:nvSpPr>
        <p:spPr>
          <a:xfrm>
            <a:off x="7710144" y="1800760"/>
            <a:ext cx="1329297" cy="1326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8" h="3088">
                <a:moveTo>
                  <a:pt x="0" y="1545"/>
                </a:moveTo>
                <a:cubicBezTo>
                  <a:pt x="0" y="2397"/>
                  <a:pt x="691" y="3088"/>
                  <a:pt x="1544" y="3088"/>
                </a:cubicBezTo>
                <a:cubicBezTo>
                  <a:pt x="2396" y="3088"/>
                  <a:pt x="3088" y="2397"/>
                  <a:pt x="3088" y="1545"/>
                </a:cubicBezTo>
                <a:cubicBezTo>
                  <a:pt x="3088" y="692"/>
                  <a:pt x="2396" y="0"/>
                  <a:pt x="1544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rgbClr val="04A7A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5C532E5F-EDF8-E10A-5DE8-125D056188EC}"/>
              </a:ext>
            </a:extLst>
          </p:cNvPr>
          <p:cNvSpPr/>
          <p:nvPr/>
        </p:nvSpPr>
        <p:spPr>
          <a:xfrm>
            <a:off x="9960509" y="1800760"/>
            <a:ext cx="1328866" cy="132659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087" h="3088">
                <a:moveTo>
                  <a:pt x="0" y="1545"/>
                </a:moveTo>
                <a:cubicBezTo>
                  <a:pt x="0" y="2397"/>
                  <a:pt x="691" y="3088"/>
                  <a:pt x="1543" y="3088"/>
                </a:cubicBezTo>
                <a:cubicBezTo>
                  <a:pt x="2396" y="3088"/>
                  <a:pt x="3087" y="2397"/>
                  <a:pt x="3087" y="1545"/>
                </a:cubicBezTo>
                <a:cubicBezTo>
                  <a:pt x="3087" y="692"/>
                  <a:pt x="2396" y="0"/>
                  <a:pt x="1543" y="0"/>
                </a:cubicBezTo>
                <a:cubicBezTo>
                  <a:pt x="691" y="0"/>
                  <a:pt x="0" y="692"/>
                  <a:pt x="0" y="1545"/>
                </a:cubicBezTo>
                <a:close/>
              </a:path>
            </a:pathLst>
          </a:custGeom>
          <a:solidFill>
            <a:srgbClr val="048EB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200" u="none" strike="noStrike" kern="1200" dirty="0">
              <a:ln>
                <a:noFill/>
              </a:ln>
              <a:latin typeface="Lato Light" panose="020F0302020204030203" pitchFamily="34" charset="77"/>
              <a:ea typeface="Arial Unicode MS" pitchFamily="2"/>
              <a:cs typeface="Arial Unicode MS" pitchFamily="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9F95C8-591D-8794-2EA9-211859C7FF40}"/>
              </a:ext>
            </a:extLst>
          </p:cNvPr>
          <p:cNvSpPr/>
          <p:nvPr/>
        </p:nvSpPr>
        <p:spPr>
          <a:xfrm>
            <a:off x="751662" y="2294781"/>
            <a:ext cx="1668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05401A08-93E2-E02F-D62C-1B32110304B1}"/>
              </a:ext>
            </a:extLst>
          </p:cNvPr>
          <p:cNvSpPr/>
          <p:nvPr/>
        </p:nvSpPr>
        <p:spPr>
          <a:xfrm>
            <a:off x="675629" y="3429000"/>
            <a:ext cx="1820488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5DFABBA7-AE28-BFC7-4BE8-EEFB8609B804}"/>
              </a:ext>
            </a:extLst>
          </p:cNvPr>
          <p:cNvSpPr/>
          <p:nvPr/>
        </p:nvSpPr>
        <p:spPr>
          <a:xfrm>
            <a:off x="2849203" y="3429000"/>
            <a:ext cx="1820488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DB0B9959-B3C7-733D-D0F2-9BE0A279BCB5}"/>
              </a:ext>
            </a:extLst>
          </p:cNvPr>
          <p:cNvSpPr/>
          <p:nvPr/>
        </p:nvSpPr>
        <p:spPr>
          <a:xfrm>
            <a:off x="5171619" y="3429000"/>
            <a:ext cx="1820488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-side Corner of Rectangle 22">
            <a:extLst>
              <a:ext uri="{FF2B5EF4-FFF2-40B4-BE49-F238E27FC236}">
                <a16:creationId xmlns:a16="http://schemas.microsoft.com/office/drawing/2014/main" id="{8354C930-C3FC-F628-4A13-52107715795E}"/>
              </a:ext>
            </a:extLst>
          </p:cNvPr>
          <p:cNvSpPr/>
          <p:nvPr/>
        </p:nvSpPr>
        <p:spPr>
          <a:xfrm>
            <a:off x="7464548" y="3429000"/>
            <a:ext cx="1820488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-side Corner of Rectangle 23">
            <a:extLst>
              <a:ext uri="{FF2B5EF4-FFF2-40B4-BE49-F238E27FC236}">
                <a16:creationId xmlns:a16="http://schemas.microsoft.com/office/drawing/2014/main" id="{944BA198-E24C-66DE-5181-2BDA79105577}"/>
              </a:ext>
            </a:extLst>
          </p:cNvPr>
          <p:cNvSpPr/>
          <p:nvPr/>
        </p:nvSpPr>
        <p:spPr>
          <a:xfrm>
            <a:off x="9714698" y="3429000"/>
            <a:ext cx="1820488" cy="34290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8E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B8C7B-1198-725C-7A1F-4CB3630502F6}"/>
              </a:ext>
            </a:extLst>
          </p:cNvPr>
          <p:cNvSpPr/>
          <p:nvPr/>
        </p:nvSpPr>
        <p:spPr>
          <a:xfrm>
            <a:off x="2925236" y="2294781"/>
            <a:ext cx="16684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4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C7C613-AF13-DA63-3E37-61A3F87ACB2C}"/>
              </a:ext>
            </a:extLst>
          </p:cNvPr>
          <p:cNvSpPr/>
          <p:nvPr/>
        </p:nvSpPr>
        <p:spPr>
          <a:xfrm>
            <a:off x="7352751" y="2325559"/>
            <a:ext cx="204408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4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DA0DB6-A4A8-E01C-52D6-824D3A167333}"/>
              </a:ext>
            </a:extLst>
          </p:cNvPr>
          <p:cNvSpPr/>
          <p:nvPr/>
        </p:nvSpPr>
        <p:spPr>
          <a:xfrm>
            <a:off x="9790731" y="2279392"/>
            <a:ext cx="1668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4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F5A60B-EDFD-C114-EEF3-62F600C65CA3}"/>
              </a:ext>
            </a:extLst>
          </p:cNvPr>
          <p:cNvSpPr/>
          <p:nvPr/>
        </p:nvSpPr>
        <p:spPr>
          <a:xfrm>
            <a:off x="5059822" y="2294781"/>
            <a:ext cx="20440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4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D8FD4-F3FB-1D53-162A-599C48EA8D92}"/>
              </a:ext>
            </a:extLst>
          </p:cNvPr>
          <p:cNvSpPr txBox="1"/>
          <p:nvPr/>
        </p:nvSpPr>
        <p:spPr>
          <a:xfrm flipH="1">
            <a:off x="773356" y="4049599"/>
            <a:ext cx="1625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11031B-7911-B832-96DF-1250AD3C2910}"/>
              </a:ext>
            </a:extLst>
          </p:cNvPr>
          <p:cNvSpPr txBox="1"/>
          <p:nvPr/>
        </p:nvSpPr>
        <p:spPr>
          <a:xfrm flipH="1">
            <a:off x="2945941" y="4049599"/>
            <a:ext cx="16270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5A0E6-F824-86E4-F16F-15E972CAAEB9}"/>
              </a:ext>
            </a:extLst>
          </p:cNvPr>
          <p:cNvSpPr txBox="1"/>
          <p:nvPr/>
        </p:nvSpPr>
        <p:spPr>
          <a:xfrm flipH="1">
            <a:off x="5273295" y="4052979"/>
            <a:ext cx="1617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C5FDD0-6C57-B7CB-F95F-8ED4054AB438}"/>
              </a:ext>
            </a:extLst>
          </p:cNvPr>
          <p:cNvSpPr txBox="1"/>
          <p:nvPr/>
        </p:nvSpPr>
        <p:spPr>
          <a:xfrm flipH="1">
            <a:off x="7583511" y="4081453"/>
            <a:ext cx="1582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780D8-2BCC-1139-27C7-1438A2E41BBE}"/>
              </a:ext>
            </a:extLst>
          </p:cNvPr>
          <p:cNvSpPr txBox="1"/>
          <p:nvPr/>
        </p:nvSpPr>
        <p:spPr>
          <a:xfrm flipH="1">
            <a:off x="9772040" y="4081453"/>
            <a:ext cx="17058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88156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1" name="Freeform 1">
            <a:extLst>
              <a:ext uri="{FF2B5EF4-FFF2-40B4-BE49-F238E27FC236}">
                <a16:creationId xmlns:a16="http://schemas.microsoft.com/office/drawing/2014/main" id="{22AB22E3-53F2-646C-DB47-DD02CD55C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8471" y="2078768"/>
            <a:ext cx="1805104" cy="1961157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7" h="3711">
                <a:moveTo>
                  <a:pt x="3416" y="2396"/>
                </a:moveTo>
                <a:lnTo>
                  <a:pt x="1895" y="0"/>
                </a:lnTo>
                <a:lnTo>
                  <a:pt x="0" y="2828"/>
                </a:lnTo>
                <a:lnTo>
                  <a:pt x="2257" y="3710"/>
                </a:lnTo>
                <a:lnTo>
                  <a:pt x="3416" y="239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32" name="Freeform 2">
            <a:extLst>
              <a:ext uri="{FF2B5EF4-FFF2-40B4-BE49-F238E27FC236}">
                <a16:creationId xmlns:a16="http://schemas.microsoft.com/office/drawing/2014/main" id="{CEFA2CEC-9D67-CF25-F0CE-3F7A5DC0C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68" y="1629238"/>
            <a:ext cx="1958827" cy="1958828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2 w 3707"/>
              <a:gd name="T5" fmla="*/ 3706 h 3707"/>
              <a:gd name="T6" fmla="*/ 1852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2 w 3707"/>
              <a:gd name="T13" fmla="*/ 0 h 3707"/>
              <a:gd name="T14" fmla="*/ 1852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6" y="3706"/>
                  <a:pt x="1852" y="3706"/>
                </a:cubicBezTo>
                <a:lnTo>
                  <a:pt x="1852" y="3706"/>
                </a:lnTo>
                <a:cubicBezTo>
                  <a:pt x="829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29" y="0"/>
                  <a:pt x="1852" y="0"/>
                </a:cubicBezTo>
                <a:lnTo>
                  <a:pt x="1852" y="0"/>
                </a:lnTo>
                <a:cubicBezTo>
                  <a:pt x="2876" y="0"/>
                  <a:pt x="3706" y="830"/>
                  <a:pt x="3706" y="1854"/>
                </a:cubicBezTo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CB525665-9C59-36B4-75C4-2B7047D44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87" y="3252519"/>
            <a:ext cx="978249" cy="978249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34" name="CuadroTexto 370">
            <a:extLst>
              <a:ext uri="{FF2B5EF4-FFF2-40B4-BE49-F238E27FC236}">
                <a16:creationId xmlns:a16="http://schemas.microsoft.com/office/drawing/2014/main" id="{FBBE75C7-65CF-ACD9-6770-FAC1D307B619}"/>
              </a:ext>
            </a:extLst>
          </p:cNvPr>
          <p:cNvSpPr txBox="1"/>
          <p:nvPr/>
        </p:nvSpPr>
        <p:spPr>
          <a:xfrm>
            <a:off x="2626664" y="3387700"/>
            <a:ext cx="81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27" name="Freeform 1">
            <a:extLst>
              <a:ext uri="{FF2B5EF4-FFF2-40B4-BE49-F238E27FC236}">
                <a16:creationId xmlns:a16="http://schemas.microsoft.com/office/drawing/2014/main" id="{DC9CA375-8221-B32A-8531-1341F124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842" y="2018098"/>
            <a:ext cx="1805104" cy="1961157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7" h="3711">
                <a:moveTo>
                  <a:pt x="3416" y="2396"/>
                </a:moveTo>
                <a:lnTo>
                  <a:pt x="1895" y="0"/>
                </a:lnTo>
                <a:lnTo>
                  <a:pt x="0" y="2828"/>
                </a:lnTo>
                <a:lnTo>
                  <a:pt x="2257" y="3710"/>
                </a:lnTo>
                <a:lnTo>
                  <a:pt x="3416" y="239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28" name="Freeform 2">
            <a:extLst>
              <a:ext uri="{FF2B5EF4-FFF2-40B4-BE49-F238E27FC236}">
                <a16:creationId xmlns:a16="http://schemas.microsoft.com/office/drawing/2014/main" id="{41C15B48-1512-643E-0316-8D7CA0349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939" y="1568568"/>
            <a:ext cx="1958827" cy="1958828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2 w 3707"/>
              <a:gd name="T5" fmla="*/ 3706 h 3707"/>
              <a:gd name="T6" fmla="*/ 1852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2 w 3707"/>
              <a:gd name="T13" fmla="*/ 0 h 3707"/>
              <a:gd name="T14" fmla="*/ 1852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6" y="3706"/>
                  <a:pt x="1852" y="3706"/>
                </a:cubicBezTo>
                <a:lnTo>
                  <a:pt x="1852" y="3706"/>
                </a:lnTo>
                <a:cubicBezTo>
                  <a:pt x="829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29" y="0"/>
                  <a:pt x="1852" y="0"/>
                </a:cubicBezTo>
                <a:lnTo>
                  <a:pt x="1852" y="0"/>
                </a:lnTo>
                <a:cubicBezTo>
                  <a:pt x="2876" y="0"/>
                  <a:pt x="3706" y="830"/>
                  <a:pt x="3706" y="1854"/>
                </a:cubicBezTo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37DEBD43-649A-42FB-A0BA-D386FDDB1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9158" y="3252519"/>
            <a:ext cx="978249" cy="978249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30" name="CuadroTexto 370">
            <a:extLst>
              <a:ext uri="{FF2B5EF4-FFF2-40B4-BE49-F238E27FC236}">
                <a16:creationId xmlns:a16="http://schemas.microsoft.com/office/drawing/2014/main" id="{B0BF85D3-D184-3A9D-CCF5-53029B8145E2}"/>
              </a:ext>
            </a:extLst>
          </p:cNvPr>
          <p:cNvSpPr txBox="1"/>
          <p:nvPr/>
        </p:nvSpPr>
        <p:spPr>
          <a:xfrm>
            <a:off x="6305149" y="3387700"/>
            <a:ext cx="81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23" name="Freeform 1">
            <a:extLst>
              <a:ext uri="{FF2B5EF4-FFF2-40B4-BE49-F238E27FC236}">
                <a16:creationId xmlns:a16="http://schemas.microsoft.com/office/drawing/2014/main" id="{4EAA3E4B-08A6-C19D-4E8C-BC0B71874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3626" y="1971331"/>
            <a:ext cx="1805104" cy="1961157"/>
          </a:xfrm>
          <a:custGeom>
            <a:avLst/>
            <a:gdLst>
              <a:gd name="T0" fmla="*/ 3416 w 3417"/>
              <a:gd name="T1" fmla="*/ 2396 h 3711"/>
              <a:gd name="T2" fmla="*/ 1895 w 3417"/>
              <a:gd name="T3" fmla="*/ 0 h 3711"/>
              <a:gd name="T4" fmla="*/ 0 w 3417"/>
              <a:gd name="T5" fmla="*/ 2828 h 3711"/>
              <a:gd name="T6" fmla="*/ 2257 w 3417"/>
              <a:gd name="T7" fmla="*/ 3710 h 3711"/>
              <a:gd name="T8" fmla="*/ 3416 w 3417"/>
              <a:gd name="T9" fmla="*/ 2396 h 3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7" h="3711">
                <a:moveTo>
                  <a:pt x="3416" y="2396"/>
                </a:moveTo>
                <a:lnTo>
                  <a:pt x="1895" y="0"/>
                </a:lnTo>
                <a:lnTo>
                  <a:pt x="0" y="2828"/>
                </a:lnTo>
                <a:lnTo>
                  <a:pt x="2257" y="3710"/>
                </a:lnTo>
                <a:lnTo>
                  <a:pt x="3416" y="2396"/>
                </a:lnTo>
              </a:path>
            </a:pathLst>
          </a:custGeom>
          <a:solidFill>
            <a:schemeClr val="bg1">
              <a:lumMod val="50000"/>
              <a:alpha val="1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24" name="Freeform 2">
            <a:extLst>
              <a:ext uri="{FF2B5EF4-FFF2-40B4-BE49-F238E27FC236}">
                <a16:creationId xmlns:a16="http://schemas.microsoft.com/office/drawing/2014/main" id="{2760A7CF-C242-47D2-C5B7-6D3D83397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4723" y="1521801"/>
            <a:ext cx="1958827" cy="1958828"/>
          </a:xfrm>
          <a:custGeom>
            <a:avLst/>
            <a:gdLst>
              <a:gd name="T0" fmla="*/ 3706 w 3707"/>
              <a:gd name="T1" fmla="*/ 1854 h 3707"/>
              <a:gd name="T2" fmla="*/ 3706 w 3707"/>
              <a:gd name="T3" fmla="*/ 1854 h 3707"/>
              <a:gd name="T4" fmla="*/ 1852 w 3707"/>
              <a:gd name="T5" fmla="*/ 3706 h 3707"/>
              <a:gd name="T6" fmla="*/ 1852 w 3707"/>
              <a:gd name="T7" fmla="*/ 3706 h 3707"/>
              <a:gd name="T8" fmla="*/ 0 w 3707"/>
              <a:gd name="T9" fmla="*/ 1854 h 3707"/>
              <a:gd name="T10" fmla="*/ 0 w 3707"/>
              <a:gd name="T11" fmla="*/ 1854 h 3707"/>
              <a:gd name="T12" fmla="*/ 1852 w 3707"/>
              <a:gd name="T13" fmla="*/ 0 h 3707"/>
              <a:gd name="T14" fmla="*/ 1852 w 3707"/>
              <a:gd name="T15" fmla="*/ 0 h 3707"/>
              <a:gd name="T16" fmla="*/ 3706 w 3707"/>
              <a:gd name="T17" fmla="*/ 1854 h 3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707" h="3707">
                <a:moveTo>
                  <a:pt x="3706" y="1854"/>
                </a:moveTo>
                <a:lnTo>
                  <a:pt x="3706" y="1854"/>
                </a:lnTo>
                <a:cubicBezTo>
                  <a:pt x="3706" y="2878"/>
                  <a:pt x="2876" y="3706"/>
                  <a:pt x="1852" y="3706"/>
                </a:cubicBezTo>
                <a:lnTo>
                  <a:pt x="1852" y="3706"/>
                </a:lnTo>
                <a:cubicBezTo>
                  <a:pt x="829" y="3706"/>
                  <a:pt x="0" y="2878"/>
                  <a:pt x="0" y="1854"/>
                </a:cubicBezTo>
                <a:lnTo>
                  <a:pt x="0" y="1854"/>
                </a:lnTo>
                <a:cubicBezTo>
                  <a:pt x="0" y="830"/>
                  <a:pt x="829" y="0"/>
                  <a:pt x="1852" y="0"/>
                </a:cubicBezTo>
                <a:lnTo>
                  <a:pt x="1852" y="0"/>
                </a:lnTo>
                <a:cubicBezTo>
                  <a:pt x="2876" y="0"/>
                  <a:pt x="3706" y="830"/>
                  <a:pt x="3706" y="1854"/>
                </a:cubicBez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82808FBC-39BA-C157-87DF-2BF01664E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0942" y="3252519"/>
            <a:ext cx="978249" cy="978249"/>
          </a:xfrm>
          <a:custGeom>
            <a:avLst/>
            <a:gdLst>
              <a:gd name="T0" fmla="*/ 1853 w 1854"/>
              <a:gd name="T1" fmla="*/ 925 h 1853"/>
              <a:gd name="T2" fmla="*/ 1853 w 1854"/>
              <a:gd name="T3" fmla="*/ 925 h 1853"/>
              <a:gd name="T4" fmla="*/ 926 w 1854"/>
              <a:gd name="T5" fmla="*/ 1852 h 1853"/>
              <a:gd name="T6" fmla="*/ 926 w 1854"/>
              <a:gd name="T7" fmla="*/ 1852 h 1853"/>
              <a:gd name="T8" fmla="*/ 0 w 1854"/>
              <a:gd name="T9" fmla="*/ 925 h 1853"/>
              <a:gd name="T10" fmla="*/ 0 w 1854"/>
              <a:gd name="T11" fmla="*/ 925 h 1853"/>
              <a:gd name="T12" fmla="*/ 926 w 1854"/>
              <a:gd name="T13" fmla="*/ 0 h 1853"/>
              <a:gd name="T14" fmla="*/ 926 w 1854"/>
              <a:gd name="T15" fmla="*/ 0 h 1853"/>
              <a:gd name="T16" fmla="*/ 1853 w 1854"/>
              <a:gd name="T17" fmla="*/ 925 h 1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854" h="1853">
                <a:moveTo>
                  <a:pt x="1853" y="925"/>
                </a:moveTo>
                <a:lnTo>
                  <a:pt x="1853" y="925"/>
                </a:lnTo>
                <a:cubicBezTo>
                  <a:pt x="1853" y="1437"/>
                  <a:pt x="1438" y="1852"/>
                  <a:pt x="926" y="1852"/>
                </a:cubicBezTo>
                <a:lnTo>
                  <a:pt x="926" y="1852"/>
                </a:lnTo>
                <a:cubicBezTo>
                  <a:pt x="414" y="1852"/>
                  <a:pt x="0" y="1437"/>
                  <a:pt x="0" y="925"/>
                </a:cubicBezTo>
                <a:lnTo>
                  <a:pt x="0" y="925"/>
                </a:lnTo>
                <a:cubicBezTo>
                  <a:pt x="0" y="414"/>
                  <a:pt x="414" y="0"/>
                  <a:pt x="926" y="0"/>
                </a:cubicBezTo>
                <a:lnTo>
                  <a:pt x="926" y="0"/>
                </a:lnTo>
                <a:cubicBezTo>
                  <a:pt x="1438" y="0"/>
                  <a:pt x="1853" y="414"/>
                  <a:pt x="1853" y="925"/>
                </a:cubicBez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1100" dirty="0">
              <a:latin typeface="Lato Light" panose="020F0302020204030203" pitchFamily="34" charset="77"/>
            </a:endParaRPr>
          </a:p>
        </p:txBody>
      </p:sp>
      <p:sp>
        <p:nvSpPr>
          <p:cNvPr id="26" name="CuadroTexto 370">
            <a:extLst>
              <a:ext uri="{FF2B5EF4-FFF2-40B4-BE49-F238E27FC236}">
                <a16:creationId xmlns:a16="http://schemas.microsoft.com/office/drawing/2014/main" id="{4CC2FEDE-9298-2C63-B480-F204BEC2A262}"/>
              </a:ext>
            </a:extLst>
          </p:cNvPr>
          <p:cNvSpPr txBox="1"/>
          <p:nvPr/>
        </p:nvSpPr>
        <p:spPr>
          <a:xfrm>
            <a:off x="10361819" y="3387700"/>
            <a:ext cx="8148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59855A2-F893-0C27-BDAF-050A9B3FC5FC}"/>
              </a:ext>
            </a:extLst>
          </p:cNvPr>
          <p:cNvSpPr/>
          <p:nvPr/>
        </p:nvSpPr>
        <p:spPr>
          <a:xfrm>
            <a:off x="0" y="4772141"/>
            <a:ext cx="4036980" cy="2085859"/>
          </a:xfrm>
          <a:prstGeom prst="rect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F3BC2B-8F76-E225-785F-DCC0047A4D3F}"/>
              </a:ext>
            </a:extLst>
          </p:cNvPr>
          <p:cNvSpPr/>
          <p:nvPr/>
        </p:nvSpPr>
        <p:spPr>
          <a:xfrm>
            <a:off x="4036981" y="4772141"/>
            <a:ext cx="4207610" cy="2085859"/>
          </a:xfrm>
          <a:prstGeom prst="rect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DAB6A71-778E-7C29-54DC-1F75F6847595}"/>
              </a:ext>
            </a:extLst>
          </p:cNvPr>
          <p:cNvSpPr/>
          <p:nvPr/>
        </p:nvSpPr>
        <p:spPr>
          <a:xfrm>
            <a:off x="8244590" y="4772141"/>
            <a:ext cx="3972923" cy="2085859"/>
          </a:xfrm>
          <a:prstGeom prst="rect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rma libre 9">
            <a:extLst>
              <a:ext uri="{FF2B5EF4-FFF2-40B4-BE49-F238E27FC236}">
                <a16:creationId xmlns:a16="http://schemas.microsoft.com/office/drawing/2014/main" id="{952101CA-29A1-BEA7-F8E5-4B827C248B8C}"/>
              </a:ext>
            </a:extLst>
          </p:cNvPr>
          <p:cNvSpPr/>
          <p:nvPr/>
        </p:nvSpPr>
        <p:spPr>
          <a:xfrm>
            <a:off x="4888761" y="2168022"/>
            <a:ext cx="767774" cy="735870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grpSp>
        <p:nvGrpSpPr>
          <p:cNvPr id="9" name="Grupo 224">
            <a:extLst>
              <a:ext uri="{FF2B5EF4-FFF2-40B4-BE49-F238E27FC236}">
                <a16:creationId xmlns:a16="http://schemas.microsoft.com/office/drawing/2014/main" id="{E8CFA4DF-4D17-3425-7434-334C71B74C39}"/>
              </a:ext>
            </a:extLst>
          </p:cNvPr>
          <p:cNvGrpSpPr/>
          <p:nvPr/>
        </p:nvGrpSpPr>
        <p:grpSpPr>
          <a:xfrm>
            <a:off x="8898520" y="2102063"/>
            <a:ext cx="831231" cy="837384"/>
            <a:chOff x="5014564" y="2955589"/>
            <a:chExt cx="939996" cy="946954"/>
          </a:xfrm>
          <a:solidFill>
            <a:schemeClr val="bg1"/>
          </a:solidFill>
        </p:grpSpPr>
        <p:sp>
          <p:nvSpPr>
            <p:cNvPr id="20" name="Forma libre 87">
              <a:extLst>
                <a:ext uri="{FF2B5EF4-FFF2-40B4-BE49-F238E27FC236}">
                  <a16:creationId xmlns:a16="http://schemas.microsoft.com/office/drawing/2014/main" id="{8B4E741A-D8FF-E1FF-3597-CF3AA9684A57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100" dirty="0">
                <a:latin typeface="Lato Light" panose="020F0302020204030203" pitchFamily="34" charset="77"/>
              </a:endParaRPr>
            </a:p>
          </p:txBody>
        </p:sp>
        <p:sp>
          <p:nvSpPr>
            <p:cNvPr id="21" name="Forma libre 88">
              <a:extLst>
                <a:ext uri="{FF2B5EF4-FFF2-40B4-BE49-F238E27FC236}">
                  <a16:creationId xmlns:a16="http://schemas.microsoft.com/office/drawing/2014/main" id="{09A14320-F999-B073-8A74-C5C32D6449D1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100" dirty="0">
                <a:latin typeface="Lato Light" panose="020F0302020204030203" pitchFamily="34" charset="77"/>
              </a:endParaRPr>
            </a:p>
          </p:txBody>
        </p:sp>
        <p:sp>
          <p:nvSpPr>
            <p:cNvPr id="22" name="Forma libre 89">
              <a:extLst>
                <a:ext uri="{FF2B5EF4-FFF2-40B4-BE49-F238E27FC236}">
                  <a16:creationId xmlns:a16="http://schemas.microsoft.com/office/drawing/2014/main" id="{B216CA81-FDFA-0569-C5F1-CA0562DDC309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1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10" name="Forma libre 6">
            <a:extLst>
              <a:ext uri="{FF2B5EF4-FFF2-40B4-BE49-F238E27FC236}">
                <a16:creationId xmlns:a16="http://schemas.microsoft.com/office/drawing/2014/main" id="{FC5D2061-0EEE-E4C0-86B1-2ED2FA0C9D5A}"/>
              </a:ext>
            </a:extLst>
          </p:cNvPr>
          <p:cNvSpPr/>
          <p:nvPr/>
        </p:nvSpPr>
        <p:spPr>
          <a:xfrm>
            <a:off x="1275675" y="2228692"/>
            <a:ext cx="651862" cy="700776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100" dirty="0">
              <a:latin typeface="Lato Light" panose="020F0302020204030203" pitchFamily="34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959B10-22E0-7A62-02A7-A486896603FE}"/>
              </a:ext>
            </a:extLst>
          </p:cNvPr>
          <p:cNvSpPr txBox="1"/>
          <p:nvPr/>
        </p:nvSpPr>
        <p:spPr>
          <a:xfrm flipH="1">
            <a:off x="170948" y="5624214"/>
            <a:ext cx="369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BEE7-0AB6-A859-4B71-70723EC85D25}"/>
              </a:ext>
            </a:extLst>
          </p:cNvPr>
          <p:cNvSpPr/>
          <p:nvPr/>
        </p:nvSpPr>
        <p:spPr>
          <a:xfrm flipH="1">
            <a:off x="777897" y="5045437"/>
            <a:ext cx="248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D3E4A-10EC-F2A4-08FC-F15676AA8669}"/>
              </a:ext>
            </a:extLst>
          </p:cNvPr>
          <p:cNvSpPr txBox="1"/>
          <p:nvPr/>
        </p:nvSpPr>
        <p:spPr>
          <a:xfrm flipH="1">
            <a:off x="4293244" y="5624214"/>
            <a:ext cx="369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EC93C2-F53C-5E9B-DB5E-8727DB8C2075}"/>
              </a:ext>
            </a:extLst>
          </p:cNvPr>
          <p:cNvSpPr/>
          <p:nvPr/>
        </p:nvSpPr>
        <p:spPr>
          <a:xfrm flipH="1">
            <a:off x="4900193" y="5045437"/>
            <a:ext cx="248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0FE95F-29E0-3A37-6650-5E2A4DB09740}"/>
              </a:ext>
            </a:extLst>
          </p:cNvPr>
          <p:cNvSpPr txBox="1"/>
          <p:nvPr/>
        </p:nvSpPr>
        <p:spPr>
          <a:xfrm flipH="1">
            <a:off x="8383509" y="5624214"/>
            <a:ext cx="3695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02728D-B9CB-4A6B-B9CE-7340F01AFAE5}"/>
              </a:ext>
            </a:extLst>
          </p:cNvPr>
          <p:cNvSpPr/>
          <p:nvPr/>
        </p:nvSpPr>
        <p:spPr>
          <a:xfrm flipH="1">
            <a:off x="8990458" y="5045437"/>
            <a:ext cx="24811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0719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E9BE2C-F8E4-8CDB-5D74-03D7731BBF33}"/>
              </a:ext>
            </a:extLst>
          </p:cNvPr>
          <p:cNvSpPr txBox="1"/>
          <p:nvPr/>
        </p:nvSpPr>
        <p:spPr>
          <a:xfrm>
            <a:off x="532336" y="4735443"/>
            <a:ext cx="264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9DF3280-359A-697C-C0BB-787B0EE15184}"/>
              </a:ext>
            </a:extLst>
          </p:cNvPr>
          <p:cNvSpPr txBox="1"/>
          <p:nvPr/>
        </p:nvSpPr>
        <p:spPr>
          <a:xfrm>
            <a:off x="3352761" y="4735443"/>
            <a:ext cx="264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786C99E-2C24-54BD-743E-DE7B261A92B6}"/>
              </a:ext>
            </a:extLst>
          </p:cNvPr>
          <p:cNvSpPr txBox="1"/>
          <p:nvPr/>
        </p:nvSpPr>
        <p:spPr>
          <a:xfrm>
            <a:off x="6137282" y="4735443"/>
            <a:ext cx="264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79AEFEB-3390-DE78-9CC9-2C1933D4B267}"/>
              </a:ext>
            </a:extLst>
          </p:cNvPr>
          <p:cNvSpPr txBox="1"/>
          <p:nvPr/>
        </p:nvSpPr>
        <p:spPr>
          <a:xfrm>
            <a:off x="8998392" y="4735443"/>
            <a:ext cx="26493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7ED91A-B3D8-07F1-2017-C694E04C0CBA}"/>
              </a:ext>
            </a:extLst>
          </p:cNvPr>
          <p:cNvSpPr/>
          <p:nvPr/>
        </p:nvSpPr>
        <p:spPr>
          <a:xfrm flipH="1">
            <a:off x="1014912" y="2704121"/>
            <a:ext cx="1684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04586D3-2E0A-346E-9B01-82E04DDD4040}"/>
              </a:ext>
            </a:extLst>
          </p:cNvPr>
          <p:cNvSpPr/>
          <p:nvPr/>
        </p:nvSpPr>
        <p:spPr>
          <a:xfrm flipH="1">
            <a:off x="3801803" y="2704121"/>
            <a:ext cx="1684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2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FE9E4C-8F88-4811-BDE9-1D72D4FB1C69}"/>
              </a:ext>
            </a:extLst>
          </p:cNvPr>
          <p:cNvSpPr/>
          <p:nvPr/>
        </p:nvSpPr>
        <p:spPr>
          <a:xfrm flipH="1">
            <a:off x="6665317" y="2704121"/>
            <a:ext cx="1684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CF95B5-B7CC-B3DE-F3FB-01557DD45C82}"/>
              </a:ext>
            </a:extLst>
          </p:cNvPr>
          <p:cNvSpPr/>
          <p:nvPr/>
        </p:nvSpPr>
        <p:spPr>
          <a:xfrm flipH="1">
            <a:off x="9495346" y="2704121"/>
            <a:ext cx="1684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</a:p>
        </p:txBody>
      </p:sp>
      <p:sp>
        <p:nvSpPr>
          <p:cNvPr id="75" name="Doughnut 74">
            <a:extLst>
              <a:ext uri="{FF2B5EF4-FFF2-40B4-BE49-F238E27FC236}">
                <a16:creationId xmlns:a16="http://schemas.microsoft.com/office/drawing/2014/main" id="{B6F8031B-5EC3-F2C7-875C-31CFCCFBFCA8}"/>
              </a:ext>
            </a:extLst>
          </p:cNvPr>
          <p:cNvSpPr/>
          <p:nvPr/>
        </p:nvSpPr>
        <p:spPr>
          <a:xfrm>
            <a:off x="630920" y="1707057"/>
            <a:ext cx="2452180" cy="2452180"/>
          </a:xfrm>
          <a:prstGeom prst="donut">
            <a:avLst>
              <a:gd name="adj" fmla="val 14648"/>
            </a:avLst>
          </a:prstGeom>
          <a:solidFill>
            <a:srgbClr val="73E019">
              <a:alpha val="50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Doughnut 75">
            <a:extLst>
              <a:ext uri="{FF2B5EF4-FFF2-40B4-BE49-F238E27FC236}">
                <a16:creationId xmlns:a16="http://schemas.microsoft.com/office/drawing/2014/main" id="{BAACCBB3-8CF1-C8CE-FF6A-D2AA7E24C0F1}"/>
              </a:ext>
            </a:extLst>
          </p:cNvPr>
          <p:cNvSpPr/>
          <p:nvPr/>
        </p:nvSpPr>
        <p:spPr>
          <a:xfrm>
            <a:off x="3431064" y="1707057"/>
            <a:ext cx="2452180" cy="2452180"/>
          </a:xfrm>
          <a:prstGeom prst="donut">
            <a:avLst>
              <a:gd name="adj" fmla="val 14648"/>
            </a:avLst>
          </a:prstGeom>
          <a:solidFill>
            <a:srgbClr val="09D054">
              <a:alpha val="50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Doughnut 76">
            <a:extLst>
              <a:ext uri="{FF2B5EF4-FFF2-40B4-BE49-F238E27FC236}">
                <a16:creationId xmlns:a16="http://schemas.microsoft.com/office/drawing/2014/main" id="{12910984-A6C0-8959-516C-0AF6382740E9}"/>
              </a:ext>
            </a:extLst>
          </p:cNvPr>
          <p:cNvSpPr/>
          <p:nvPr/>
        </p:nvSpPr>
        <p:spPr>
          <a:xfrm>
            <a:off x="6271769" y="1707057"/>
            <a:ext cx="2452180" cy="2452180"/>
          </a:xfrm>
          <a:prstGeom prst="donut">
            <a:avLst>
              <a:gd name="adj" fmla="val 14648"/>
            </a:avLst>
          </a:prstGeom>
          <a:solidFill>
            <a:srgbClr val="00BD7D">
              <a:alpha val="50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Doughnut 77">
            <a:extLst>
              <a:ext uri="{FF2B5EF4-FFF2-40B4-BE49-F238E27FC236}">
                <a16:creationId xmlns:a16="http://schemas.microsoft.com/office/drawing/2014/main" id="{07857A47-65B8-F335-68DE-ACA4E4AD2692}"/>
              </a:ext>
            </a:extLst>
          </p:cNvPr>
          <p:cNvSpPr/>
          <p:nvPr/>
        </p:nvSpPr>
        <p:spPr>
          <a:xfrm>
            <a:off x="9096975" y="1707057"/>
            <a:ext cx="2452180" cy="2452180"/>
          </a:xfrm>
          <a:prstGeom prst="donut">
            <a:avLst>
              <a:gd name="adj" fmla="val 14648"/>
            </a:avLst>
          </a:prstGeom>
          <a:solidFill>
            <a:srgbClr val="04A7A2">
              <a:alpha val="5020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F12D56D-BC87-5589-2462-6BCEAC16AAC4}"/>
              </a:ext>
            </a:extLst>
          </p:cNvPr>
          <p:cNvSpPr/>
          <p:nvPr/>
        </p:nvSpPr>
        <p:spPr>
          <a:xfrm>
            <a:off x="2101956" y="3395870"/>
            <a:ext cx="896491" cy="896491"/>
          </a:xfrm>
          <a:prstGeom prst="ellipse">
            <a:avLst/>
          </a:prstGeom>
          <a:solidFill>
            <a:srgbClr val="73E0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86220E7-C957-CDA0-1859-6DCEB66CE09B}"/>
              </a:ext>
            </a:extLst>
          </p:cNvPr>
          <p:cNvSpPr/>
          <p:nvPr/>
        </p:nvSpPr>
        <p:spPr>
          <a:xfrm>
            <a:off x="5004183" y="3395870"/>
            <a:ext cx="896491" cy="896491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96CDD0E1-5F15-8959-264F-9C80C78B08D5}"/>
              </a:ext>
            </a:extLst>
          </p:cNvPr>
          <p:cNvSpPr/>
          <p:nvPr/>
        </p:nvSpPr>
        <p:spPr>
          <a:xfrm>
            <a:off x="7813643" y="3395870"/>
            <a:ext cx="896491" cy="896491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84240CA-BCFB-8C67-ABE9-7F7A5E48C53D}"/>
              </a:ext>
            </a:extLst>
          </p:cNvPr>
          <p:cNvSpPr/>
          <p:nvPr/>
        </p:nvSpPr>
        <p:spPr>
          <a:xfrm>
            <a:off x="10583348" y="3395870"/>
            <a:ext cx="896491" cy="896491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1327157-73E7-9CA6-D04D-31D66AB9ABE1}"/>
              </a:ext>
            </a:extLst>
          </p:cNvPr>
          <p:cNvSpPr/>
          <p:nvPr/>
        </p:nvSpPr>
        <p:spPr>
          <a:xfrm flipH="1">
            <a:off x="2266999" y="3588907"/>
            <a:ext cx="586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1</a:t>
            </a:r>
            <a:endParaRPr lang="en-US" sz="48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8BDEA3E-F1EA-D78D-E9F2-E87F6C20656F}"/>
              </a:ext>
            </a:extLst>
          </p:cNvPr>
          <p:cNvSpPr/>
          <p:nvPr/>
        </p:nvSpPr>
        <p:spPr>
          <a:xfrm flipH="1">
            <a:off x="5158949" y="3588909"/>
            <a:ext cx="586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2</a:t>
            </a:r>
            <a:endParaRPr lang="en-US" sz="48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0ADCF7B-447E-C8AF-0A85-8746D7970522}"/>
              </a:ext>
            </a:extLst>
          </p:cNvPr>
          <p:cNvSpPr/>
          <p:nvPr/>
        </p:nvSpPr>
        <p:spPr>
          <a:xfrm flipH="1">
            <a:off x="7968409" y="3588908"/>
            <a:ext cx="586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3</a:t>
            </a:r>
            <a:endParaRPr lang="en-US" sz="48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6D7BC0-D9BF-CD99-0E0D-D07429BE3881}"/>
              </a:ext>
            </a:extLst>
          </p:cNvPr>
          <p:cNvSpPr/>
          <p:nvPr/>
        </p:nvSpPr>
        <p:spPr>
          <a:xfrm flipH="1">
            <a:off x="10723463" y="3574462"/>
            <a:ext cx="5869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4</a:t>
            </a:r>
            <a:endParaRPr lang="en-US" sz="4800" b="1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76231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017405CD-6D6D-E555-495F-10BD1F2A7BE7}"/>
              </a:ext>
            </a:extLst>
          </p:cNvPr>
          <p:cNvSpPr/>
          <p:nvPr/>
        </p:nvSpPr>
        <p:spPr>
          <a:xfrm>
            <a:off x="4523262" y="2932338"/>
            <a:ext cx="1838403" cy="1838403"/>
          </a:xfrm>
          <a:prstGeom prst="ellipse">
            <a:avLst/>
          </a:prstGeom>
          <a:solidFill>
            <a:srgbClr val="00BD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C5B3B1-410C-B609-F234-11EB212E43AC}"/>
              </a:ext>
            </a:extLst>
          </p:cNvPr>
          <p:cNvSpPr/>
          <p:nvPr/>
        </p:nvSpPr>
        <p:spPr>
          <a:xfrm>
            <a:off x="5887367" y="2932338"/>
            <a:ext cx="1838403" cy="1838403"/>
          </a:xfrm>
          <a:prstGeom prst="ellipse">
            <a:avLst/>
          </a:prstGeom>
          <a:solidFill>
            <a:srgbClr val="04A7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11" name="CuadroTexto 370">
            <a:extLst>
              <a:ext uri="{FF2B5EF4-FFF2-40B4-BE49-F238E27FC236}">
                <a16:creationId xmlns:a16="http://schemas.microsoft.com/office/drawing/2014/main" id="{DD4B7259-235F-2627-A09B-DE09934B62E7}"/>
              </a:ext>
            </a:extLst>
          </p:cNvPr>
          <p:cNvSpPr txBox="1"/>
          <p:nvPr/>
        </p:nvSpPr>
        <p:spPr>
          <a:xfrm>
            <a:off x="4930671" y="3473453"/>
            <a:ext cx="82336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01</a:t>
            </a:r>
          </a:p>
        </p:txBody>
      </p:sp>
      <p:sp>
        <p:nvSpPr>
          <p:cNvPr id="12" name="CuadroTexto 370">
            <a:extLst>
              <a:ext uri="{FF2B5EF4-FFF2-40B4-BE49-F238E27FC236}">
                <a16:creationId xmlns:a16="http://schemas.microsoft.com/office/drawing/2014/main" id="{EDCBFAF2-9474-D9F0-DCE0-7FD38B822D29}"/>
              </a:ext>
            </a:extLst>
          </p:cNvPr>
          <p:cNvSpPr txBox="1"/>
          <p:nvPr/>
        </p:nvSpPr>
        <p:spPr>
          <a:xfrm>
            <a:off x="6349049" y="3473453"/>
            <a:ext cx="823366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Lato" charset="0"/>
              </a:rPr>
              <a:t>02</a:t>
            </a:r>
          </a:p>
        </p:txBody>
      </p:sp>
      <p:sp>
        <p:nvSpPr>
          <p:cNvPr id="13" name="Forma libre 9">
            <a:extLst>
              <a:ext uri="{FF2B5EF4-FFF2-40B4-BE49-F238E27FC236}">
                <a16:creationId xmlns:a16="http://schemas.microsoft.com/office/drawing/2014/main" id="{F569E28E-A129-057D-E6C2-A9C2F0618109}"/>
              </a:ext>
            </a:extLst>
          </p:cNvPr>
          <p:cNvSpPr/>
          <p:nvPr/>
        </p:nvSpPr>
        <p:spPr>
          <a:xfrm>
            <a:off x="3749078" y="2560832"/>
            <a:ext cx="603616" cy="578533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rgbClr val="048EB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302020204030203" pitchFamily="34" charset="77"/>
            </a:endParaRPr>
          </a:p>
        </p:txBody>
      </p:sp>
      <p:sp>
        <p:nvSpPr>
          <p:cNvPr id="14" name="Forma libre 63">
            <a:extLst>
              <a:ext uri="{FF2B5EF4-FFF2-40B4-BE49-F238E27FC236}">
                <a16:creationId xmlns:a16="http://schemas.microsoft.com/office/drawing/2014/main" id="{EA55652C-9F9D-03C3-1164-04C22B1B0625}"/>
              </a:ext>
            </a:extLst>
          </p:cNvPr>
          <p:cNvSpPr/>
          <p:nvPr/>
        </p:nvSpPr>
        <p:spPr>
          <a:xfrm>
            <a:off x="3762597" y="4453012"/>
            <a:ext cx="630895" cy="635458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rgbClr val="04A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302020204030203" pitchFamily="34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9C1B77D-75BC-B386-14DC-F9D16021F8C8}"/>
              </a:ext>
            </a:extLst>
          </p:cNvPr>
          <p:cNvSpPr/>
          <p:nvPr/>
        </p:nvSpPr>
        <p:spPr>
          <a:xfrm>
            <a:off x="9371672" y="2445027"/>
            <a:ext cx="2080813" cy="344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704FAF9-BAC8-4D34-BA2E-BE858F870572}"/>
              </a:ext>
            </a:extLst>
          </p:cNvPr>
          <p:cNvSpPr/>
          <p:nvPr/>
        </p:nvSpPr>
        <p:spPr>
          <a:xfrm>
            <a:off x="9371672" y="4521014"/>
            <a:ext cx="2080813" cy="344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549058-8B13-9A9F-0E42-B8D2E2EA7A0D}"/>
              </a:ext>
            </a:extLst>
          </p:cNvPr>
          <p:cNvSpPr/>
          <p:nvPr/>
        </p:nvSpPr>
        <p:spPr>
          <a:xfrm>
            <a:off x="662388" y="2445027"/>
            <a:ext cx="2080813" cy="344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F63AEB-96CC-F301-5D58-F549B96CCBDC}"/>
              </a:ext>
            </a:extLst>
          </p:cNvPr>
          <p:cNvSpPr/>
          <p:nvPr/>
        </p:nvSpPr>
        <p:spPr>
          <a:xfrm>
            <a:off x="662388" y="4521014"/>
            <a:ext cx="2080813" cy="3441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EFDCF12-AF5E-5E9F-6D84-D564C08B6272}"/>
              </a:ext>
            </a:extLst>
          </p:cNvPr>
          <p:cNvGrpSpPr/>
          <p:nvPr/>
        </p:nvGrpSpPr>
        <p:grpSpPr>
          <a:xfrm>
            <a:off x="7771244" y="4421397"/>
            <a:ext cx="653505" cy="658343"/>
            <a:chOff x="7771244" y="4421397"/>
            <a:chExt cx="653505" cy="658343"/>
          </a:xfrm>
          <a:solidFill>
            <a:srgbClr val="09D054"/>
          </a:solidFill>
        </p:grpSpPr>
        <p:sp>
          <p:nvSpPr>
            <p:cNvPr id="29" name="Forma libre 87">
              <a:extLst>
                <a:ext uri="{FF2B5EF4-FFF2-40B4-BE49-F238E27FC236}">
                  <a16:creationId xmlns:a16="http://schemas.microsoft.com/office/drawing/2014/main" id="{D3512FD0-8A4D-5075-A5B4-4240F56CDB41}"/>
                </a:ext>
              </a:extLst>
            </p:cNvPr>
            <p:cNvSpPr/>
            <p:nvPr/>
          </p:nvSpPr>
          <p:spPr>
            <a:xfrm>
              <a:off x="7771244" y="4421397"/>
              <a:ext cx="335833" cy="335833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302020204030203" pitchFamily="34" charset="77"/>
              </a:endParaRPr>
            </a:p>
          </p:txBody>
        </p:sp>
        <p:sp>
          <p:nvSpPr>
            <p:cNvPr id="30" name="Forma libre 88">
              <a:extLst>
                <a:ext uri="{FF2B5EF4-FFF2-40B4-BE49-F238E27FC236}">
                  <a16:creationId xmlns:a16="http://schemas.microsoft.com/office/drawing/2014/main" id="{8D28FEAE-5C6D-560A-2C36-B7BFCB33D58B}"/>
                </a:ext>
              </a:extLst>
            </p:cNvPr>
            <p:cNvSpPr/>
            <p:nvPr/>
          </p:nvSpPr>
          <p:spPr>
            <a:xfrm>
              <a:off x="8088916" y="4550437"/>
              <a:ext cx="335833" cy="529303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302020204030203" pitchFamily="34" charset="77"/>
              </a:endParaRPr>
            </a:p>
          </p:txBody>
        </p:sp>
        <p:sp>
          <p:nvSpPr>
            <p:cNvPr id="31" name="Forma libre 89">
              <a:extLst>
                <a:ext uri="{FF2B5EF4-FFF2-40B4-BE49-F238E27FC236}">
                  <a16:creationId xmlns:a16="http://schemas.microsoft.com/office/drawing/2014/main" id="{CC0AE136-1E36-C579-E036-7FBA3CDFAC32}"/>
                </a:ext>
              </a:extLst>
            </p:cNvPr>
            <p:cNvSpPr/>
            <p:nvPr/>
          </p:nvSpPr>
          <p:spPr>
            <a:xfrm>
              <a:off x="7876237" y="4760881"/>
              <a:ext cx="198944" cy="195295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Lato Light" panose="020F0302020204030203" pitchFamily="34" charset="77"/>
              </a:endParaRPr>
            </a:p>
          </p:txBody>
        </p:sp>
      </p:grpSp>
      <p:sp>
        <p:nvSpPr>
          <p:cNvPr id="3" name="Freeform 1">
            <a:extLst>
              <a:ext uri="{FF2B5EF4-FFF2-40B4-BE49-F238E27FC236}">
                <a16:creationId xmlns:a16="http://schemas.microsoft.com/office/drawing/2014/main" id="{9FCDE9BB-8DFF-686F-C652-C1FAE953C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813" y="1824421"/>
            <a:ext cx="2190319" cy="2188600"/>
          </a:xfrm>
          <a:custGeom>
            <a:avLst/>
            <a:gdLst>
              <a:gd name="T0" fmla="*/ 5615 w 5616"/>
              <a:gd name="T1" fmla="*/ 2807 h 5615"/>
              <a:gd name="T2" fmla="*/ 5615 w 5616"/>
              <a:gd name="T3" fmla="*/ 2807 h 5615"/>
              <a:gd name="T4" fmla="*/ 2807 w 5616"/>
              <a:gd name="T5" fmla="*/ 5614 h 5615"/>
              <a:gd name="T6" fmla="*/ 2807 w 5616"/>
              <a:gd name="T7" fmla="*/ 5614 h 5615"/>
              <a:gd name="T8" fmla="*/ 0 w 5616"/>
              <a:gd name="T9" fmla="*/ 2807 h 5615"/>
              <a:gd name="T10" fmla="*/ 0 w 5616"/>
              <a:gd name="T11" fmla="*/ 2807 h 5615"/>
              <a:gd name="T12" fmla="*/ 2807 w 5616"/>
              <a:gd name="T13" fmla="*/ 0 h 5615"/>
              <a:gd name="T14" fmla="*/ 2807 w 5616"/>
              <a:gd name="T15" fmla="*/ 0 h 5615"/>
              <a:gd name="T16" fmla="*/ 5615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5615" y="2807"/>
                </a:moveTo>
                <a:lnTo>
                  <a:pt x="5615" y="2807"/>
                </a:lnTo>
                <a:cubicBezTo>
                  <a:pt x="5615" y="4357"/>
                  <a:pt x="4357" y="5614"/>
                  <a:pt x="2807" y="5614"/>
                </a:cubicBezTo>
                <a:lnTo>
                  <a:pt x="2807" y="5614"/>
                </a:lnTo>
                <a:cubicBezTo>
                  <a:pt x="1257" y="5614"/>
                  <a:pt x="0" y="4357"/>
                  <a:pt x="0" y="2807"/>
                </a:cubicBezTo>
                <a:lnTo>
                  <a:pt x="0" y="2807"/>
                </a:lnTo>
                <a:cubicBezTo>
                  <a:pt x="0" y="1257"/>
                  <a:pt x="1257" y="0"/>
                  <a:pt x="2807" y="0"/>
                </a:cubicBezTo>
                <a:lnTo>
                  <a:pt x="2807" y="0"/>
                </a:lnTo>
                <a:cubicBezTo>
                  <a:pt x="4357" y="0"/>
                  <a:pt x="5615" y="1257"/>
                  <a:pt x="5615" y="2807"/>
                </a:cubicBezTo>
              </a:path>
            </a:pathLst>
          </a:custGeom>
          <a:solidFill>
            <a:srgbClr val="048EBD">
              <a:alpha val="21201"/>
            </a:srgbClr>
          </a:solidFill>
          <a:ln w="50800"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7B06BC12-754D-0082-0FA8-5D72154A9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5813" y="3648541"/>
            <a:ext cx="2190319" cy="2188599"/>
          </a:xfrm>
          <a:custGeom>
            <a:avLst/>
            <a:gdLst>
              <a:gd name="T0" fmla="*/ 5615 w 5616"/>
              <a:gd name="T1" fmla="*/ 2807 h 5615"/>
              <a:gd name="T2" fmla="*/ 5615 w 5616"/>
              <a:gd name="T3" fmla="*/ 2807 h 5615"/>
              <a:gd name="T4" fmla="*/ 2807 w 5616"/>
              <a:gd name="T5" fmla="*/ 5614 h 5615"/>
              <a:gd name="T6" fmla="*/ 2807 w 5616"/>
              <a:gd name="T7" fmla="*/ 5614 h 5615"/>
              <a:gd name="T8" fmla="*/ 0 w 5616"/>
              <a:gd name="T9" fmla="*/ 2807 h 5615"/>
              <a:gd name="T10" fmla="*/ 0 w 5616"/>
              <a:gd name="T11" fmla="*/ 2807 h 5615"/>
              <a:gd name="T12" fmla="*/ 2807 w 5616"/>
              <a:gd name="T13" fmla="*/ 0 h 5615"/>
              <a:gd name="T14" fmla="*/ 2807 w 5616"/>
              <a:gd name="T15" fmla="*/ 0 h 5615"/>
              <a:gd name="T16" fmla="*/ 5615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5615" y="2807"/>
                </a:moveTo>
                <a:lnTo>
                  <a:pt x="5615" y="2807"/>
                </a:lnTo>
                <a:cubicBezTo>
                  <a:pt x="5615" y="4357"/>
                  <a:pt x="4357" y="5614"/>
                  <a:pt x="2807" y="5614"/>
                </a:cubicBezTo>
                <a:lnTo>
                  <a:pt x="2807" y="5614"/>
                </a:lnTo>
                <a:cubicBezTo>
                  <a:pt x="1257" y="5614"/>
                  <a:pt x="0" y="4357"/>
                  <a:pt x="0" y="2807"/>
                </a:cubicBezTo>
                <a:lnTo>
                  <a:pt x="0" y="2807"/>
                </a:lnTo>
                <a:cubicBezTo>
                  <a:pt x="0" y="1257"/>
                  <a:pt x="1257" y="0"/>
                  <a:pt x="2807" y="0"/>
                </a:cubicBezTo>
                <a:lnTo>
                  <a:pt x="2807" y="0"/>
                </a:lnTo>
                <a:cubicBezTo>
                  <a:pt x="4357" y="0"/>
                  <a:pt x="5615" y="1257"/>
                  <a:pt x="5615" y="2807"/>
                </a:cubicBezTo>
              </a:path>
            </a:pathLst>
          </a:custGeom>
          <a:solidFill>
            <a:srgbClr val="04A7A2">
              <a:alpha val="21201"/>
            </a:srgbClr>
          </a:solidFill>
          <a:ln w="50800"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15491CEF-2F3B-2D2B-F73E-FB1760B36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532" y="1824421"/>
            <a:ext cx="2190319" cy="2188600"/>
          </a:xfrm>
          <a:custGeom>
            <a:avLst/>
            <a:gdLst>
              <a:gd name="T0" fmla="*/ 0 w 5616"/>
              <a:gd name="T1" fmla="*/ 2807 h 5615"/>
              <a:gd name="T2" fmla="*/ 0 w 5616"/>
              <a:gd name="T3" fmla="*/ 2807 h 5615"/>
              <a:gd name="T4" fmla="*/ 2808 w 5616"/>
              <a:gd name="T5" fmla="*/ 5614 h 5615"/>
              <a:gd name="T6" fmla="*/ 2808 w 5616"/>
              <a:gd name="T7" fmla="*/ 5614 h 5615"/>
              <a:gd name="T8" fmla="*/ 5615 w 5616"/>
              <a:gd name="T9" fmla="*/ 2807 h 5615"/>
              <a:gd name="T10" fmla="*/ 5615 w 5616"/>
              <a:gd name="T11" fmla="*/ 2807 h 5615"/>
              <a:gd name="T12" fmla="*/ 2808 w 5616"/>
              <a:gd name="T13" fmla="*/ 0 h 5615"/>
              <a:gd name="T14" fmla="*/ 2808 w 5616"/>
              <a:gd name="T15" fmla="*/ 0 h 5615"/>
              <a:gd name="T16" fmla="*/ 0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0" y="2807"/>
                </a:moveTo>
                <a:lnTo>
                  <a:pt x="0" y="2807"/>
                </a:lnTo>
                <a:cubicBezTo>
                  <a:pt x="0" y="4357"/>
                  <a:pt x="1257" y="5614"/>
                  <a:pt x="2808" y="5614"/>
                </a:cubicBezTo>
                <a:lnTo>
                  <a:pt x="2808" y="5614"/>
                </a:lnTo>
                <a:cubicBezTo>
                  <a:pt x="4358" y="5614"/>
                  <a:pt x="5615" y="4357"/>
                  <a:pt x="5615" y="2807"/>
                </a:cubicBezTo>
                <a:lnTo>
                  <a:pt x="5615" y="2807"/>
                </a:lnTo>
                <a:cubicBezTo>
                  <a:pt x="5615" y="1257"/>
                  <a:pt x="4358" y="0"/>
                  <a:pt x="2808" y="0"/>
                </a:cubicBezTo>
                <a:lnTo>
                  <a:pt x="2808" y="0"/>
                </a:lnTo>
                <a:cubicBezTo>
                  <a:pt x="1257" y="0"/>
                  <a:pt x="0" y="1257"/>
                  <a:pt x="0" y="2807"/>
                </a:cubicBezTo>
              </a:path>
            </a:pathLst>
          </a:custGeom>
          <a:solidFill>
            <a:srgbClr val="73E019">
              <a:alpha val="21201"/>
            </a:srgbClr>
          </a:solidFill>
          <a:ln w="50800"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332BFAD2-A171-992B-CBD0-5B9C8E7B7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8532" y="3648541"/>
            <a:ext cx="2190319" cy="2188599"/>
          </a:xfrm>
          <a:custGeom>
            <a:avLst/>
            <a:gdLst>
              <a:gd name="T0" fmla="*/ 0 w 5616"/>
              <a:gd name="T1" fmla="*/ 2807 h 5615"/>
              <a:gd name="T2" fmla="*/ 0 w 5616"/>
              <a:gd name="T3" fmla="*/ 2807 h 5615"/>
              <a:gd name="T4" fmla="*/ 2808 w 5616"/>
              <a:gd name="T5" fmla="*/ 5614 h 5615"/>
              <a:gd name="T6" fmla="*/ 2808 w 5616"/>
              <a:gd name="T7" fmla="*/ 5614 h 5615"/>
              <a:gd name="T8" fmla="*/ 5615 w 5616"/>
              <a:gd name="T9" fmla="*/ 2807 h 5615"/>
              <a:gd name="T10" fmla="*/ 5615 w 5616"/>
              <a:gd name="T11" fmla="*/ 2807 h 5615"/>
              <a:gd name="T12" fmla="*/ 2808 w 5616"/>
              <a:gd name="T13" fmla="*/ 0 h 5615"/>
              <a:gd name="T14" fmla="*/ 2808 w 5616"/>
              <a:gd name="T15" fmla="*/ 0 h 5615"/>
              <a:gd name="T16" fmla="*/ 0 w 5616"/>
              <a:gd name="T17" fmla="*/ 2807 h 56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616" h="5615">
                <a:moveTo>
                  <a:pt x="0" y="2807"/>
                </a:moveTo>
                <a:lnTo>
                  <a:pt x="0" y="2807"/>
                </a:lnTo>
                <a:cubicBezTo>
                  <a:pt x="0" y="4357"/>
                  <a:pt x="1257" y="5614"/>
                  <a:pt x="2808" y="5614"/>
                </a:cubicBezTo>
                <a:lnTo>
                  <a:pt x="2808" y="5614"/>
                </a:lnTo>
                <a:cubicBezTo>
                  <a:pt x="4358" y="5614"/>
                  <a:pt x="5615" y="4357"/>
                  <a:pt x="5615" y="2807"/>
                </a:cubicBezTo>
                <a:lnTo>
                  <a:pt x="5615" y="2807"/>
                </a:lnTo>
                <a:cubicBezTo>
                  <a:pt x="5615" y="1257"/>
                  <a:pt x="4358" y="0"/>
                  <a:pt x="2808" y="0"/>
                </a:cubicBezTo>
                <a:lnTo>
                  <a:pt x="2808" y="0"/>
                </a:lnTo>
                <a:cubicBezTo>
                  <a:pt x="1257" y="0"/>
                  <a:pt x="0" y="1257"/>
                  <a:pt x="0" y="2807"/>
                </a:cubicBezTo>
              </a:path>
            </a:pathLst>
          </a:custGeom>
          <a:solidFill>
            <a:srgbClr val="09D054">
              <a:alpha val="21201"/>
            </a:srgbClr>
          </a:solidFill>
          <a:ln w="50800">
            <a:noFill/>
          </a:ln>
          <a:effectLst/>
        </p:spPr>
        <p:txBody>
          <a:bodyPr wrap="none" anchor="ctr"/>
          <a:lstStyle/>
          <a:p>
            <a:endParaRPr lang="en-US" sz="900" dirty="0">
              <a:latin typeface="Lato Light" panose="020F0302020204030203" pitchFamily="34" charset="77"/>
            </a:endParaRPr>
          </a:p>
        </p:txBody>
      </p:sp>
      <p:sp>
        <p:nvSpPr>
          <p:cNvPr id="16" name="Forma libre 6">
            <a:extLst>
              <a:ext uri="{FF2B5EF4-FFF2-40B4-BE49-F238E27FC236}">
                <a16:creationId xmlns:a16="http://schemas.microsoft.com/office/drawing/2014/main" id="{AD479F8D-01A4-5DFF-A9A8-694538109214}"/>
              </a:ext>
            </a:extLst>
          </p:cNvPr>
          <p:cNvSpPr/>
          <p:nvPr/>
        </p:nvSpPr>
        <p:spPr>
          <a:xfrm>
            <a:off x="7810449" y="2551123"/>
            <a:ext cx="562739" cy="604966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rgbClr val="73E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900" dirty="0">
              <a:solidFill>
                <a:schemeClr val="tx1">
                  <a:lumMod val="95000"/>
                  <a:lumOff val="5000"/>
                </a:schemeClr>
              </a:solidFill>
              <a:latin typeface="Lato Light" panose="020F0302020204030203" pitchFamily="34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70D61D-CCAF-A296-5435-0CB41ED0DA92}"/>
              </a:ext>
            </a:extLst>
          </p:cNvPr>
          <p:cNvSpPr txBox="1"/>
          <p:nvPr/>
        </p:nvSpPr>
        <p:spPr>
          <a:xfrm>
            <a:off x="9311713" y="2768648"/>
            <a:ext cx="2486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9DF0E4-8069-AAF0-999E-DA460732DA6F}"/>
              </a:ext>
            </a:extLst>
          </p:cNvPr>
          <p:cNvSpPr/>
          <p:nvPr/>
        </p:nvSpPr>
        <p:spPr>
          <a:xfrm>
            <a:off x="9416643" y="2417032"/>
            <a:ext cx="20808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C1313C-3CE6-AEDC-E637-4A0F34821399}"/>
              </a:ext>
            </a:extLst>
          </p:cNvPr>
          <p:cNvSpPr txBox="1"/>
          <p:nvPr/>
        </p:nvSpPr>
        <p:spPr>
          <a:xfrm flipH="1">
            <a:off x="333556" y="2768648"/>
            <a:ext cx="2488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854125-FB7B-09C2-96B7-761F1A61EE5A}"/>
              </a:ext>
            </a:extLst>
          </p:cNvPr>
          <p:cNvSpPr/>
          <p:nvPr/>
        </p:nvSpPr>
        <p:spPr>
          <a:xfrm flipH="1">
            <a:off x="1091993" y="2417032"/>
            <a:ext cx="15804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48EB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048EB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1514DE-8FC0-5825-4963-9AD91738C0ED}"/>
              </a:ext>
            </a:extLst>
          </p:cNvPr>
          <p:cNvSpPr txBox="1"/>
          <p:nvPr/>
        </p:nvSpPr>
        <p:spPr>
          <a:xfrm>
            <a:off x="9311713" y="4912090"/>
            <a:ext cx="24861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868A671-411F-403A-3940-294AB2A3F0F5}"/>
              </a:ext>
            </a:extLst>
          </p:cNvPr>
          <p:cNvSpPr/>
          <p:nvPr/>
        </p:nvSpPr>
        <p:spPr>
          <a:xfrm>
            <a:off x="9416642" y="4493019"/>
            <a:ext cx="21903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E047CC-2537-594C-0D9C-7F454B0E76B9}"/>
              </a:ext>
            </a:extLst>
          </p:cNvPr>
          <p:cNvSpPr txBox="1"/>
          <p:nvPr/>
        </p:nvSpPr>
        <p:spPr>
          <a:xfrm flipH="1">
            <a:off x="333556" y="4912090"/>
            <a:ext cx="24888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2EB38-BFEB-7BFD-02C6-726F0CDD01BE}"/>
              </a:ext>
            </a:extLst>
          </p:cNvPr>
          <p:cNvSpPr/>
          <p:nvPr/>
        </p:nvSpPr>
        <p:spPr>
          <a:xfrm flipH="1">
            <a:off x="540068" y="4493019"/>
            <a:ext cx="213239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8574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A65FBA1-45E3-9F8D-F17F-02A9353AA9C2}"/>
              </a:ext>
            </a:extLst>
          </p:cNvPr>
          <p:cNvSpPr/>
          <p:nvPr/>
        </p:nvSpPr>
        <p:spPr>
          <a:xfrm>
            <a:off x="0" y="4686300"/>
            <a:ext cx="12192000" cy="21717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70556-1341-C700-03E4-FAF3A197395A}"/>
              </a:ext>
            </a:extLst>
          </p:cNvPr>
          <p:cNvSpPr txBox="1"/>
          <p:nvPr/>
        </p:nvSpPr>
        <p:spPr>
          <a:xfrm flipH="1">
            <a:off x="1337680" y="4965593"/>
            <a:ext cx="2310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4A5D4FEF-4B91-A86F-1A9C-383A05C9FC3E}"/>
              </a:ext>
            </a:extLst>
          </p:cNvPr>
          <p:cNvSpPr>
            <a:spLocks/>
          </p:cNvSpPr>
          <p:nvPr/>
        </p:nvSpPr>
        <p:spPr bwMode="auto">
          <a:xfrm>
            <a:off x="1458224" y="1644457"/>
            <a:ext cx="2545565" cy="2559240"/>
          </a:xfrm>
          <a:custGeom>
            <a:avLst/>
            <a:gdLst>
              <a:gd name="T0" fmla="+- 0 11305 1011"/>
              <a:gd name="T1" fmla="*/ T0 w 20589"/>
              <a:gd name="T2" fmla="*/ 10297 h 20595"/>
              <a:gd name="T3" fmla="+- 0 11305 1011"/>
              <a:gd name="T4" fmla="*/ T3 w 20589"/>
              <a:gd name="T5" fmla="*/ 10297 h 20595"/>
              <a:gd name="T6" fmla="+- 0 11305 1011"/>
              <a:gd name="T7" fmla="*/ T6 w 20589"/>
              <a:gd name="T8" fmla="*/ 10297 h 20595"/>
              <a:gd name="T9" fmla="+- 0 11305 1011"/>
              <a:gd name="T10" fmla="*/ T9 w 20589"/>
              <a:gd name="T11" fmla="*/ 10297 h 20595"/>
            </a:gdLst>
            <a:ahLst/>
            <a:cxnLst>
              <a:cxn ang="0">
                <a:pos x="T1" y="T2"/>
              </a:cxn>
              <a:cxn ang="0">
                <a:pos x="T4" y="T5"/>
              </a:cxn>
              <a:cxn ang="0">
                <a:pos x="T7" y="T8"/>
              </a:cxn>
              <a:cxn ang="0">
                <a:pos x="T10" y="T11"/>
              </a:cxn>
            </a:cxnLst>
            <a:rect l="0" t="0" r="r" b="b"/>
            <a:pathLst>
              <a:path w="20589" h="20595">
                <a:moveTo>
                  <a:pt x="10351" y="0"/>
                </a:moveTo>
                <a:cubicBezTo>
                  <a:pt x="7702" y="0"/>
                  <a:pt x="5053" y="1006"/>
                  <a:pt x="3031" y="3017"/>
                </a:cubicBezTo>
                <a:cubicBezTo>
                  <a:pt x="-1011" y="7038"/>
                  <a:pt x="-1011" y="13558"/>
                  <a:pt x="3031" y="17579"/>
                </a:cubicBezTo>
                <a:cubicBezTo>
                  <a:pt x="7074" y="21600"/>
                  <a:pt x="13628" y="21600"/>
                  <a:pt x="17670" y="17579"/>
                </a:cubicBezTo>
                <a:cubicBezTo>
                  <a:pt x="19323" y="15935"/>
                  <a:pt x="20288" y="13872"/>
                  <a:pt x="20589" y="11734"/>
                </a:cubicBezTo>
                <a:lnTo>
                  <a:pt x="17676" y="11734"/>
                </a:lnTo>
                <a:cubicBezTo>
                  <a:pt x="17400" y="13132"/>
                  <a:pt x="16718" y="14466"/>
                  <a:pt x="15630" y="15549"/>
                </a:cubicBezTo>
                <a:cubicBezTo>
                  <a:pt x="12714" y="18449"/>
                  <a:pt x="7987" y="18449"/>
                  <a:pt x="5072" y="15549"/>
                </a:cubicBezTo>
                <a:cubicBezTo>
                  <a:pt x="2156" y="12649"/>
                  <a:pt x="2156" y="7947"/>
                  <a:pt x="5072" y="5046"/>
                </a:cubicBezTo>
                <a:cubicBezTo>
                  <a:pt x="6529" y="3596"/>
                  <a:pt x="8440" y="2871"/>
                  <a:pt x="10351" y="2871"/>
                </a:cubicBezTo>
                <a:cubicBezTo>
                  <a:pt x="12261" y="2871"/>
                  <a:pt x="14172" y="3596"/>
                  <a:pt x="15630" y="5046"/>
                </a:cubicBezTo>
                <a:cubicBezTo>
                  <a:pt x="16718" y="6129"/>
                  <a:pt x="17400" y="7463"/>
                  <a:pt x="17676" y="8860"/>
                </a:cubicBezTo>
                <a:lnTo>
                  <a:pt x="20589" y="8860"/>
                </a:lnTo>
                <a:cubicBezTo>
                  <a:pt x="20287" y="6723"/>
                  <a:pt x="19322" y="4660"/>
                  <a:pt x="17670" y="3017"/>
                </a:cubicBezTo>
                <a:cubicBezTo>
                  <a:pt x="15649" y="1006"/>
                  <a:pt x="13000" y="0"/>
                  <a:pt x="10351" y="0"/>
                </a:cubicBezTo>
                <a:close/>
              </a:path>
            </a:pathLst>
          </a:custGeom>
          <a:solidFill>
            <a:srgbClr val="73E019">
              <a:alpha val="70000"/>
            </a:srgb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4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7" name="AutoShape 9">
            <a:extLst>
              <a:ext uri="{FF2B5EF4-FFF2-40B4-BE49-F238E27FC236}">
                <a16:creationId xmlns:a16="http://schemas.microsoft.com/office/drawing/2014/main" id="{0D8CAAD7-8CAA-2598-4437-2ABFCAF7B2A6}"/>
              </a:ext>
            </a:extLst>
          </p:cNvPr>
          <p:cNvSpPr>
            <a:spLocks/>
          </p:cNvSpPr>
          <p:nvPr/>
        </p:nvSpPr>
        <p:spPr bwMode="auto">
          <a:xfrm>
            <a:off x="3648366" y="1644457"/>
            <a:ext cx="2531440" cy="2559240"/>
          </a:xfrm>
          <a:custGeom>
            <a:avLst/>
            <a:gdLst>
              <a:gd name="T0" fmla="*/ 10800 w 21600"/>
              <a:gd name="T1" fmla="*/ 10297 h 20595"/>
              <a:gd name="T2" fmla="*/ 10800 w 21600"/>
              <a:gd name="T3" fmla="*/ 10297 h 20595"/>
              <a:gd name="T4" fmla="*/ 10800 w 21600"/>
              <a:gd name="T5" fmla="*/ 10297 h 20595"/>
              <a:gd name="T6" fmla="*/ 10800 w 21600"/>
              <a:gd name="T7" fmla="*/ 10297 h 20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0595">
                <a:moveTo>
                  <a:pt x="10799" y="0"/>
                </a:moveTo>
                <a:cubicBezTo>
                  <a:pt x="8005" y="0"/>
                  <a:pt x="5210" y="1006"/>
                  <a:pt x="3078" y="3017"/>
                </a:cubicBezTo>
                <a:cubicBezTo>
                  <a:pt x="1337" y="4658"/>
                  <a:pt x="320" y="6717"/>
                  <a:pt x="0" y="8851"/>
                </a:cubicBezTo>
                <a:lnTo>
                  <a:pt x="3075" y="8851"/>
                </a:lnTo>
                <a:cubicBezTo>
                  <a:pt x="3367" y="7457"/>
                  <a:pt x="4085" y="6126"/>
                  <a:pt x="5230" y="5046"/>
                </a:cubicBezTo>
                <a:cubicBezTo>
                  <a:pt x="6768" y="3596"/>
                  <a:pt x="8784" y="2871"/>
                  <a:pt x="10799" y="2871"/>
                </a:cubicBezTo>
                <a:cubicBezTo>
                  <a:pt x="12815" y="2871"/>
                  <a:pt x="14830" y="3596"/>
                  <a:pt x="16368" y="5046"/>
                </a:cubicBezTo>
                <a:cubicBezTo>
                  <a:pt x="17516" y="6129"/>
                  <a:pt x="18236" y="7463"/>
                  <a:pt x="18527" y="8860"/>
                </a:cubicBezTo>
                <a:lnTo>
                  <a:pt x="21600" y="8860"/>
                </a:lnTo>
                <a:cubicBezTo>
                  <a:pt x="21282" y="6723"/>
                  <a:pt x="20264" y="4660"/>
                  <a:pt x="18521" y="3017"/>
                </a:cubicBezTo>
                <a:cubicBezTo>
                  <a:pt x="16388" y="1006"/>
                  <a:pt x="13594" y="0"/>
                  <a:pt x="10799" y="0"/>
                </a:cubicBezTo>
                <a:close/>
                <a:moveTo>
                  <a:pt x="18527" y="11734"/>
                </a:moveTo>
                <a:cubicBezTo>
                  <a:pt x="18236" y="13132"/>
                  <a:pt x="17517" y="14466"/>
                  <a:pt x="16368" y="15549"/>
                </a:cubicBezTo>
                <a:cubicBezTo>
                  <a:pt x="13293" y="18449"/>
                  <a:pt x="8306" y="18449"/>
                  <a:pt x="5230" y="15549"/>
                </a:cubicBezTo>
                <a:cubicBezTo>
                  <a:pt x="4085" y="14469"/>
                  <a:pt x="3367" y="13138"/>
                  <a:pt x="3075" y="11744"/>
                </a:cubicBezTo>
                <a:lnTo>
                  <a:pt x="0" y="11744"/>
                </a:lnTo>
                <a:cubicBezTo>
                  <a:pt x="320" y="13879"/>
                  <a:pt x="1337" y="15937"/>
                  <a:pt x="3078" y="17579"/>
                </a:cubicBezTo>
                <a:cubicBezTo>
                  <a:pt x="7342" y="21600"/>
                  <a:pt x="14256" y="21600"/>
                  <a:pt x="18521" y="17579"/>
                </a:cubicBezTo>
                <a:cubicBezTo>
                  <a:pt x="20264" y="15935"/>
                  <a:pt x="21282" y="13872"/>
                  <a:pt x="21600" y="11734"/>
                </a:cubicBezTo>
                <a:lnTo>
                  <a:pt x="18527" y="11734"/>
                </a:lnTo>
                <a:close/>
              </a:path>
            </a:pathLst>
          </a:custGeom>
          <a:solidFill>
            <a:srgbClr val="09D054">
              <a:alpha val="70000"/>
            </a:srgb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4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14FD6A03-8108-6AFC-7B44-E9EAD7A75D7D}"/>
              </a:ext>
            </a:extLst>
          </p:cNvPr>
          <p:cNvSpPr>
            <a:spLocks/>
          </p:cNvSpPr>
          <p:nvPr/>
        </p:nvSpPr>
        <p:spPr bwMode="auto">
          <a:xfrm>
            <a:off x="5820009" y="1644457"/>
            <a:ext cx="2531255" cy="2559240"/>
          </a:xfrm>
          <a:custGeom>
            <a:avLst/>
            <a:gdLst>
              <a:gd name="T0" fmla="*/ 10800 w 21600"/>
              <a:gd name="T1" fmla="*/ 10297 h 20595"/>
              <a:gd name="T2" fmla="*/ 10800 w 21600"/>
              <a:gd name="T3" fmla="*/ 10297 h 20595"/>
              <a:gd name="T4" fmla="*/ 10800 w 21600"/>
              <a:gd name="T5" fmla="*/ 10297 h 20595"/>
              <a:gd name="T6" fmla="*/ 10800 w 21600"/>
              <a:gd name="T7" fmla="*/ 10297 h 20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600" h="20595">
                <a:moveTo>
                  <a:pt x="10798" y="0"/>
                </a:moveTo>
                <a:cubicBezTo>
                  <a:pt x="8004" y="0"/>
                  <a:pt x="5209" y="1006"/>
                  <a:pt x="3076" y="3017"/>
                </a:cubicBezTo>
                <a:cubicBezTo>
                  <a:pt x="1336" y="4658"/>
                  <a:pt x="320" y="6717"/>
                  <a:pt x="0" y="8851"/>
                </a:cubicBezTo>
                <a:lnTo>
                  <a:pt x="3075" y="8851"/>
                </a:lnTo>
                <a:cubicBezTo>
                  <a:pt x="3367" y="7457"/>
                  <a:pt x="4083" y="6126"/>
                  <a:pt x="5229" y="5046"/>
                </a:cubicBezTo>
                <a:cubicBezTo>
                  <a:pt x="6767" y="3596"/>
                  <a:pt x="8783" y="2871"/>
                  <a:pt x="10798" y="2871"/>
                </a:cubicBezTo>
                <a:cubicBezTo>
                  <a:pt x="12814" y="2871"/>
                  <a:pt x="14830" y="3596"/>
                  <a:pt x="16368" y="5046"/>
                </a:cubicBezTo>
                <a:cubicBezTo>
                  <a:pt x="17516" y="6129"/>
                  <a:pt x="18236" y="7463"/>
                  <a:pt x="18527" y="8860"/>
                </a:cubicBezTo>
                <a:lnTo>
                  <a:pt x="21600" y="8860"/>
                </a:lnTo>
                <a:cubicBezTo>
                  <a:pt x="21282" y="6723"/>
                  <a:pt x="20264" y="4660"/>
                  <a:pt x="18520" y="3017"/>
                </a:cubicBezTo>
                <a:cubicBezTo>
                  <a:pt x="16388" y="1006"/>
                  <a:pt x="13593" y="0"/>
                  <a:pt x="10798" y="0"/>
                </a:cubicBezTo>
                <a:close/>
                <a:moveTo>
                  <a:pt x="18527" y="11734"/>
                </a:moveTo>
                <a:cubicBezTo>
                  <a:pt x="18236" y="13132"/>
                  <a:pt x="17516" y="14466"/>
                  <a:pt x="16368" y="15549"/>
                </a:cubicBezTo>
                <a:cubicBezTo>
                  <a:pt x="13292" y="18449"/>
                  <a:pt x="8305" y="18449"/>
                  <a:pt x="5229" y="15549"/>
                </a:cubicBezTo>
                <a:cubicBezTo>
                  <a:pt x="4083" y="14469"/>
                  <a:pt x="3367" y="13138"/>
                  <a:pt x="3075" y="11744"/>
                </a:cubicBezTo>
                <a:lnTo>
                  <a:pt x="0" y="11744"/>
                </a:lnTo>
                <a:cubicBezTo>
                  <a:pt x="320" y="13879"/>
                  <a:pt x="1336" y="15937"/>
                  <a:pt x="3076" y="17579"/>
                </a:cubicBezTo>
                <a:cubicBezTo>
                  <a:pt x="7341" y="21600"/>
                  <a:pt x="14256" y="21600"/>
                  <a:pt x="18520" y="17579"/>
                </a:cubicBezTo>
                <a:cubicBezTo>
                  <a:pt x="20264" y="15935"/>
                  <a:pt x="21282" y="13872"/>
                  <a:pt x="21600" y="11734"/>
                </a:cubicBezTo>
                <a:lnTo>
                  <a:pt x="18527" y="11734"/>
                </a:lnTo>
                <a:close/>
              </a:path>
            </a:pathLst>
          </a:custGeom>
          <a:solidFill>
            <a:srgbClr val="00BD7D">
              <a:alpha val="70000"/>
            </a:srgb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4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FC5A3799-A6BD-73B8-61FB-463A5E8DBB0D}"/>
              </a:ext>
            </a:extLst>
          </p:cNvPr>
          <p:cNvSpPr>
            <a:spLocks/>
          </p:cNvSpPr>
          <p:nvPr/>
        </p:nvSpPr>
        <p:spPr bwMode="auto">
          <a:xfrm>
            <a:off x="7996026" y="1644457"/>
            <a:ext cx="2545381" cy="2559240"/>
          </a:xfrm>
          <a:custGeom>
            <a:avLst/>
            <a:gdLst>
              <a:gd name="T0" fmla="*/ 10294 w 20589"/>
              <a:gd name="T1" fmla="*/ 10297 h 20595"/>
              <a:gd name="T2" fmla="*/ 10294 w 20589"/>
              <a:gd name="T3" fmla="*/ 10297 h 20595"/>
              <a:gd name="T4" fmla="*/ 10294 w 20589"/>
              <a:gd name="T5" fmla="*/ 10297 h 20595"/>
              <a:gd name="T6" fmla="*/ 10294 w 20589"/>
              <a:gd name="T7" fmla="*/ 10297 h 20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589" h="20595">
                <a:moveTo>
                  <a:pt x="10238" y="0"/>
                </a:moveTo>
                <a:cubicBezTo>
                  <a:pt x="7588" y="0"/>
                  <a:pt x="4939" y="1006"/>
                  <a:pt x="2918" y="3017"/>
                </a:cubicBezTo>
                <a:cubicBezTo>
                  <a:pt x="1268" y="4658"/>
                  <a:pt x="303" y="6717"/>
                  <a:pt x="0" y="8851"/>
                </a:cubicBezTo>
                <a:lnTo>
                  <a:pt x="2915" y="8851"/>
                </a:lnTo>
                <a:cubicBezTo>
                  <a:pt x="3192" y="7457"/>
                  <a:pt x="3872" y="6126"/>
                  <a:pt x="4958" y="5046"/>
                </a:cubicBezTo>
                <a:cubicBezTo>
                  <a:pt x="6416" y="3596"/>
                  <a:pt x="8327" y="2871"/>
                  <a:pt x="10238" y="2871"/>
                </a:cubicBezTo>
                <a:cubicBezTo>
                  <a:pt x="12148" y="2871"/>
                  <a:pt x="14059" y="3596"/>
                  <a:pt x="15517" y="5046"/>
                </a:cubicBezTo>
                <a:cubicBezTo>
                  <a:pt x="18433" y="7947"/>
                  <a:pt x="18433" y="12649"/>
                  <a:pt x="15517" y="15549"/>
                </a:cubicBezTo>
                <a:cubicBezTo>
                  <a:pt x="12601" y="18449"/>
                  <a:pt x="7874" y="18449"/>
                  <a:pt x="4958" y="15549"/>
                </a:cubicBezTo>
                <a:cubicBezTo>
                  <a:pt x="3872" y="14469"/>
                  <a:pt x="3192" y="13138"/>
                  <a:pt x="2915" y="11744"/>
                </a:cubicBezTo>
                <a:lnTo>
                  <a:pt x="0" y="11744"/>
                </a:lnTo>
                <a:cubicBezTo>
                  <a:pt x="303" y="13879"/>
                  <a:pt x="1268" y="15937"/>
                  <a:pt x="2918" y="17579"/>
                </a:cubicBezTo>
                <a:cubicBezTo>
                  <a:pt x="6960" y="21600"/>
                  <a:pt x="13515" y="21600"/>
                  <a:pt x="17557" y="17579"/>
                </a:cubicBezTo>
                <a:cubicBezTo>
                  <a:pt x="21600" y="13557"/>
                  <a:pt x="21600" y="7038"/>
                  <a:pt x="17557" y="3017"/>
                </a:cubicBezTo>
                <a:cubicBezTo>
                  <a:pt x="15536" y="1006"/>
                  <a:pt x="12887" y="0"/>
                  <a:pt x="10238" y="0"/>
                </a:cubicBezTo>
                <a:close/>
              </a:path>
            </a:pathLst>
          </a:custGeom>
          <a:solidFill>
            <a:srgbClr val="04A7A2">
              <a:alpha val="70000"/>
            </a:srgbClr>
          </a:solidFill>
          <a:ln>
            <a:noFill/>
          </a:ln>
          <a:effectLst/>
        </p:spPr>
        <p:txBody>
          <a:bodyPr lIns="50800" tIns="50800" rIns="50800" bIns="50800" anchor="ctr"/>
          <a:lstStyle/>
          <a:p>
            <a:endParaRPr lang="en-US" altLang="en-US" sz="2400" dirty="0">
              <a:solidFill>
                <a:srgbClr val="FFFFFF"/>
              </a:solidFill>
              <a:latin typeface="Poppins" pitchFamily="2" charset="77"/>
              <a:ea typeface="Helvetica Light" panose="020B0403020202020204" pitchFamily="34" charset="0"/>
              <a:cs typeface="Poppins" pitchFamily="2" charset="77"/>
              <a:sym typeface="Helvetica Light" panose="020B0403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B77388-0277-5D92-B2DF-869D817D9815}"/>
              </a:ext>
            </a:extLst>
          </p:cNvPr>
          <p:cNvSpPr/>
          <p:nvPr/>
        </p:nvSpPr>
        <p:spPr>
          <a:xfrm flipH="1">
            <a:off x="2127559" y="2724022"/>
            <a:ext cx="120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5400" b="1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5A7BD7-6AEB-528F-AE26-C27DE5B72AEE}"/>
              </a:ext>
            </a:extLst>
          </p:cNvPr>
          <p:cNvSpPr/>
          <p:nvPr/>
        </p:nvSpPr>
        <p:spPr>
          <a:xfrm flipH="1">
            <a:off x="4114008" y="2724022"/>
            <a:ext cx="1600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5400" b="1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A33B3C-4333-934E-45DA-E5E1871EF9EF}"/>
              </a:ext>
            </a:extLst>
          </p:cNvPr>
          <p:cNvSpPr/>
          <p:nvPr/>
        </p:nvSpPr>
        <p:spPr>
          <a:xfrm flipH="1">
            <a:off x="6065368" y="2724022"/>
            <a:ext cx="1877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5400" b="1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7733D-FABA-FABF-99CA-69081A019024}"/>
              </a:ext>
            </a:extLst>
          </p:cNvPr>
          <p:cNvSpPr/>
          <p:nvPr/>
        </p:nvSpPr>
        <p:spPr>
          <a:xfrm flipH="1">
            <a:off x="8138263" y="2724022"/>
            <a:ext cx="210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5400" b="1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54988B-BE23-9C45-A398-5A3A3630804C}"/>
              </a:ext>
            </a:extLst>
          </p:cNvPr>
          <p:cNvSpPr txBox="1"/>
          <p:nvPr/>
        </p:nvSpPr>
        <p:spPr>
          <a:xfrm flipH="1">
            <a:off x="3693621" y="4965593"/>
            <a:ext cx="2310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65AD18-A23E-C677-0156-3B2A6DC8CC22}"/>
              </a:ext>
            </a:extLst>
          </p:cNvPr>
          <p:cNvSpPr txBox="1"/>
          <p:nvPr/>
        </p:nvSpPr>
        <p:spPr>
          <a:xfrm flipH="1">
            <a:off x="6004307" y="4965593"/>
            <a:ext cx="2310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FD495-676E-38AB-FDFD-048077DFCAE2}"/>
              </a:ext>
            </a:extLst>
          </p:cNvPr>
          <p:cNvSpPr txBox="1"/>
          <p:nvPr/>
        </p:nvSpPr>
        <p:spPr>
          <a:xfrm flipH="1">
            <a:off x="8351264" y="4965593"/>
            <a:ext cx="23106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</p:spTree>
    <p:extLst>
      <p:ext uri="{BB962C8B-B14F-4D97-AF65-F5344CB8AC3E}">
        <p14:creationId xmlns:p14="http://schemas.microsoft.com/office/powerpoint/2010/main" val="2093272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25" name="Freeform 1">
            <a:extLst>
              <a:ext uri="{FF2B5EF4-FFF2-40B4-BE49-F238E27FC236}">
                <a16:creationId xmlns:a16="http://schemas.microsoft.com/office/drawing/2014/main" id="{57DE67B1-987D-64D3-2D55-2AC645BF9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49" y="2272898"/>
            <a:ext cx="1581597" cy="1581597"/>
          </a:xfrm>
          <a:custGeom>
            <a:avLst/>
            <a:gdLst>
              <a:gd name="T0" fmla="*/ 3042 w 3043"/>
              <a:gd name="T1" fmla="*/ 0 h 3043"/>
              <a:gd name="T2" fmla="*/ 0 w 3043"/>
              <a:gd name="T3" fmla="*/ 3042 h 3043"/>
              <a:gd name="T4" fmla="*/ 3042 w 3043"/>
              <a:gd name="T5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3" h="3043">
                <a:moveTo>
                  <a:pt x="3042" y="0"/>
                </a:moveTo>
                <a:cubicBezTo>
                  <a:pt x="1362" y="0"/>
                  <a:pt x="0" y="1362"/>
                  <a:pt x="0" y="3042"/>
                </a:cubicBezTo>
                <a:lnTo>
                  <a:pt x="3042" y="0"/>
                </a:lnTo>
              </a:path>
            </a:pathLst>
          </a:custGeom>
          <a:noFill/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26" name="Freeform 2">
            <a:extLst>
              <a:ext uri="{FF2B5EF4-FFF2-40B4-BE49-F238E27FC236}">
                <a16:creationId xmlns:a16="http://schemas.microsoft.com/office/drawing/2014/main" id="{AEC299ED-AFD8-6739-54A7-CA36C2073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49" y="2272898"/>
            <a:ext cx="1581597" cy="1581597"/>
          </a:xfrm>
          <a:custGeom>
            <a:avLst/>
            <a:gdLst>
              <a:gd name="T0" fmla="*/ 3042 w 3043"/>
              <a:gd name="T1" fmla="*/ 0 h 3043"/>
              <a:gd name="T2" fmla="*/ 0 w 3043"/>
              <a:gd name="T3" fmla="*/ 3042 h 30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43" h="3043">
                <a:moveTo>
                  <a:pt x="3042" y="0"/>
                </a:moveTo>
                <a:cubicBezTo>
                  <a:pt x="1362" y="0"/>
                  <a:pt x="0" y="1362"/>
                  <a:pt x="0" y="3042"/>
                </a:cubicBezTo>
              </a:path>
            </a:pathLst>
          </a:custGeom>
          <a:noFill/>
          <a:ln w="635000" cap="flat">
            <a:solidFill>
              <a:srgbClr val="73E019">
                <a:alpha val="5014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27" name="Freeform 3">
            <a:extLst>
              <a:ext uri="{FF2B5EF4-FFF2-40B4-BE49-F238E27FC236}">
                <a16:creationId xmlns:a16="http://schemas.microsoft.com/office/drawing/2014/main" id="{80F91506-8AF4-648C-B13A-662ABEAA0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46" y="2272898"/>
            <a:ext cx="1581597" cy="1581597"/>
          </a:xfrm>
          <a:custGeom>
            <a:avLst/>
            <a:gdLst>
              <a:gd name="T0" fmla="*/ 3041 w 3042"/>
              <a:gd name="T1" fmla="*/ 3042 h 3043"/>
              <a:gd name="T2" fmla="*/ 0 w 3042"/>
              <a:gd name="T3" fmla="*/ 0 h 3043"/>
              <a:gd name="T4" fmla="*/ 3041 w 3042"/>
              <a:gd name="T5" fmla="*/ 3042 h 30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2" h="3043">
                <a:moveTo>
                  <a:pt x="3041" y="3042"/>
                </a:moveTo>
                <a:cubicBezTo>
                  <a:pt x="3041" y="1362"/>
                  <a:pt x="1680" y="0"/>
                  <a:pt x="0" y="0"/>
                </a:cubicBezTo>
                <a:lnTo>
                  <a:pt x="3041" y="3042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AA74A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28" name="Freeform 4">
            <a:extLst>
              <a:ext uri="{FF2B5EF4-FFF2-40B4-BE49-F238E27FC236}">
                <a16:creationId xmlns:a16="http://schemas.microsoft.com/office/drawing/2014/main" id="{61E292CD-F363-DE32-492F-CE042C68B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46" y="2272898"/>
            <a:ext cx="1581597" cy="1581597"/>
          </a:xfrm>
          <a:custGeom>
            <a:avLst/>
            <a:gdLst>
              <a:gd name="T0" fmla="*/ 3041 w 3042"/>
              <a:gd name="T1" fmla="*/ 3042 h 3043"/>
              <a:gd name="T2" fmla="*/ 0 w 3042"/>
              <a:gd name="T3" fmla="*/ 0 h 3043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42" h="3043">
                <a:moveTo>
                  <a:pt x="3041" y="3042"/>
                </a:moveTo>
                <a:cubicBezTo>
                  <a:pt x="3041" y="1362"/>
                  <a:pt x="1680" y="0"/>
                  <a:pt x="0" y="0"/>
                </a:cubicBezTo>
              </a:path>
            </a:pathLst>
          </a:custGeom>
          <a:noFill/>
          <a:ln w="635000" cap="flat">
            <a:solidFill>
              <a:srgbClr val="73E019">
                <a:alpha val="5014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E82A563E-1FDF-3D24-1776-3E94BBA16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49" y="3854495"/>
            <a:ext cx="1581597" cy="1581597"/>
          </a:xfrm>
          <a:custGeom>
            <a:avLst/>
            <a:gdLst>
              <a:gd name="T0" fmla="*/ 0 w 3043"/>
              <a:gd name="T1" fmla="*/ 0 h 3042"/>
              <a:gd name="T2" fmla="*/ 3042 w 3043"/>
              <a:gd name="T3" fmla="*/ 3041 h 3042"/>
              <a:gd name="T4" fmla="*/ 0 w 3043"/>
              <a:gd name="T5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3" h="3042">
                <a:moveTo>
                  <a:pt x="0" y="0"/>
                </a:moveTo>
                <a:cubicBezTo>
                  <a:pt x="0" y="1679"/>
                  <a:pt x="1362" y="3041"/>
                  <a:pt x="3042" y="3041"/>
                </a:cubicBezTo>
                <a:lnTo>
                  <a:pt x="0" y="0"/>
                </a:lnTo>
              </a:path>
            </a:pathLst>
          </a:custGeom>
          <a:noFill/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FF0E2407-F5CD-1F07-0D96-A0244D46D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49" y="3854495"/>
            <a:ext cx="1581597" cy="1581597"/>
          </a:xfrm>
          <a:custGeom>
            <a:avLst/>
            <a:gdLst>
              <a:gd name="T0" fmla="*/ 0 w 3043"/>
              <a:gd name="T1" fmla="*/ 0 h 3042"/>
              <a:gd name="T2" fmla="*/ 3042 w 3043"/>
              <a:gd name="T3" fmla="*/ 3041 h 30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43" h="3042">
                <a:moveTo>
                  <a:pt x="0" y="0"/>
                </a:moveTo>
                <a:cubicBezTo>
                  <a:pt x="0" y="1679"/>
                  <a:pt x="1362" y="3041"/>
                  <a:pt x="3042" y="3041"/>
                </a:cubicBezTo>
              </a:path>
            </a:pathLst>
          </a:custGeom>
          <a:noFill/>
          <a:ln w="635000" cap="flat">
            <a:solidFill>
              <a:srgbClr val="73E019">
                <a:alpha val="5014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1" name="Freeform 7">
            <a:extLst>
              <a:ext uri="{FF2B5EF4-FFF2-40B4-BE49-F238E27FC236}">
                <a16:creationId xmlns:a16="http://schemas.microsoft.com/office/drawing/2014/main" id="{8EF3634C-301D-1463-03A1-560BFF4F2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46" y="3854495"/>
            <a:ext cx="1581597" cy="1581597"/>
          </a:xfrm>
          <a:custGeom>
            <a:avLst/>
            <a:gdLst>
              <a:gd name="T0" fmla="*/ 0 w 3042"/>
              <a:gd name="T1" fmla="*/ 3041 h 3042"/>
              <a:gd name="T2" fmla="*/ 3041 w 3042"/>
              <a:gd name="T3" fmla="*/ 0 h 3042"/>
              <a:gd name="T4" fmla="*/ 0 w 3042"/>
              <a:gd name="T5" fmla="*/ 3041 h 3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2" h="3042">
                <a:moveTo>
                  <a:pt x="0" y="3041"/>
                </a:moveTo>
                <a:cubicBezTo>
                  <a:pt x="1680" y="3041"/>
                  <a:pt x="3041" y="1679"/>
                  <a:pt x="3041" y="0"/>
                </a:cubicBezTo>
                <a:lnTo>
                  <a:pt x="0" y="3041"/>
                </a:lnTo>
              </a:path>
            </a:pathLst>
          </a:custGeom>
          <a:noFill/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2" name="Freeform 8">
            <a:extLst>
              <a:ext uri="{FF2B5EF4-FFF2-40B4-BE49-F238E27FC236}">
                <a16:creationId xmlns:a16="http://schemas.microsoft.com/office/drawing/2014/main" id="{35327B3C-9654-1446-8F88-BCE52CA8D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646" y="3854495"/>
            <a:ext cx="1581597" cy="1581597"/>
          </a:xfrm>
          <a:custGeom>
            <a:avLst/>
            <a:gdLst>
              <a:gd name="T0" fmla="*/ 0 w 3042"/>
              <a:gd name="T1" fmla="*/ 3041 h 3042"/>
              <a:gd name="T2" fmla="*/ 3041 w 3042"/>
              <a:gd name="T3" fmla="*/ 0 h 304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042" h="3042">
                <a:moveTo>
                  <a:pt x="0" y="3041"/>
                </a:moveTo>
                <a:cubicBezTo>
                  <a:pt x="1680" y="3041"/>
                  <a:pt x="3041" y="1679"/>
                  <a:pt x="3041" y="0"/>
                </a:cubicBezTo>
              </a:path>
            </a:pathLst>
          </a:custGeom>
          <a:noFill/>
          <a:ln w="635000" cap="flat">
            <a:solidFill>
              <a:srgbClr val="73E019">
                <a:alpha val="5014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3" name="Freeform 9">
            <a:extLst>
              <a:ext uri="{FF2B5EF4-FFF2-40B4-BE49-F238E27FC236}">
                <a16:creationId xmlns:a16="http://schemas.microsoft.com/office/drawing/2014/main" id="{3A9C59DE-B69B-9464-090E-73A3D604B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079" y="3070916"/>
            <a:ext cx="1567158" cy="1567156"/>
          </a:xfrm>
          <a:custGeom>
            <a:avLst/>
            <a:gdLst>
              <a:gd name="T0" fmla="*/ 0 w 2001"/>
              <a:gd name="T1" fmla="*/ 1001 h 2002"/>
              <a:gd name="T2" fmla="*/ 1000 w 2001"/>
              <a:gd name="T3" fmla="*/ 2001 h 2002"/>
              <a:gd name="T4" fmla="*/ 2000 w 2001"/>
              <a:gd name="T5" fmla="*/ 1001 h 2002"/>
              <a:gd name="T6" fmla="*/ 1000 w 2001"/>
              <a:gd name="T7" fmla="*/ 0 h 2002"/>
              <a:gd name="T8" fmla="*/ 0 w 2001"/>
              <a:gd name="T9" fmla="*/ 1001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1" h="2002">
                <a:moveTo>
                  <a:pt x="0" y="1001"/>
                </a:moveTo>
                <a:cubicBezTo>
                  <a:pt x="0" y="1553"/>
                  <a:pt x="447" y="2001"/>
                  <a:pt x="1000" y="2001"/>
                </a:cubicBezTo>
                <a:cubicBezTo>
                  <a:pt x="1552" y="2001"/>
                  <a:pt x="2000" y="1553"/>
                  <a:pt x="2000" y="1001"/>
                </a:cubicBezTo>
                <a:cubicBezTo>
                  <a:pt x="2000" y="448"/>
                  <a:pt x="1552" y="0"/>
                  <a:pt x="1000" y="0"/>
                </a:cubicBezTo>
                <a:cubicBezTo>
                  <a:pt x="447" y="0"/>
                  <a:pt x="0" y="448"/>
                  <a:pt x="0" y="1001"/>
                </a:cubicBezTo>
              </a:path>
            </a:pathLst>
          </a:custGeom>
          <a:solidFill>
            <a:srgbClr val="09D05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4" name="Freeform 10">
            <a:extLst>
              <a:ext uri="{FF2B5EF4-FFF2-40B4-BE49-F238E27FC236}">
                <a16:creationId xmlns:a16="http://schemas.microsoft.com/office/drawing/2014/main" id="{036807FA-201E-2084-CC58-A22DCECB83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67" y="4669614"/>
            <a:ext cx="1567158" cy="1546709"/>
          </a:xfrm>
          <a:custGeom>
            <a:avLst/>
            <a:gdLst>
              <a:gd name="T0" fmla="*/ 0 w 2002"/>
              <a:gd name="T1" fmla="*/ 1000 h 2001"/>
              <a:gd name="T2" fmla="*/ 1001 w 2002"/>
              <a:gd name="T3" fmla="*/ 2000 h 2001"/>
              <a:gd name="T4" fmla="*/ 2001 w 2002"/>
              <a:gd name="T5" fmla="*/ 1000 h 2001"/>
              <a:gd name="T6" fmla="*/ 1001 w 2002"/>
              <a:gd name="T7" fmla="*/ 0 h 2001"/>
              <a:gd name="T8" fmla="*/ 0 w 2002"/>
              <a:gd name="T9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2" h="2001">
                <a:moveTo>
                  <a:pt x="0" y="1000"/>
                </a:moveTo>
                <a:cubicBezTo>
                  <a:pt x="0" y="1553"/>
                  <a:pt x="448" y="2000"/>
                  <a:pt x="1001" y="2000"/>
                </a:cubicBezTo>
                <a:cubicBezTo>
                  <a:pt x="1553" y="2000"/>
                  <a:pt x="2001" y="1553"/>
                  <a:pt x="2001" y="1000"/>
                </a:cubicBezTo>
                <a:cubicBezTo>
                  <a:pt x="2001" y="448"/>
                  <a:pt x="1553" y="0"/>
                  <a:pt x="1001" y="0"/>
                </a:cubicBezTo>
                <a:cubicBezTo>
                  <a:pt x="448" y="0"/>
                  <a:pt x="0" y="448"/>
                  <a:pt x="0" y="1000"/>
                </a:cubicBezTo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5" name="Freeform 11">
            <a:extLst>
              <a:ext uri="{FF2B5EF4-FFF2-40B4-BE49-F238E27FC236}">
                <a16:creationId xmlns:a16="http://schemas.microsoft.com/office/drawing/2014/main" id="{C2913CF8-90B9-F33D-8198-151911FD5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5470" y="3022782"/>
            <a:ext cx="1567158" cy="1567156"/>
          </a:xfrm>
          <a:custGeom>
            <a:avLst/>
            <a:gdLst>
              <a:gd name="T0" fmla="*/ 0 w 2002"/>
              <a:gd name="T1" fmla="*/ 1001 h 2002"/>
              <a:gd name="T2" fmla="*/ 1000 w 2002"/>
              <a:gd name="T3" fmla="*/ 2001 h 2002"/>
              <a:gd name="T4" fmla="*/ 2001 w 2002"/>
              <a:gd name="T5" fmla="*/ 1001 h 2002"/>
              <a:gd name="T6" fmla="*/ 1000 w 2002"/>
              <a:gd name="T7" fmla="*/ 0 h 2002"/>
              <a:gd name="T8" fmla="*/ 0 w 2002"/>
              <a:gd name="T9" fmla="*/ 1001 h 20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2" h="2002">
                <a:moveTo>
                  <a:pt x="0" y="1001"/>
                </a:moveTo>
                <a:cubicBezTo>
                  <a:pt x="0" y="1553"/>
                  <a:pt x="448" y="2001"/>
                  <a:pt x="1000" y="2001"/>
                </a:cubicBezTo>
                <a:cubicBezTo>
                  <a:pt x="1552" y="2001"/>
                  <a:pt x="2001" y="1553"/>
                  <a:pt x="2001" y="1001"/>
                </a:cubicBezTo>
                <a:cubicBezTo>
                  <a:pt x="2001" y="448"/>
                  <a:pt x="1552" y="0"/>
                  <a:pt x="1000" y="0"/>
                </a:cubicBezTo>
                <a:cubicBezTo>
                  <a:pt x="448" y="0"/>
                  <a:pt x="0" y="448"/>
                  <a:pt x="0" y="1001"/>
                </a:cubicBezTo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A010E6F0-19FC-C0DA-F783-1270BC74D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067" y="1489320"/>
            <a:ext cx="1567158" cy="1567156"/>
          </a:xfrm>
          <a:custGeom>
            <a:avLst/>
            <a:gdLst>
              <a:gd name="T0" fmla="*/ 0 w 2002"/>
              <a:gd name="T1" fmla="*/ 1000 h 2001"/>
              <a:gd name="T2" fmla="*/ 1001 w 2002"/>
              <a:gd name="T3" fmla="*/ 2000 h 2001"/>
              <a:gd name="T4" fmla="*/ 2001 w 2002"/>
              <a:gd name="T5" fmla="*/ 1000 h 2001"/>
              <a:gd name="T6" fmla="*/ 1001 w 2002"/>
              <a:gd name="T7" fmla="*/ 0 h 2001"/>
              <a:gd name="T8" fmla="*/ 0 w 2002"/>
              <a:gd name="T9" fmla="*/ 1000 h 2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2" h="2001">
                <a:moveTo>
                  <a:pt x="0" y="1000"/>
                </a:moveTo>
                <a:cubicBezTo>
                  <a:pt x="0" y="1552"/>
                  <a:pt x="448" y="2000"/>
                  <a:pt x="1001" y="2000"/>
                </a:cubicBezTo>
                <a:cubicBezTo>
                  <a:pt x="1553" y="2000"/>
                  <a:pt x="2001" y="1552"/>
                  <a:pt x="2001" y="1000"/>
                </a:cubicBezTo>
                <a:cubicBezTo>
                  <a:pt x="2001" y="448"/>
                  <a:pt x="1553" y="0"/>
                  <a:pt x="1001" y="0"/>
                </a:cubicBezTo>
                <a:cubicBezTo>
                  <a:pt x="448" y="0"/>
                  <a:pt x="0" y="448"/>
                  <a:pt x="0" y="1000"/>
                </a:cubicBezTo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4400" dirty="0">
              <a:latin typeface="Lato Light" panose="020F0302020204030203" pitchFamily="34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2931CF-CD8A-FF4E-16DF-9B8D2B3CB33A}"/>
              </a:ext>
            </a:extLst>
          </p:cNvPr>
          <p:cNvSpPr txBox="1"/>
          <p:nvPr/>
        </p:nvSpPr>
        <p:spPr>
          <a:xfrm>
            <a:off x="8340002" y="2016190"/>
            <a:ext cx="259544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F80212-9397-7E5C-9353-A0736FCE7309}"/>
              </a:ext>
            </a:extLst>
          </p:cNvPr>
          <p:cNvSpPr/>
          <p:nvPr/>
        </p:nvSpPr>
        <p:spPr>
          <a:xfrm>
            <a:off x="9285515" y="1656946"/>
            <a:ext cx="1649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D99436-5C5A-9287-AD4C-368E96EFDAE7}"/>
              </a:ext>
            </a:extLst>
          </p:cNvPr>
          <p:cNvSpPr txBox="1"/>
          <p:nvPr/>
        </p:nvSpPr>
        <p:spPr>
          <a:xfrm flipH="1">
            <a:off x="697405" y="2016190"/>
            <a:ext cx="259818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5A9408-6F24-2882-9C67-67AB5FB8915C}"/>
              </a:ext>
            </a:extLst>
          </p:cNvPr>
          <p:cNvSpPr/>
          <p:nvPr/>
        </p:nvSpPr>
        <p:spPr>
          <a:xfrm flipH="1">
            <a:off x="697405" y="1656946"/>
            <a:ext cx="16499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7375FE-9F96-E4CD-95A6-763732D44234}"/>
              </a:ext>
            </a:extLst>
          </p:cNvPr>
          <p:cNvSpPr txBox="1"/>
          <p:nvPr/>
        </p:nvSpPr>
        <p:spPr>
          <a:xfrm>
            <a:off x="8340002" y="4993116"/>
            <a:ext cx="2595442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386E92-A05F-FE5A-D9D6-F1E773F48F6F}"/>
              </a:ext>
            </a:extLst>
          </p:cNvPr>
          <p:cNvSpPr/>
          <p:nvPr/>
        </p:nvSpPr>
        <p:spPr>
          <a:xfrm>
            <a:off x="8340002" y="4633872"/>
            <a:ext cx="25954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B9F250-1D42-D6B3-84A3-2EC7CCE9019B}"/>
              </a:ext>
            </a:extLst>
          </p:cNvPr>
          <p:cNvSpPr txBox="1"/>
          <p:nvPr/>
        </p:nvSpPr>
        <p:spPr>
          <a:xfrm flipH="1">
            <a:off x="697405" y="4993116"/>
            <a:ext cx="2598184" cy="830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F4F28-3128-8D87-F418-61E2BC05B170}"/>
              </a:ext>
            </a:extLst>
          </p:cNvPr>
          <p:cNvSpPr/>
          <p:nvPr/>
        </p:nvSpPr>
        <p:spPr>
          <a:xfrm flipH="1">
            <a:off x="697405" y="4633872"/>
            <a:ext cx="21215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0" name="Forma libre 9">
            <a:extLst>
              <a:ext uri="{FF2B5EF4-FFF2-40B4-BE49-F238E27FC236}">
                <a16:creationId xmlns:a16="http://schemas.microsoft.com/office/drawing/2014/main" id="{F8E4F988-AA49-055B-1CDA-8317F9599353}"/>
              </a:ext>
            </a:extLst>
          </p:cNvPr>
          <p:cNvSpPr/>
          <p:nvPr/>
        </p:nvSpPr>
        <p:spPr>
          <a:xfrm>
            <a:off x="5381135" y="1974743"/>
            <a:ext cx="630143" cy="603958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1" name="Forma libre 63">
            <a:extLst>
              <a:ext uri="{FF2B5EF4-FFF2-40B4-BE49-F238E27FC236}">
                <a16:creationId xmlns:a16="http://schemas.microsoft.com/office/drawing/2014/main" id="{DD1E9112-6643-EB97-19C7-02760EEE597D}"/>
              </a:ext>
            </a:extLst>
          </p:cNvPr>
          <p:cNvSpPr/>
          <p:nvPr/>
        </p:nvSpPr>
        <p:spPr>
          <a:xfrm>
            <a:off x="6963132" y="3522801"/>
            <a:ext cx="658621" cy="663385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4" name="Forma libre 87">
            <a:extLst>
              <a:ext uri="{FF2B5EF4-FFF2-40B4-BE49-F238E27FC236}">
                <a16:creationId xmlns:a16="http://schemas.microsoft.com/office/drawing/2014/main" id="{C76E85AD-42A9-D9ED-B085-1922DF5815EC}"/>
              </a:ext>
            </a:extLst>
          </p:cNvPr>
          <p:cNvSpPr/>
          <p:nvPr/>
        </p:nvSpPr>
        <p:spPr>
          <a:xfrm>
            <a:off x="5357932" y="5099330"/>
            <a:ext cx="350592" cy="350592"/>
          </a:xfrm>
          <a:custGeom>
            <a:avLst/>
            <a:gdLst>
              <a:gd name="connsiteX0" fmla="*/ 242383 w 483059"/>
              <a:gd name="connsiteY0" fmla="*/ 482731 h 483059"/>
              <a:gd name="connsiteX1" fmla="*/ 242777 w 483059"/>
              <a:gd name="connsiteY1" fmla="*/ 482731 h 483059"/>
              <a:gd name="connsiteX2" fmla="*/ 253672 w 483059"/>
              <a:gd name="connsiteY2" fmla="*/ 482469 h 483059"/>
              <a:gd name="connsiteX3" fmla="*/ 482731 w 483059"/>
              <a:gd name="connsiteY3" fmla="*/ 241858 h 483059"/>
              <a:gd name="connsiteX4" fmla="*/ 241858 w 483059"/>
              <a:gd name="connsiteY4" fmla="*/ 984 h 483059"/>
              <a:gd name="connsiteX5" fmla="*/ 984 w 483059"/>
              <a:gd name="connsiteY5" fmla="*/ 241858 h 483059"/>
              <a:gd name="connsiteX6" fmla="*/ 241858 w 483059"/>
              <a:gd name="connsiteY6" fmla="*/ 482731 h 483059"/>
              <a:gd name="connsiteX7" fmla="*/ 242383 w 483059"/>
              <a:gd name="connsiteY7" fmla="*/ 482731 h 483059"/>
              <a:gd name="connsiteX8" fmla="*/ 241070 w 483059"/>
              <a:gd name="connsiteY8" fmla="*/ 278613 h 483059"/>
              <a:gd name="connsiteX9" fmla="*/ 171106 w 483059"/>
              <a:gd name="connsiteY9" fmla="*/ 208648 h 483059"/>
              <a:gd name="connsiteX10" fmla="*/ 241070 w 483059"/>
              <a:gd name="connsiteY10" fmla="*/ 138683 h 483059"/>
              <a:gd name="connsiteX11" fmla="*/ 311035 w 483059"/>
              <a:gd name="connsiteY11" fmla="*/ 208648 h 483059"/>
              <a:gd name="connsiteX12" fmla="*/ 241070 w 483059"/>
              <a:gd name="connsiteY12" fmla="*/ 278613 h 483059"/>
              <a:gd name="connsiteX13" fmla="*/ 241070 w 483059"/>
              <a:gd name="connsiteY13" fmla="*/ 364329 h 483059"/>
              <a:gd name="connsiteX14" fmla="*/ 347659 w 483059"/>
              <a:gd name="connsiteY14" fmla="*/ 395833 h 483059"/>
              <a:gd name="connsiteX15" fmla="*/ 251178 w 483059"/>
              <a:gd name="connsiteY15" fmla="*/ 435344 h 483059"/>
              <a:gd name="connsiteX16" fmla="*/ 242383 w 483059"/>
              <a:gd name="connsiteY16" fmla="*/ 435607 h 483059"/>
              <a:gd name="connsiteX17" fmla="*/ 136451 w 483059"/>
              <a:gd name="connsiteY17" fmla="*/ 394520 h 483059"/>
              <a:gd name="connsiteX18" fmla="*/ 241070 w 483059"/>
              <a:gd name="connsiteY18" fmla="*/ 364329 h 483059"/>
              <a:gd name="connsiteX19" fmla="*/ 48503 w 483059"/>
              <a:gd name="connsiteY19" fmla="*/ 241858 h 483059"/>
              <a:gd name="connsiteX20" fmla="*/ 242121 w 483059"/>
              <a:gd name="connsiteY20" fmla="*/ 48240 h 483059"/>
              <a:gd name="connsiteX21" fmla="*/ 435738 w 483059"/>
              <a:gd name="connsiteY21" fmla="*/ 241858 h 483059"/>
              <a:gd name="connsiteX22" fmla="*/ 388482 w 483059"/>
              <a:gd name="connsiteY22" fmla="*/ 368398 h 483059"/>
              <a:gd name="connsiteX23" fmla="*/ 386645 w 483059"/>
              <a:gd name="connsiteY23" fmla="*/ 366692 h 483059"/>
              <a:gd name="connsiteX24" fmla="*/ 278875 w 483059"/>
              <a:gd name="connsiteY24" fmla="*/ 319699 h 483059"/>
              <a:gd name="connsiteX25" fmla="*/ 358291 w 483059"/>
              <a:gd name="connsiteY25" fmla="*/ 208648 h 483059"/>
              <a:gd name="connsiteX26" fmla="*/ 241070 w 483059"/>
              <a:gd name="connsiteY26" fmla="*/ 91427 h 483059"/>
              <a:gd name="connsiteX27" fmla="*/ 123850 w 483059"/>
              <a:gd name="connsiteY27" fmla="*/ 208648 h 483059"/>
              <a:gd name="connsiteX28" fmla="*/ 203397 w 483059"/>
              <a:gd name="connsiteY28" fmla="*/ 319699 h 483059"/>
              <a:gd name="connsiteX29" fmla="*/ 98121 w 483059"/>
              <a:gd name="connsiteY29" fmla="*/ 364461 h 483059"/>
              <a:gd name="connsiteX30" fmla="*/ 94971 w 483059"/>
              <a:gd name="connsiteY30" fmla="*/ 367611 h 483059"/>
              <a:gd name="connsiteX31" fmla="*/ 48503 w 483059"/>
              <a:gd name="connsiteY31" fmla="*/ 241858 h 483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83059" h="483059">
                <a:moveTo>
                  <a:pt x="242383" y="482731"/>
                </a:moveTo>
                <a:cubicBezTo>
                  <a:pt x="242514" y="482731"/>
                  <a:pt x="242646" y="482731"/>
                  <a:pt x="242777" y="482731"/>
                </a:cubicBezTo>
                <a:cubicBezTo>
                  <a:pt x="246452" y="482731"/>
                  <a:pt x="249997" y="482600"/>
                  <a:pt x="253672" y="482469"/>
                </a:cubicBezTo>
                <a:cubicBezTo>
                  <a:pt x="381000" y="476299"/>
                  <a:pt x="482731" y="370761"/>
                  <a:pt x="482731" y="241858"/>
                </a:cubicBezTo>
                <a:cubicBezTo>
                  <a:pt x="482731" y="109017"/>
                  <a:pt x="374699" y="984"/>
                  <a:pt x="241858" y="984"/>
                </a:cubicBezTo>
                <a:cubicBezTo>
                  <a:pt x="109017" y="984"/>
                  <a:pt x="984" y="109017"/>
                  <a:pt x="984" y="241858"/>
                </a:cubicBezTo>
                <a:cubicBezTo>
                  <a:pt x="984" y="374699"/>
                  <a:pt x="109017" y="482731"/>
                  <a:pt x="241858" y="482731"/>
                </a:cubicBezTo>
                <a:cubicBezTo>
                  <a:pt x="242121" y="482731"/>
                  <a:pt x="242252" y="482731"/>
                  <a:pt x="242383" y="482731"/>
                </a:cubicBezTo>
                <a:close/>
                <a:moveTo>
                  <a:pt x="241070" y="278613"/>
                </a:moveTo>
                <a:cubicBezTo>
                  <a:pt x="202478" y="278613"/>
                  <a:pt x="171106" y="247240"/>
                  <a:pt x="171106" y="208648"/>
                </a:cubicBezTo>
                <a:cubicBezTo>
                  <a:pt x="171106" y="170055"/>
                  <a:pt x="202478" y="138683"/>
                  <a:pt x="241070" y="138683"/>
                </a:cubicBezTo>
                <a:cubicBezTo>
                  <a:pt x="279663" y="138683"/>
                  <a:pt x="311035" y="170055"/>
                  <a:pt x="311035" y="208648"/>
                </a:cubicBezTo>
                <a:cubicBezTo>
                  <a:pt x="311035" y="247240"/>
                  <a:pt x="279663" y="278613"/>
                  <a:pt x="241070" y="278613"/>
                </a:cubicBezTo>
                <a:close/>
                <a:moveTo>
                  <a:pt x="241070" y="364329"/>
                </a:moveTo>
                <a:cubicBezTo>
                  <a:pt x="282419" y="364329"/>
                  <a:pt x="321537" y="376012"/>
                  <a:pt x="347659" y="395833"/>
                </a:cubicBezTo>
                <a:cubicBezTo>
                  <a:pt x="320749" y="419724"/>
                  <a:pt x="287014" y="433507"/>
                  <a:pt x="251178" y="435344"/>
                </a:cubicBezTo>
                <a:cubicBezTo>
                  <a:pt x="248290" y="435476"/>
                  <a:pt x="245402" y="435607"/>
                  <a:pt x="242383" y="435607"/>
                </a:cubicBezTo>
                <a:cubicBezTo>
                  <a:pt x="202741" y="435476"/>
                  <a:pt x="165461" y="421036"/>
                  <a:pt x="136451" y="394520"/>
                </a:cubicBezTo>
                <a:cubicBezTo>
                  <a:pt x="162573" y="375356"/>
                  <a:pt x="200903" y="364329"/>
                  <a:pt x="241070" y="364329"/>
                </a:cubicBezTo>
                <a:close/>
                <a:moveTo>
                  <a:pt x="48503" y="241858"/>
                </a:moveTo>
                <a:cubicBezTo>
                  <a:pt x="48503" y="135139"/>
                  <a:pt x="135401" y="48240"/>
                  <a:pt x="242121" y="48240"/>
                </a:cubicBezTo>
                <a:cubicBezTo>
                  <a:pt x="348840" y="48240"/>
                  <a:pt x="435738" y="135139"/>
                  <a:pt x="435738" y="241858"/>
                </a:cubicBezTo>
                <a:cubicBezTo>
                  <a:pt x="435738" y="290164"/>
                  <a:pt x="417886" y="334532"/>
                  <a:pt x="388482" y="368398"/>
                </a:cubicBezTo>
                <a:cubicBezTo>
                  <a:pt x="387958" y="367742"/>
                  <a:pt x="387301" y="367217"/>
                  <a:pt x="386645" y="366692"/>
                </a:cubicBezTo>
                <a:cubicBezTo>
                  <a:pt x="359604" y="342145"/>
                  <a:pt x="321537" y="325868"/>
                  <a:pt x="278875" y="319699"/>
                </a:cubicBezTo>
                <a:cubicBezTo>
                  <a:pt x="325081" y="303947"/>
                  <a:pt x="358291" y="260104"/>
                  <a:pt x="358291" y="208648"/>
                </a:cubicBezTo>
                <a:cubicBezTo>
                  <a:pt x="358291" y="143933"/>
                  <a:pt x="305653" y="91427"/>
                  <a:pt x="241070" y="91427"/>
                </a:cubicBezTo>
                <a:cubicBezTo>
                  <a:pt x="176488" y="91427"/>
                  <a:pt x="123850" y="144065"/>
                  <a:pt x="123850" y="208648"/>
                </a:cubicBezTo>
                <a:cubicBezTo>
                  <a:pt x="123850" y="260104"/>
                  <a:pt x="157191" y="303947"/>
                  <a:pt x="203397" y="319699"/>
                </a:cubicBezTo>
                <a:cubicBezTo>
                  <a:pt x="162179" y="325606"/>
                  <a:pt x="125031" y="341226"/>
                  <a:pt x="98121" y="364461"/>
                </a:cubicBezTo>
                <a:cubicBezTo>
                  <a:pt x="96940" y="365379"/>
                  <a:pt x="95890" y="366429"/>
                  <a:pt x="94971" y="367611"/>
                </a:cubicBezTo>
                <a:cubicBezTo>
                  <a:pt x="65961" y="333613"/>
                  <a:pt x="48503" y="289770"/>
                  <a:pt x="48503" y="241858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5" name="Forma libre 88">
            <a:extLst>
              <a:ext uri="{FF2B5EF4-FFF2-40B4-BE49-F238E27FC236}">
                <a16:creationId xmlns:a16="http://schemas.microsoft.com/office/drawing/2014/main" id="{B4DEC798-201B-942A-657A-33468BA7B455}"/>
              </a:ext>
            </a:extLst>
          </p:cNvPr>
          <p:cNvSpPr/>
          <p:nvPr/>
        </p:nvSpPr>
        <p:spPr>
          <a:xfrm>
            <a:off x="5689565" y="5234041"/>
            <a:ext cx="350592" cy="552565"/>
          </a:xfrm>
          <a:custGeom>
            <a:avLst/>
            <a:gdLst>
              <a:gd name="connsiteX0" fmla="*/ 482863 w 483059"/>
              <a:gd name="connsiteY0" fmla="*/ 520667 h 761343"/>
              <a:gd name="connsiteX1" fmla="*/ 255641 w 483059"/>
              <a:gd name="connsiteY1" fmla="*/ 280188 h 761343"/>
              <a:gd name="connsiteX2" fmla="*/ 256429 w 483059"/>
              <a:gd name="connsiteY2" fmla="*/ 279925 h 761343"/>
              <a:gd name="connsiteX3" fmla="*/ 257478 w 483059"/>
              <a:gd name="connsiteY3" fmla="*/ 279663 h 761343"/>
              <a:gd name="connsiteX4" fmla="*/ 258660 w 483059"/>
              <a:gd name="connsiteY4" fmla="*/ 279269 h 761343"/>
              <a:gd name="connsiteX5" fmla="*/ 259710 w 483059"/>
              <a:gd name="connsiteY5" fmla="*/ 278875 h 761343"/>
              <a:gd name="connsiteX6" fmla="*/ 260760 w 483059"/>
              <a:gd name="connsiteY6" fmla="*/ 278350 h 761343"/>
              <a:gd name="connsiteX7" fmla="*/ 261811 w 483059"/>
              <a:gd name="connsiteY7" fmla="*/ 277825 h 761343"/>
              <a:gd name="connsiteX8" fmla="*/ 262729 w 483059"/>
              <a:gd name="connsiteY8" fmla="*/ 277300 h 761343"/>
              <a:gd name="connsiteX9" fmla="*/ 263780 w 483059"/>
              <a:gd name="connsiteY9" fmla="*/ 276643 h 761343"/>
              <a:gd name="connsiteX10" fmla="*/ 264829 w 483059"/>
              <a:gd name="connsiteY10" fmla="*/ 275856 h 761343"/>
              <a:gd name="connsiteX11" fmla="*/ 265749 w 483059"/>
              <a:gd name="connsiteY11" fmla="*/ 275199 h 761343"/>
              <a:gd name="connsiteX12" fmla="*/ 267455 w 483059"/>
              <a:gd name="connsiteY12" fmla="*/ 273624 h 761343"/>
              <a:gd name="connsiteX13" fmla="*/ 267455 w 483059"/>
              <a:gd name="connsiteY13" fmla="*/ 273624 h 761343"/>
              <a:gd name="connsiteX14" fmla="*/ 324424 w 483059"/>
              <a:gd name="connsiteY14" fmla="*/ 216655 h 761343"/>
              <a:gd name="connsiteX15" fmla="*/ 324424 w 483059"/>
              <a:gd name="connsiteY15" fmla="*/ 183182 h 761343"/>
              <a:gd name="connsiteX16" fmla="*/ 290951 w 483059"/>
              <a:gd name="connsiteY16" fmla="*/ 183182 h 761343"/>
              <a:gd name="connsiteX17" fmla="*/ 274281 w 483059"/>
              <a:gd name="connsiteY17" fmla="*/ 199853 h 761343"/>
              <a:gd name="connsiteX18" fmla="*/ 274281 w 483059"/>
              <a:gd name="connsiteY18" fmla="*/ 128969 h 761343"/>
              <a:gd name="connsiteX19" fmla="*/ 212060 w 483059"/>
              <a:gd name="connsiteY19" fmla="*/ 20018 h 761343"/>
              <a:gd name="connsiteX20" fmla="*/ 69636 w 483059"/>
              <a:gd name="connsiteY20" fmla="*/ 984 h 761343"/>
              <a:gd name="connsiteX21" fmla="*/ 46009 w 483059"/>
              <a:gd name="connsiteY21" fmla="*/ 24612 h 761343"/>
              <a:gd name="connsiteX22" fmla="*/ 69636 w 483059"/>
              <a:gd name="connsiteY22" fmla="*/ 48240 h 761343"/>
              <a:gd name="connsiteX23" fmla="*/ 192370 w 483059"/>
              <a:gd name="connsiteY23" fmla="*/ 62942 h 761343"/>
              <a:gd name="connsiteX24" fmla="*/ 227025 w 483059"/>
              <a:gd name="connsiteY24" fmla="*/ 128838 h 761343"/>
              <a:gd name="connsiteX25" fmla="*/ 227025 w 483059"/>
              <a:gd name="connsiteY25" fmla="*/ 199721 h 761343"/>
              <a:gd name="connsiteX26" fmla="*/ 210354 w 483059"/>
              <a:gd name="connsiteY26" fmla="*/ 183051 h 761343"/>
              <a:gd name="connsiteX27" fmla="*/ 176881 w 483059"/>
              <a:gd name="connsiteY27" fmla="*/ 183051 h 761343"/>
              <a:gd name="connsiteX28" fmla="*/ 176881 w 483059"/>
              <a:gd name="connsiteY28" fmla="*/ 216523 h 761343"/>
              <a:gd name="connsiteX29" fmla="*/ 233851 w 483059"/>
              <a:gd name="connsiteY29" fmla="*/ 273493 h 761343"/>
              <a:gd name="connsiteX30" fmla="*/ 235557 w 483059"/>
              <a:gd name="connsiteY30" fmla="*/ 275068 h 761343"/>
              <a:gd name="connsiteX31" fmla="*/ 236344 w 483059"/>
              <a:gd name="connsiteY31" fmla="*/ 275725 h 761343"/>
              <a:gd name="connsiteX32" fmla="*/ 237395 w 483059"/>
              <a:gd name="connsiteY32" fmla="*/ 276512 h 761343"/>
              <a:gd name="connsiteX33" fmla="*/ 238445 w 483059"/>
              <a:gd name="connsiteY33" fmla="*/ 277168 h 761343"/>
              <a:gd name="connsiteX34" fmla="*/ 239364 w 483059"/>
              <a:gd name="connsiteY34" fmla="*/ 277694 h 761343"/>
              <a:gd name="connsiteX35" fmla="*/ 240414 w 483059"/>
              <a:gd name="connsiteY35" fmla="*/ 278219 h 761343"/>
              <a:gd name="connsiteX36" fmla="*/ 241464 w 483059"/>
              <a:gd name="connsiteY36" fmla="*/ 278744 h 761343"/>
              <a:gd name="connsiteX37" fmla="*/ 242514 w 483059"/>
              <a:gd name="connsiteY37" fmla="*/ 279137 h 761343"/>
              <a:gd name="connsiteX38" fmla="*/ 243695 w 483059"/>
              <a:gd name="connsiteY38" fmla="*/ 279531 h 761343"/>
              <a:gd name="connsiteX39" fmla="*/ 244090 w 483059"/>
              <a:gd name="connsiteY39" fmla="*/ 279663 h 761343"/>
              <a:gd name="connsiteX40" fmla="*/ 241858 w 483059"/>
              <a:gd name="connsiteY40" fmla="*/ 279663 h 761343"/>
              <a:gd name="connsiteX41" fmla="*/ 984 w 483059"/>
              <a:gd name="connsiteY41" fmla="*/ 520536 h 761343"/>
              <a:gd name="connsiteX42" fmla="*/ 241858 w 483059"/>
              <a:gd name="connsiteY42" fmla="*/ 761409 h 761343"/>
              <a:gd name="connsiteX43" fmla="*/ 242251 w 483059"/>
              <a:gd name="connsiteY43" fmla="*/ 761409 h 761343"/>
              <a:gd name="connsiteX44" fmla="*/ 242646 w 483059"/>
              <a:gd name="connsiteY44" fmla="*/ 761409 h 761343"/>
              <a:gd name="connsiteX45" fmla="*/ 253540 w 483059"/>
              <a:gd name="connsiteY45" fmla="*/ 761147 h 761343"/>
              <a:gd name="connsiteX46" fmla="*/ 482863 w 483059"/>
              <a:gd name="connsiteY46" fmla="*/ 520667 h 761343"/>
              <a:gd name="connsiteX47" fmla="*/ 48372 w 483059"/>
              <a:gd name="connsiteY47" fmla="*/ 520667 h 761343"/>
              <a:gd name="connsiteX48" fmla="*/ 241989 w 483059"/>
              <a:gd name="connsiteY48" fmla="*/ 327049 h 761343"/>
              <a:gd name="connsiteX49" fmla="*/ 435607 w 483059"/>
              <a:gd name="connsiteY49" fmla="*/ 520667 h 761343"/>
              <a:gd name="connsiteX50" fmla="*/ 388351 w 483059"/>
              <a:gd name="connsiteY50" fmla="*/ 647208 h 761343"/>
              <a:gd name="connsiteX51" fmla="*/ 386513 w 483059"/>
              <a:gd name="connsiteY51" fmla="*/ 645501 h 761343"/>
              <a:gd name="connsiteX52" fmla="*/ 278744 w 483059"/>
              <a:gd name="connsiteY52" fmla="*/ 598508 h 761343"/>
              <a:gd name="connsiteX53" fmla="*/ 358160 w 483059"/>
              <a:gd name="connsiteY53" fmla="*/ 487457 h 761343"/>
              <a:gd name="connsiteX54" fmla="*/ 240939 w 483059"/>
              <a:gd name="connsiteY54" fmla="*/ 370236 h 761343"/>
              <a:gd name="connsiteX55" fmla="*/ 123718 w 483059"/>
              <a:gd name="connsiteY55" fmla="*/ 487457 h 761343"/>
              <a:gd name="connsiteX56" fmla="*/ 203266 w 483059"/>
              <a:gd name="connsiteY56" fmla="*/ 598508 h 761343"/>
              <a:gd name="connsiteX57" fmla="*/ 97990 w 483059"/>
              <a:gd name="connsiteY57" fmla="*/ 643270 h 761343"/>
              <a:gd name="connsiteX58" fmla="*/ 94840 w 483059"/>
              <a:gd name="connsiteY58" fmla="*/ 646420 h 761343"/>
              <a:gd name="connsiteX59" fmla="*/ 48372 w 483059"/>
              <a:gd name="connsiteY59" fmla="*/ 520667 h 761343"/>
              <a:gd name="connsiteX60" fmla="*/ 242383 w 483059"/>
              <a:gd name="connsiteY60" fmla="*/ 714285 h 761343"/>
              <a:gd name="connsiteX61" fmla="*/ 136451 w 483059"/>
              <a:gd name="connsiteY61" fmla="*/ 673199 h 761343"/>
              <a:gd name="connsiteX62" fmla="*/ 241070 w 483059"/>
              <a:gd name="connsiteY62" fmla="*/ 643138 h 761343"/>
              <a:gd name="connsiteX63" fmla="*/ 347659 w 483059"/>
              <a:gd name="connsiteY63" fmla="*/ 674642 h 761343"/>
              <a:gd name="connsiteX64" fmla="*/ 251178 w 483059"/>
              <a:gd name="connsiteY64" fmla="*/ 714154 h 761343"/>
              <a:gd name="connsiteX65" fmla="*/ 242383 w 483059"/>
              <a:gd name="connsiteY65" fmla="*/ 714285 h 761343"/>
              <a:gd name="connsiteX66" fmla="*/ 240939 w 483059"/>
              <a:gd name="connsiteY66" fmla="*/ 557553 h 761343"/>
              <a:gd name="connsiteX67" fmla="*/ 170974 w 483059"/>
              <a:gd name="connsiteY67" fmla="*/ 487588 h 761343"/>
              <a:gd name="connsiteX68" fmla="*/ 240939 w 483059"/>
              <a:gd name="connsiteY68" fmla="*/ 417623 h 761343"/>
              <a:gd name="connsiteX69" fmla="*/ 310904 w 483059"/>
              <a:gd name="connsiteY69" fmla="*/ 487588 h 761343"/>
              <a:gd name="connsiteX70" fmla="*/ 240939 w 483059"/>
              <a:gd name="connsiteY70" fmla="*/ 557553 h 76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483059" h="761343">
                <a:moveTo>
                  <a:pt x="482863" y="520667"/>
                </a:moveTo>
                <a:cubicBezTo>
                  <a:pt x="482863" y="392420"/>
                  <a:pt x="382181" y="287276"/>
                  <a:pt x="255641" y="280188"/>
                </a:cubicBezTo>
                <a:cubicBezTo>
                  <a:pt x="255904" y="280188"/>
                  <a:pt x="256166" y="280056"/>
                  <a:pt x="256429" y="279925"/>
                </a:cubicBezTo>
                <a:cubicBezTo>
                  <a:pt x="256822" y="279794"/>
                  <a:pt x="257085" y="279794"/>
                  <a:pt x="257478" y="279663"/>
                </a:cubicBezTo>
                <a:cubicBezTo>
                  <a:pt x="257873" y="279531"/>
                  <a:pt x="258266" y="279400"/>
                  <a:pt x="258660" y="279269"/>
                </a:cubicBezTo>
                <a:cubicBezTo>
                  <a:pt x="259054" y="279137"/>
                  <a:pt x="259316" y="279006"/>
                  <a:pt x="259710" y="278875"/>
                </a:cubicBezTo>
                <a:cubicBezTo>
                  <a:pt x="260104" y="278744"/>
                  <a:pt x="260367" y="278612"/>
                  <a:pt x="260760" y="278350"/>
                </a:cubicBezTo>
                <a:cubicBezTo>
                  <a:pt x="261154" y="278219"/>
                  <a:pt x="261548" y="277956"/>
                  <a:pt x="261811" y="277825"/>
                </a:cubicBezTo>
                <a:cubicBezTo>
                  <a:pt x="262073" y="277694"/>
                  <a:pt x="262467" y="277431"/>
                  <a:pt x="262729" y="277300"/>
                </a:cubicBezTo>
                <a:cubicBezTo>
                  <a:pt x="263123" y="277037"/>
                  <a:pt x="263385" y="276906"/>
                  <a:pt x="263780" y="276643"/>
                </a:cubicBezTo>
                <a:cubicBezTo>
                  <a:pt x="264173" y="276381"/>
                  <a:pt x="264436" y="276118"/>
                  <a:pt x="264829" y="275856"/>
                </a:cubicBezTo>
                <a:cubicBezTo>
                  <a:pt x="265092" y="275593"/>
                  <a:pt x="265354" y="275462"/>
                  <a:pt x="265749" y="275199"/>
                </a:cubicBezTo>
                <a:cubicBezTo>
                  <a:pt x="266405" y="274674"/>
                  <a:pt x="266930" y="274149"/>
                  <a:pt x="267455" y="273624"/>
                </a:cubicBezTo>
                <a:cubicBezTo>
                  <a:pt x="267455" y="273624"/>
                  <a:pt x="267455" y="273624"/>
                  <a:pt x="267455" y="273624"/>
                </a:cubicBezTo>
                <a:lnTo>
                  <a:pt x="324424" y="216655"/>
                </a:lnTo>
                <a:cubicBezTo>
                  <a:pt x="333613" y="207466"/>
                  <a:pt x="333613" y="192502"/>
                  <a:pt x="324424" y="183182"/>
                </a:cubicBezTo>
                <a:cubicBezTo>
                  <a:pt x="315236" y="173993"/>
                  <a:pt x="300271" y="173993"/>
                  <a:pt x="290951" y="183182"/>
                </a:cubicBezTo>
                <a:lnTo>
                  <a:pt x="274281" y="199853"/>
                </a:lnTo>
                <a:lnTo>
                  <a:pt x="274281" y="128969"/>
                </a:lnTo>
                <a:cubicBezTo>
                  <a:pt x="274281" y="74887"/>
                  <a:pt x="253935" y="39314"/>
                  <a:pt x="212060" y="20018"/>
                </a:cubicBezTo>
                <a:cubicBezTo>
                  <a:pt x="177537" y="4135"/>
                  <a:pt x="131988" y="984"/>
                  <a:pt x="69636" y="984"/>
                </a:cubicBezTo>
                <a:cubicBezTo>
                  <a:pt x="56641" y="984"/>
                  <a:pt x="46009" y="11617"/>
                  <a:pt x="46009" y="24612"/>
                </a:cubicBezTo>
                <a:cubicBezTo>
                  <a:pt x="46009" y="37608"/>
                  <a:pt x="56641" y="48240"/>
                  <a:pt x="69636" y="48240"/>
                </a:cubicBezTo>
                <a:cubicBezTo>
                  <a:pt x="123981" y="48240"/>
                  <a:pt x="165724" y="50734"/>
                  <a:pt x="192370" y="62942"/>
                </a:cubicBezTo>
                <a:cubicBezTo>
                  <a:pt x="209566" y="70818"/>
                  <a:pt x="227025" y="84732"/>
                  <a:pt x="227025" y="128838"/>
                </a:cubicBezTo>
                <a:lnTo>
                  <a:pt x="227025" y="199721"/>
                </a:lnTo>
                <a:lnTo>
                  <a:pt x="210354" y="183051"/>
                </a:lnTo>
                <a:cubicBezTo>
                  <a:pt x="201165" y="173862"/>
                  <a:pt x="186201" y="173862"/>
                  <a:pt x="176881" y="183051"/>
                </a:cubicBezTo>
                <a:cubicBezTo>
                  <a:pt x="167693" y="192239"/>
                  <a:pt x="167693" y="207204"/>
                  <a:pt x="176881" y="216523"/>
                </a:cubicBezTo>
                <a:lnTo>
                  <a:pt x="233851" y="273493"/>
                </a:lnTo>
                <a:cubicBezTo>
                  <a:pt x="234375" y="274018"/>
                  <a:pt x="235032" y="274543"/>
                  <a:pt x="235557" y="275068"/>
                </a:cubicBezTo>
                <a:cubicBezTo>
                  <a:pt x="235820" y="275331"/>
                  <a:pt x="236082" y="275462"/>
                  <a:pt x="236344" y="275725"/>
                </a:cubicBezTo>
                <a:cubicBezTo>
                  <a:pt x="236739" y="275987"/>
                  <a:pt x="237001" y="276250"/>
                  <a:pt x="237395" y="276512"/>
                </a:cubicBezTo>
                <a:cubicBezTo>
                  <a:pt x="237789" y="276775"/>
                  <a:pt x="238051" y="276906"/>
                  <a:pt x="238445" y="277168"/>
                </a:cubicBezTo>
                <a:cubicBezTo>
                  <a:pt x="238708" y="277300"/>
                  <a:pt x="239101" y="277562"/>
                  <a:pt x="239364" y="277694"/>
                </a:cubicBezTo>
                <a:cubicBezTo>
                  <a:pt x="239758" y="277825"/>
                  <a:pt x="240020" y="278087"/>
                  <a:pt x="240414" y="278219"/>
                </a:cubicBezTo>
                <a:cubicBezTo>
                  <a:pt x="240808" y="278350"/>
                  <a:pt x="241070" y="278612"/>
                  <a:pt x="241464" y="278744"/>
                </a:cubicBezTo>
                <a:cubicBezTo>
                  <a:pt x="241858" y="278875"/>
                  <a:pt x="242121" y="279006"/>
                  <a:pt x="242514" y="279137"/>
                </a:cubicBezTo>
                <a:cubicBezTo>
                  <a:pt x="242908" y="279269"/>
                  <a:pt x="243302" y="279400"/>
                  <a:pt x="243695" y="279531"/>
                </a:cubicBezTo>
                <a:cubicBezTo>
                  <a:pt x="243827" y="279531"/>
                  <a:pt x="243958" y="279663"/>
                  <a:pt x="244090" y="279663"/>
                </a:cubicBezTo>
                <a:cubicBezTo>
                  <a:pt x="243302" y="279663"/>
                  <a:pt x="242646" y="279663"/>
                  <a:pt x="241858" y="279663"/>
                </a:cubicBezTo>
                <a:cubicBezTo>
                  <a:pt x="109016" y="279663"/>
                  <a:pt x="984" y="387695"/>
                  <a:pt x="984" y="520536"/>
                </a:cubicBezTo>
                <a:cubicBezTo>
                  <a:pt x="984" y="653377"/>
                  <a:pt x="109016" y="761409"/>
                  <a:pt x="241858" y="761409"/>
                </a:cubicBezTo>
                <a:cubicBezTo>
                  <a:pt x="241989" y="761409"/>
                  <a:pt x="242121" y="761409"/>
                  <a:pt x="242251" y="761409"/>
                </a:cubicBezTo>
                <a:cubicBezTo>
                  <a:pt x="242383" y="761409"/>
                  <a:pt x="242514" y="761409"/>
                  <a:pt x="242646" y="761409"/>
                </a:cubicBezTo>
                <a:cubicBezTo>
                  <a:pt x="246321" y="761409"/>
                  <a:pt x="249865" y="761278"/>
                  <a:pt x="253540" y="761147"/>
                </a:cubicBezTo>
                <a:cubicBezTo>
                  <a:pt x="381131" y="755109"/>
                  <a:pt x="482863" y="649571"/>
                  <a:pt x="482863" y="520667"/>
                </a:cubicBezTo>
                <a:close/>
                <a:moveTo>
                  <a:pt x="48372" y="520667"/>
                </a:moveTo>
                <a:cubicBezTo>
                  <a:pt x="48372" y="413948"/>
                  <a:pt x="135270" y="327049"/>
                  <a:pt x="241989" y="327049"/>
                </a:cubicBezTo>
                <a:cubicBezTo>
                  <a:pt x="348708" y="327049"/>
                  <a:pt x="435607" y="413948"/>
                  <a:pt x="435607" y="520667"/>
                </a:cubicBezTo>
                <a:cubicBezTo>
                  <a:pt x="435607" y="568973"/>
                  <a:pt x="417755" y="613341"/>
                  <a:pt x="388351" y="647208"/>
                </a:cubicBezTo>
                <a:cubicBezTo>
                  <a:pt x="387826" y="646551"/>
                  <a:pt x="387170" y="646026"/>
                  <a:pt x="386513" y="645501"/>
                </a:cubicBezTo>
                <a:cubicBezTo>
                  <a:pt x="359472" y="620955"/>
                  <a:pt x="321405" y="604677"/>
                  <a:pt x="278744" y="598508"/>
                </a:cubicBezTo>
                <a:cubicBezTo>
                  <a:pt x="324949" y="582756"/>
                  <a:pt x="358160" y="538913"/>
                  <a:pt x="358160" y="487457"/>
                </a:cubicBezTo>
                <a:cubicBezTo>
                  <a:pt x="358160" y="422743"/>
                  <a:pt x="305522" y="370236"/>
                  <a:pt x="240939" y="370236"/>
                </a:cubicBezTo>
                <a:cubicBezTo>
                  <a:pt x="176356" y="370236"/>
                  <a:pt x="123718" y="422874"/>
                  <a:pt x="123718" y="487457"/>
                </a:cubicBezTo>
                <a:cubicBezTo>
                  <a:pt x="123718" y="538913"/>
                  <a:pt x="157060" y="582756"/>
                  <a:pt x="203266" y="598508"/>
                </a:cubicBezTo>
                <a:cubicBezTo>
                  <a:pt x="162048" y="604415"/>
                  <a:pt x="124900" y="620036"/>
                  <a:pt x="97990" y="643270"/>
                </a:cubicBezTo>
                <a:cubicBezTo>
                  <a:pt x="96809" y="644189"/>
                  <a:pt x="95759" y="645239"/>
                  <a:pt x="94840" y="646420"/>
                </a:cubicBezTo>
                <a:cubicBezTo>
                  <a:pt x="65961" y="612553"/>
                  <a:pt x="48372" y="568579"/>
                  <a:pt x="48372" y="520667"/>
                </a:cubicBezTo>
                <a:close/>
                <a:moveTo>
                  <a:pt x="242383" y="714285"/>
                </a:moveTo>
                <a:cubicBezTo>
                  <a:pt x="202741" y="714154"/>
                  <a:pt x="165461" y="699714"/>
                  <a:pt x="136451" y="673199"/>
                </a:cubicBezTo>
                <a:cubicBezTo>
                  <a:pt x="162573" y="654296"/>
                  <a:pt x="200903" y="643138"/>
                  <a:pt x="241070" y="643138"/>
                </a:cubicBezTo>
                <a:cubicBezTo>
                  <a:pt x="282419" y="643138"/>
                  <a:pt x="321537" y="654821"/>
                  <a:pt x="347659" y="674642"/>
                </a:cubicBezTo>
                <a:cubicBezTo>
                  <a:pt x="320749" y="698533"/>
                  <a:pt x="287013" y="712316"/>
                  <a:pt x="251178" y="714154"/>
                </a:cubicBezTo>
                <a:cubicBezTo>
                  <a:pt x="248290" y="714154"/>
                  <a:pt x="245271" y="714285"/>
                  <a:pt x="242383" y="714285"/>
                </a:cubicBezTo>
                <a:close/>
                <a:moveTo>
                  <a:pt x="240939" y="557553"/>
                </a:moveTo>
                <a:cubicBezTo>
                  <a:pt x="202347" y="557553"/>
                  <a:pt x="170974" y="526181"/>
                  <a:pt x="170974" y="487588"/>
                </a:cubicBezTo>
                <a:cubicBezTo>
                  <a:pt x="170974" y="448996"/>
                  <a:pt x="202347" y="417623"/>
                  <a:pt x="240939" y="417623"/>
                </a:cubicBezTo>
                <a:cubicBezTo>
                  <a:pt x="279532" y="417623"/>
                  <a:pt x="310904" y="448996"/>
                  <a:pt x="310904" y="487588"/>
                </a:cubicBezTo>
                <a:cubicBezTo>
                  <a:pt x="310904" y="526049"/>
                  <a:pt x="279532" y="557553"/>
                  <a:pt x="240939" y="55755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6" name="Forma libre 89">
            <a:extLst>
              <a:ext uri="{FF2B5EF4-FFF2-40B4-BE49-F238E27FC236}">
                <a16:creationId xmlns:a16="http://schemas.microsoft.com/office/drawing/2014/main" id="{C86B5A00-F230-468C-E0DD-406C3F84B6E6}"/>
              </a:ext>
            </a:extLst>
          </p:cNvPr>
          <p:cNvSpPr/>
          <p:nvPr/>
        </p:nvSpPr>
        <p:spPr>
          <a:xfrm>
            <a:off x="5467539" y="5453733"/>
            <a:ext cx="207688" cy="203878"/>
          </a:xfrm>
          <a:custGeom>
            <a:avLst/>
            <a:gdLst>
              <a:gd name="connsiteX0" fmla="*/ 262926 w 286160"/>
              <a:gd name="connsiteY0" fmla="*/ 233063 h 280909"/>
              <a:gd name="connsiteX1" fmla="*/ 140192 w 286160"/>
              <a:gd name="connsiteY1" fmla="*/ 218361 h 280909"/>
              <a:gd name="connsiteX2" fmla="*/ 105538 w 286160"/>
              <a:gd name="connsiteY2" fmla="*/ 152466 h 280909"/>
              <a:gd name="connsiteX3" fmla="*/ 105538 w 286160"/>
              <a:gd name="connsiteY3" fmla="*/ 81582 h 280909"/>
              <a:gd name="connsiteX4" fmla="*/ 122209 w 286160"/>
              <a:gd name="connsiteY4" fmla="*/ 98253 h 280909"/>
              <a:gd name="connsiteX5" fmla="*/ 138880 w 286160"/>
              <a:gd name="connsiteY5" fmla="*/ 105210 h 280909"/>
              <a:gd name="connsiteX6" fmla="*/ 155550 w 286160"/>
              <a:gd name="connsiteY6" fmla="*/ 98253 h 280909"/>
              <a:gd name="connsiteX7" fmla="*/ 155550 w 286160"/>
              <a:gd name="connsiteY7" fmla="*/ 64780 h 280909"/>
              <a:gd name="connsiteX8" fmla="*/ 98581 w 286160"/>
              <a:gd name="connsiteY8" fmla="*/ 7810 h 280909"/>
              <a:gd name="connsiteX9" fmla="*/ 98450 w 286160"/>
              <a:gd name="connsiteY9" fmla="*/ 7810 h 280909"/>
              <a:gd name="connsiteX10" fmla="*/ 96743 w 286160"/>
              <a:gd name="connsiteY10" fmla="*/ 6366 h 280909"/>
              <a:gd name="connsiteX11" fmla="*/ 95956 w 286160"/>
              <a:gd name="connsiteY11" fmla="*/ 5710 h 280909"/>
              <a:gd name="connsiteX12" fmla="*/ 94905 w 286160"/>
              <a:gd name="connsiteY12" fmla="*/ 4922 h 280909"/>
              <a:gd name="connsiteX13" fmla="*/ 93855 w 286160"/>
              <a:gd name="connsiteY13" fmla="*/ 4266 h 280909"/>
              <a:gd name="connsiteX14" fmla="*/ 92937 w 286160"/>
              <a:gd name="connsiteY14" fmla="*/ 3741 h 280909"/>
              <a:gd name="connsiteX15" fmla="*/ 91886 w 286160"/>
              <a:gd name="connsiteY15" fmla="*/ 3216 h 280909"/>
              <a:gd name="connsiteX16" fmla="*/ 90836 w 286160"/>
              <a:gd name="connsiteY16" fmla="*/ 2691 h 280909"/>
              <a:gd name="connsiteX17" fmla="*/ 89786 w 286160"/>
              <a:gd name="connsiteY17" fmla="*/ 2297 h 280909"/>
              <a:gd name="connsiteX18" fmla="*/ 88605 w 286160"/>
              <a:gd name="connsiteY18" fmla="*/ 1903 h 280909"/>
              <a:gd name="connsiteX19" fmla="*/ 87554 w 286160"/>
              <a:gd name="connsiteY19" fmla="*/ 1641 h 280909"/>
              <a:gd name="connsiteX20" fmla="*/ 86373 w 286160"/>
              <a:gd name="connsiteY20" fmla="*/ 1378 h 280909"/>
              <a:gd name="connsiteX21" fmla="*/ 85192 w 286160"/>
              <a:gd name="connsiteY21" fmla="*/ 1247 h 280909"/>
              <a:gd name="connsiteX22" fmla="*/ 84142 w 286160"/>
              <a:gd name="connsiteY22" fmla="*/ 1116 h 280909"/>
              <a:gd name="connsiteX23" fmla="*/ 81779 w 286160"/>
              <a:gd name="connsiteY23" fmla="*/ 984 h 280909"/>
              <a:gd name="connsiteX24" fmla="*/ 81779 w 286160"/>
              <a:gd name="connsiteY24" fmla="*/ 984 h 280909"/>
              <a:gd name="connsiteX25" fmla="*/ 81779 w 286160"/>
              <a:gd name="connsiteY25" fmla="*/ 984 h 280909"/>
              <a:gd name="connsiteX26" fmla="*/ 81779 w 286160"/>
              <a:gd name="connsiteY26" fmla="*/ 984 h 280909"/>
              <a:gd name="connsiteX27" fmla="*/ 79416 w 286160"/>
              <a:gd name="connsiteY27" fmla="*/ 1116 h 280909"/>
              <a:gd name="connsiteX28" fmla="*/ 78366 w 286160"/>
              <a:gd name="connsiteY28" fmla="*/ 1247 h 280909"/>
              <a:gd name="connsiteX29" fmla="*/ 77053 w 286160"/>
              <a:gd name="connsiteY29" fmla="*/ 1378 h 280909"/>
              <a:gd name="connsiteX30" fmla="*/ 75872 w 286160"/>
              <a:gd name="connsiteY30" fmla="*/ 1641 h 280909"/>
              <a:gd name="connsiteX31" fmla="*/ 74691 w 286160"/>
              <a:gd name="connsiteY31" fmla="*/ 1903 h 280909"/>
              <a:gd name="connsiteX32" fmla="*/ 73640 w 286160"/>
              <a:gd name="connsiteY32" fmla="*/ 2297 h 280909"/>
              <a:gd name="connsiteX33" fmla="*/ 72590 w 286160"/>
              <a:gd name="connsiteY33" fmla="*/ 2691 h 280909"/>
              <a:gd name="connsiteX34" fmla="*/ 71671 w 286160"/>
              <a:gd name="connsiteY34" fmla="*/ 3085 h 280909"/>
              <a:gd name="connsiteX35" fmla="*/ 70490 w 286160"/>
              <a:gd name="connsiteY35" fmla="*/ 3610 h 280909"/>
              <a:gd name="connsiteX36" fmla="*/ 69571 w 286160"/>
              <a:gd name="connsiteY36" fmla="*/ 4135 h 280909"/>
              <a:gd name="connsiteX37" fmla="*/ 68521 w 286160"/>
              <a:gd name="connsiteY37" fmla="*/ 4791 h 280909"/>
              <a:gd name="connsiteX38" fmla="*/ 67602 w 286160"/>
              <a:gd name="connsiteY38" fmla="*/ 5447 h 280909"/>
              <a:gd name="connsiteX39" fmla="*/ 66815 w 286160"/>
              <a:gd name="connsiteY39" fmla="*/ 6104 h 280909"/>
              <a:gd name="connsiteX40" fmla="*/ 66683 w 286160"/>
              <a:gd name="connsiteY40" fmla="*/ 6104 h 280909"/>
              <a:gd name="connsiteX41" fmla="*/ 64977 w 286160"/>
              <a:gd name="connsiteY41" fmla="*/ 7548 h 280909"/>
              <a:gd name="connsiteX42" fmla="*/ 64846 w 286160"/>
              <a:gd name="connsiteY42" fmla="*/ 7679 h 280909"/>
              <a:gd name="connsiteX43" fmla="*/ 7876 w 286160"/>
              <a:gd name="connsiteY43" fmla="*/ 64649 h 280909"/>
              <a:gd name="connsiteX44" fmla="*/ 7876 w 286160"/>
              <a:gd name="connsiteY44" fmla="*/ 98121 h 280909"/>
              <a:gd name="connsiteX45" fmla="*/ 24547 w 286160"/>
              <a:gd name="connsiteY45" fmla="*/ 105078 h 280909"/>
              <a:gd name="connsiteX46" fmla="*/ 41218 w 286160"/>
              <a:gd name="connsiteY46" fmla="*/ 98121 h 280909"/>
              <a:gd name="connsiteX47" fmla="*/ 57889 w 286160"/>
              <a:gd name="connsiteY47" fmla="*/ 81450 h 280909"/>
              <a:gd name="connsiteX48" fmla="*/ 57889 w 286160"/>
              <a:gd name="connsiteY48" fmla="*/ 152334 h 280909"/>
              <a:gd name="connsiteX49" fmla="*/ 120109 w 286160"/>
              <a:gd name="connsiteY49" fmla="*/ 261285 h 280909"/>
              <a:gd name="connsiteX50" fmla="*/ 262533 w 286160"/>
              <a:gd name="connsiteY50" fmla="*/ 280319 h 280909"/>
              <a:gd name="connsiteX51" fmla="*/ 286161 w 286160"/>
              <a:gd name="connsiteY51" fmla="*/ 256691 h 280909"/>
              <a:gd name="connsiteX52" fmla="*/ 262926 w 286160"/>
              <a:gd name="connsiteY52" fmla="*/ 233063 h 280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160" h="280909">
                <a:moveTo>
                  <a:pt x="262926" y="233063"/>
                </a:moveTo>
                <a:cubicBezTo>
                  <a:pt x="208582" y="233063"/>
                  <a:pt x="166839" y="230569"/>
                  <a:pt x="140192" y="218361"/>
                </a:cubicBezTo>
                <a:cubicBezTo>
                  <a:pt x="122996" y="210485"/>
                  <a:pt x="105538" y="196571"/>
                  <a:pt x="105538" y="152466"/>
                </a:cubicBezTo>
                <a:lnTo>
                  <a:pt x="105538" y="81582"/>
                </a:lnTo>
                <a:lnTo>
                  <a:pt x="122209" y="98253"/>
                </a:lnTo>
                <a:cubicBezTo>
                  <a:pt x="126803" y="102847"/>
                  <a:pt x="132841" y="105210"/>
                  <a:pt x="138880" y="105210"/>
                </a:cubicBezTo>
                <a:cubicBezTo>
                  <a:pt x="144918" y="105210"/>
                  <a:pt x="150956" y="102847"/>
                  <a:pt x="155550" y="98253"/>
                </a:cubicBezTo>
                <a:cubicBezTo>
                  <a:pt x="164739" y="89064"/>
                  <a:pt x="164739" y="74100"/>
                  <a:pt x="155550" y="64780"/>
                </a:cubicBezTo>
                <a:lnTo>
                  <a:pt x="98581" y="7810"/>
                </a:lnTo>
                <a:cubicBezTo>
                  <a:pt x="98581" y="7810"/>
                  <a:pt x="98581" y="7810"/>
                  <a:pt x="98450" y="7810"/>
                </a:cubicBezTo>
                <a:cubicBezTo>
                  <a:pt x="97925" y="7285"/>
                  <a:pt x="97399" y="6760"/>
                  <a:pt x="96743" y="6366"/>
                </a:cubicBezTo>
                <a:cubicBezTo>
                  <a:pt x="96481" y="6104"/>
                  <a:pt x="96218" y="5972"/>
                  <a:pt x="95956" y="5710"/>
                </a:cubicBezTo>
                <a:cubicBezTo>
                  <a:pt x="95562" y="5447"/>
                  <a:pt x="95299" y="5185"/>
                  <a:pt x="94905" y="4922"/>
                </a:cubicBezTo>
                <a:cubicBezTo>
                  <a:pt x="94512" y="4660"/>
                  <a:pt x="94249" y="4529"/>
                  <a:pt x="93855" y="4266"/>
                </a:cubicBezTo>
                <a:cubicBezTo>
                  <a:pt x="93593" y="4135"/>
                  <a:pt x="93199" y="3872"/>
                  <a:pt x="92937" y="3741"/>
                </a:cubicBezTo>
                <a:cubicBezTo>
                  <a:pt x="92543" y="3610"/>
                  <a:pt x="92280" y="3347"/>
                  <a:pt x="91886" y="3216"/>
                </a:cubicBezTo>
                <a:cubicBezTo>
                  <a:pt x="91492" y="3085"/>
                  <a:pt x="91230" y="2822"/>
                  <a:pt x="90836" y="2691"/>
                </a:cubicBezTo>
                <a:cubicBezTo>
                  <a:pt x="90443" y="2560"/>
                  <a:pt x="90180" y="2428"/>
                  <a:pt x="89786" y="2297"/>
                </a:cubicBezTo>
                <a:cubicBezTo>
                  <a:pt x="89392" y="2166"/>
                  <a:pt x="88999" y="2034"/>
                  <a:pt x="88605" y="1903"/>
                </a:cubicBezTo>
                <a:cubicBezTo>
                  <a:pt x="88211" y="1772"/>
                  <a:pt x="87948" y="1772"/>
                  <a:pt x="87554" y="1641"/>
                </a:cubicBezTo>
                <a:cubicBezTo>
                  <a:pt x="87161" y="1509"/>
                  <a:pt x="86767" y="1378"/>
                  <a:pt x="86373" y="1378"/>
                </a:cubicBezTo>
                <a:cubicBezTo>
                  <a:pt x="85979" y="1247"/>
                  <a:pt x="85585" y="1247"/>
                  <a:pt x="85192" y="1247"/>
                </a:cubicBezTo>
                <a:cubicBezTo>
                  <a:pt x="84798" y="1247"/>
                  <a:pt x="84536" y="1116"/>
                  <a:pt x="84142" y="1116"/>
                </a:cubicBezTo>
                <a:cubicBezTo>
                  <a:pt x="83354" y="984"/>
                  <a:pt x="82567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1779" y="984"/>
                  <a:pt x="81779" y="984"/>
                  <a:pt x="81779" y="984"/>
                </a:cubicBezTo>
                <a:cubicBezTo>
                  <a:pt x="80991" y="984"/>
                  <a:pt x="80204" y="984"/>
                  <a:pt x="79416" y="1116"/>
                </a:cubicBezTo>
                <a:cubicBezTo>
                  <a:pt x="79022" y="1116"/>
                  <a:pt x="78760" y="1247"/>
                  <a:pt x="78366" y="1247"/>
                </a:cubicBezTo>
                <a:cubicBezTo>
                  <a:pt x="77972" y="1247"/>
                  <a:pt x="77447" y="1378"/>
                  <a:pt x="77053" y="1378"/>
                </a:cubicBezTo>
                <a:cubicBezTo>
                  <a:pt x="76660" y="1509"/>
                  <a:pt x="76266" y="1509"/>
                  <a:pt x="75872" y="1641"/>
                </a:cubicBezTo>
                <a:cubicBezTo>
                  <a:pt x="75478" y="1772"/>
                  <a:pt x="75084" y="1772"/>
                  <a:pt x="74691" y="1903"/>
                </a:cubicBezTo>
                <a:cubicBezTo>
                  <a:pt x="74297" y="2034"/>
                  <a:pt x="74034" y="2166"/>
                  <a:pt x="73640" y="2297"/>
                </a:cubicBezTo>
                <a:cubicBezTo>
                  <a:pt x="73247" y="2428"/>
                  <a:pt x="72853" y="2560"/>
                  <a:pt x="72590" y="2691"/>
                </a:cubicBezTo>
                <a:cubicBezTo>
                  <a:pt x="72196" y="2822"/>
                  <a:pt x="71934" y="2953"/>
                  <a:pt x="71671" y="3085"/>
                </a:cubicBezTo>
                <a:cubicBezTo>
                  <a:pt x="71278" y="3216"/>
                  <a:pt x="70884" y="3478"/>
                  <a:pt x="70490" y="3610"/>
                </a:cubicBezTo>
                <a:cubicBezTo>
                  <a:pt x="70227" y="3741"/>
                  <a:pt x="69834" y="4003"/>
                  <a:pt x="69571" y="4135"/>
                </a:cubicBezTo>
                <a:cubicBezTo>
                  <a:pt x="69177" y="4397"/>
                  <a:pt x="68784" y="4529"/>
                  <a:pt x="68521" y="4791"/>
                </a:cubicBezTo>
                <a:cubicBezTo>
                  <a:pt x="68258" y="5054"/>
                  <a:pt x="67865" y="5316"/>
                  <a:pt x="67602" y="5447"/>
                </a:cubicBezTo>
                <a:cubicBezTo>
                  <a:pt x="67340" y="5710"/>
                  <a:pt x="67077" y="5841"/>
                  <a:pt x="66815" y="6104"/>
                </a:cubicBezTo>
                <a:cubicBezTo>
                  <a:pt x="66815" y="6104"/>
                  <a:pt x="66815" y="6104"/>
                  <a:pt x="66683" y="6104"/>
                </a:cubicBezTo>
                <a:cubicBezTo>
                  <a:pt x="66158" y="6629"/>
                  <a:pt x="65502" y="7023"/>
                  <a:pt x="64977" y="7548"/>
                </a:cubicBezTo>
                <a:cubicBezTo>
                  <a:pt x="64977" y="7548"/>
                  <a:pt x="64977" y="7548"/>
                  <a:pt x="64846" y="7679"/>
                </a:cubicBezTo>
                <a:lnTo>
                  <a:pt x="7876" y="64649"/>
                </a:lnTo>
                <a:cubicBezTo>
                  <a:pt x="-1313" y="73837"/>
                  <a:pt x="-1313" y="88801"/>
                  <a:pt x="7876" y="98121"/>
                </a:cubicBezTo>
                <a:cubicBezTo>
                  <a:pt x="12470" y="102716"/>
                  <a:pt x="18509" y="105078"/>
                  <a:pt x="24547" y="105078"/>
                </a:cubicBezTo>
                <a:cubicBezTo>
                  <a:pt x="30585" y="105078"/>
                  <a:pt x="36623" y="102716"/>
                  <a:pt x="41218" y="98121"/>
                </a:cubicBezTo>
                <a:lnTo>
                  <a:pt x="57889" y="81450"/>
                </a:lnTo>
                <a:lnTo>
                  <a:pt x="57889" y="152334"/>
                </a:lnTo>
                <a:cubicBezTo>
                  <a:pt x="57889" y="206416"/>
                  <a:pt x="78235" y="241989"/>
                  <a:pt x="120109" y="261285"/>
                </a:cubicBezTo>
                <a:cubicBezTo>
                  <a:pt x="154632" y="277168"/>
                  <a:pt x="200181" y="280319"/>
                  <a:pt x="262533" y="280319"/>
                </a:cubicBezTo>
                <a:cubicBezTo>
                  <a:pt x="275528" y="280319"/>
                  <a:pt x="286161" y="269686"/>
                  <a:pt x="286161" y="256691"/>
                </a:cubicBezTo>
                <a:cubicBezTo>
                  <a:pt x="286161" y="243695"/>
                  <a:pt x="275921" y="233063"/>
                  <a:pt x="262926" y="23306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  <p:sp>
        <p:nvSpPr>
          <p:cNvPr id="13" name="Forma libre 6">
            <a:extLst>
              <a:ext uri="{FF2B5EF4-FFF2-40B4-BE49-F238E27FC236}">
                <a16:creationId xmlns:a16="http://schemas.microsoft.com/office/drawing/2014/main" id="{D6A233A5-6B38-56ED-4431-D46EC21970A5}"/>
              </a:ext>
            </a:extLst>
          </p:cNvPr>
          <p:cNvSpPr/>
          <p:nvPr/>
        </p:nvSpPr>
        <p:spPr>
          <a:xfrm>
            <a:off x="3799538" y="3460772"/>
            <a:ext cx="587470" cy="631553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20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1467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Freeform 8940">
            <a:extLst>
              <a:ext uri="{FF2B5EF4-FFF2-40B4-BE49-F238E27FC236}">
                <a16:creationId xmlns:a16="http://schemas.microsoft.com/office/drawing/2014/main" id="{5FDA47D2-D809-95A9-E795-6A528887F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654" y="1361439"/>
            <a:ext cx="2177935" cy="2205493"/>
          </a:xfrm>
          <a:custGeom>
            <a:avLst/>
            <a:gdLst>
              <a:gd name="T0" fmla="*/ 125052 w 347"/>
              <a:gd name="T1" fmla="*/ 126638 h 351"/>
              <a:gd name="T2" fmla="*/ 125052 w 347"/>
              <a:gd name="T3" fmla="*/ 4704 h 351"/>
              <a:gd name="T4" fmla="*/ 125052 w 347"/>
              <a:gd name="T5" fmla="*/ 4704 h 351"/>
              <a:gd name="T6" fmla="*/ 125052 w 347"/>
              <a:gd name="T7" fmla="*/ 0 h 351"/>
              <a:gd name="T8" fmla="*/ 125052 w 347"/>
              <a:gd name="T9" fmla="*/ 0 h 351"/>
              <a:gd name="T10" fmla="*/ 0 w 347"/>
              <a:gd name="T11" fmla="*/ 126638 h 351"/>
              <a:gd name="T12" fmla="*/ 0 w 347"/>
              <a:gd name="T13" fmla="*/ 126638 h 351"/>
              <a:gd name="T14" fmla="*/ 3976 w 347"/>
              <a:gd name="T15" fmla="*/ 126638 h 351"/>
              <a:gd name="T16" fmla="*/ 125052 w 347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1">
                <a:moveTo>
                  <a:pt x="346" y="350"/>
                </a:moveTo>
                <a:lnTo>
                  <a:pt x="346" y="13"/>
                </a:lnTo>
                <a:cubicBezTo>
                  <a:pt x="346" y="9"/>
                  <a:pt x="346" y="5"/>
                  <a:pt x="346" y="0"/>
                </a:cubicBezTo>
                <a:cubicBezTo>
                  <a:pt x="158" y="8"/>
                  <a:pt x="6" y="160"/>
                  <a:pt x="0" y="350"/>
                </a:cubicBezTo>
                <a:cubicBezTo>
                  <a:pt x="4" y="350"/>
                  <a:pt x="7" y="350"/>
                  <a:pt x="11" y="350"/>
                </a:cubicBezTo>
                <a:lnTo>
                  <a:pt x="346" y="350"/>
                </a:lnTo>
              </a:path>
            </a:pathLst>
          </a:custGeom>
          <a:noFill/>
          <a:ln w="107950" cap="rnd">
            <a:solidFill>
              <a:srgbClr val="73E019"/>
            </a:solidFill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302020204030203" pitchFamily="34" charset="77"/>
            </a:endParaRPr>
          </a:p>
        </p:txBody>
      </p:sp>
      <p:sp>
        <p:nvSpPr>
          <p:cNvPr id="4" name="Freeform 8945">
            <a:extLst>
              <a:ext uri="{FF2B5EF4-FFF2-40B4-BE49-F238E27FC236}">
                <a16:creationId xmlns:a16="http://schemas.microsoft.com/office/drawing/2014/main" id="{3086284B-CBF3-749C-E35A-C19435CCB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00" y="1361439"/>
            <a:ext cx="2177917" cy="2205493"/>
          </a:xfrm>
          <a:custGeom>
            <a:avLst/>
            <a:gdLst>
              <a:gd name="T0" fmla="*/ 0 w 348"/>
              <a:gd name="T1" fmla="*/ 126638 h 351"/>
              <a:gd name="T2" fmla="*/ 121448 w 348"/>
              <a:gd name="T3" fmla="*/ 126638 h 351"/>
              <a:gd name="T4" fmla="*/ 121448 w 348"/>
              <a:gd name="T5" fmla="*/ 126638 h 351"/>
              <a:gd name="T6" fmla="*/ 125052 w 348"/>
              <a:gd name="T7" fmla="*/ 126638 h 351"/>
              <a:gd name="T8" fmla="*/ 125052 w 348"/>
              <a:gd name="T9" fmla="*/ 126638 h 351"/>
              <a:gd name="T10" fmla="*/ 0 w 348"/>
              <a:gd name="T11" fmla="*/ 0 h 351"/>
              <a:gd name="T12" fmla="*/ 0 w 348"/>
              <a:gd name="T13" fmla="*/ 0 h 351"/>
              <a:gd name="T14" fmla="*/ 0 w 348"/>
              <a:gd name="T15" fmla="*/ 4704 h 351"/>
              <a:gd name="T16" fmla="*/ 0 w 348"/>
              <a:gd name="T17" fmla="*/ 126638 h 351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1">
                <a:moveTo>
                  <a:pt x="0" y="350"/>
                </a:moveTo>
                <a:lnTo>
                  <a:pt x="337" y="350"/>
                </a:lnTo>
                <a:cubicBezTo>
                  <a:pt x="339" y="350"/>
                  <a:pt x="344" y="350"/>
                  <a:pt x="347" y="350"/>
                </a:cubicBezTo>
                <a:cubicBezTo>
                  <a:pt x="341" y="160"/>
                  <a:pt x="188" y="8"/>
                  <a:pt x="0" y="0"/>
                </a:cubicBezTo>
                <a:cubicBezTo>
                  <a:pt x="0" y="5"/>
                  <a:pt x="0" y="9"/>
                  <a:pt x="0" y="13"/>
                </a:cubicBezTo>
                <a:lnTo>
                  <a:pt x="0" y="350"/>
                </a:lnTo>
              </a:path>
            </a:pathLst>
          </a:custGeom>
          <a:noFill/>
          <a:ln w="107950" cap="rnd">
            <a:solidFill>
              <a:srgbClr val="09D054"/>
            </a:solidFill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302020204030203" pitchFamily="34" charset="77"/>
            </a:endParaRPr>
          </a:p>
        </p:txBody>
      </p:sp>
      <p:sp>
        <p:nvSpPr>
          <p:cNvPr id="7" name="Freeform 8950">
            <a:extLst>
              <a:ext uri="{FF2B5EF4-FFF2-40B4-BE49-F238E27FC236}">
                <a16:creationId xmlns:a16="http://schemas.microsoft.com/office/drawing/2014/main" id="{1AC470FD-1160-AB5C-BE06-49E373D64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0654" y="3704785"/>
            <a:ext cx="2177935" cy="2177915"/>
          </a:xfrm>
          <a:custGeom>
            <a:avLst/>
            <a:gdLst>
              <a:gd name="T0" fmla="*/ 125052 w 347"/>
              <a:gd name="T1" fmla="*/ 0 h 350"/>
              <a:gd name="T2" fmla="*/ 3976 w 347"/>
              <a:gd name="T3" fmla="*/ 0 h 350"/>
              <a:gd name="T4" fmla="*/ 3976 w 347"/>
              <a:gd name="T5" fmla="*/ 0 h 350"/>
              <a:gd name="T6" fmla="*/ 0 w 347"/>
              <a:gd name="T7" fmla="*/ 0 h 350"/>
              <a:gd name="T8" fmla="*/ 0 w 347"/>
              <a:gd name="T9" fmla="*/ 0 h 350"/>
              <a:gd name="T10" fmla="*/ 125052 w 347"/>
              <a:gd name="T11" fmla="*/ 125054 h 350"/>
              <a:gd name="T12" fmla="*/ 125052 w 347"/>
              <a:gd name="T13" fmla="*/ 125054 h 350"/>
              <a:gd name="T14" fmla="*/ 125052 w 347"/>
              <a:gd name="T15" fmla="*/ 120396 h 350"/>
              <a:gd name="T16" fmla="*/ 125052 w 347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7" h="350">
                <a:moveTo>
                  <a:pt x="346" y="0"/>
                </a:moveTo>
                <a:lnTo>
                  <a:pt x="11" y="0"/>
                </a:lnTo>
                <a:cubicBezTo>
                  <a:pt x="7" y="0"/>
                  <a:pt x="4" y="0"/>
                  <a:pt x="0" y="0"/>
                </a:cubicBezTo>
                <a:cubicBezTo>
                  <a:pt x="7" y="189"/>
                  <a:pt x="158" y="341"/>
                  <a:pt x="346" y="349"/>
                </a:cubicBezTo>
                <a:cubicBezTo>
                  <a:pt x="346" y="345"/>
                  <a:pt x="346" y="341"/>
                  <a:pt x="346" y="336"/>
                </a:cubicBezTo>
                <a:lnTo>
                  <a:pt x="346" y="0"/>
                </a:lnTo>
              </a:path>
            </a:pathLst>
          </a:custGeom>
          <a:noFill/>
          <a:ln w="107950" cap="rnd">
            <a:solidFill>
              <a:srgbClr val="04A7A2"/>
            </a:solidFill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302020204030203" pitchFamily="34" charset="77"/>
            </a:endParaRPr>
          </a:p>
        </p:txBody>
      </p:sp>
      <p:sp>
        <p:nvSpPr>
          <p:cNvPr id="8" name="Freeform 8956">
            <a:extLst>
              <a:ext uri="{FF2B5EF4-FFF2-40B4-BE49-F238E27FC236}">
                <a16:creationId xmlns:a16="http://schemas.microsoft.com/office/drawing/2014/main" id="{76CFDD9F-21E4-E08F-5B7E-D6AC28B7D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4000" y="3704785"/>
            <a:ext cx="2177917" cy="2177915"/>
          </a:xfrm>
          <a:custGeom>
            <a:avLst/>
            <a:gdLst>
              <a:gd name="T0" fmla="*/ 121448 w 348"/>
              <a:gd name="T1" fmla="*/ 0 h 350"/>
              <a:gd name="T2" fmla="*/ 0 w 348"/>
              <a:gd name="T3" fmla="*/ 0 h 350"/>
              <a:gd name="T4" fmla="*/ 0 w 348"/>
              <a:gd name="T5" fmla="*/ 120396 h 350"/>
              <a:gd name="T6" fmla="*/ 0 w 348"/>
              <a:gd name="T7" fmla="*/ 120396 h 350"/>
              <a:gd name="T8" fmla="*/ 0 w 348"/>
              <a:gd name="T9" fmla="*/ 125054 h 350"/>
              <a:gd name="T10" fmla="*/ 0 w 348"/>
              <a:gd name="T11" fmla="*/ 125054 h 350"/>
              <a:gd name="T12" fmla="*/ 125052 w 348"/>
              <a:gd name="T13" fmla="*/ 0 h 350"/>
              <a:gd name="T14" fmla="*/ 125052 w 348"/>
              <a:gd name="T15" fmla="*/ 0 h 350"/>
              <a:gd name="T16" fmla="*/ 121448 w 348"/>
              <a:gd name="T17" fmla="*/ 0 h 35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48" h="350">
                <a:moveTo>
                  <a:pt x="337" y="0"/>
                </a:moveTo>
                <a:lnTo>
                  <a:pt x="0" y="0"/>
                </a:lnTo>
                <a:lnTo>
                  <a:pt x="0" y="336"/>
                </a:lnTo>
                <a:cubicBezTo>
                  <a:pt x="0" y="341"/>
                  <a:pt x="0" y="345"/>
                  <a:pt x="0" y="349"/>
                </a:cubicBezTo>
                <a:cubicBezTo>
                  <a:pt x="188" y="341"/>
                  <a:pt x="339" y="188"/>
                  <a:pt x="347" y="0"/>
                </a:cubicBezTo>
                <a:cubicBezTo>
                  <a:pt x="344" y="0"/>
                  <a:pt x="339" y="0"/>
                  <a:pt x="337" y="0"/>
                </a:cubicBezTo>
              </a:path>
            </a:pathLst>
          </a:custGeom>
          <a:noFill/>
          <a:ln w="107950" cap="rnd">
            <a:solidFill>
              <a:srgbClr val="00BD7D"/>
            </a:solidFill>
          </a:ln>
          <a:effectLst/>
        </p:spPr>
        <p:txBody>
          <a:bodyPr wrap="none" anchor="ctr"/>
          <a:lstStyle/>
          <a:p>
            <a:endParaRPr lang="en-US" sz="1600" dirty="0">
              <a:latin typeface="Lato Light" panose="020F0302020204030203" pitchFamily="34" charset="77"/>
            </a:endParaRPr>
          </a:p>
        </p:txBody>
      </p:sp>
      <p:sp>
        <p:nvSpPr>
          <p:cNvPr id="9" name="Forma libre 9">
            <a:extLst>
              <a:ext uri="{FF2B5EF4-FFF2-40B4-BE49-F238E27FC236}">
                <a16:creationId xmlns:a16="http://schemas.microsoft.com/office/drawing/2014/main" id="{71D49CB6-1AEC-9AFF-5F27-626C28EF6B98}"/>
              </a:ext>
            </a:extLst>
          </p:cNvPr>
          <p:cNvSpPr/>
          <p:nvPr/>
        </p:nvSpPr>
        <p:spPr>
          <a:xfrm>
            <a:off x="4728120" y="2201058"/>
            <a:ext cx="800675" cy="767403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rgbClr val="73E01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600" dirty="0">
              <a:latin typeface="Lato Light" panose="020F0302020204030203" pitchFamily="34" charset="77"/>
            </a:endParaRPr>
          </a:p>
        </p:txBody>
      </p:sp>
      <p:sp>
        <p:nvSpPr>
          <p:cNvPr id="10" name="Forma libre 63">
            <a:extLst>
              <a:ext uri="{FF2B5EF4-FFF2-40B4-BE49-F238E27FC236}">
                <a16:creationId xmlns:a16="http://schemas.microsoft.com/office/drawing/2014/main" id="{8E9D7738-AAB0-A0E9-8A51-EE39FB75C49A}"/>
              </a:ext>
            </a:extLst>
          </p:cNvPr>
          <p:cNvSpPr/>
          <p:nvPr/>
        </p:nvSpPr>
        <p:spPr>
          <a:xfrm>
            <a:off x="4742512" y="4189279"/>
            <a:ext cx="771891" cy="777474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rgbClr val="04A7A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600" dirty="0">
              <a:latin typeface="Lato Light" panose="020F0302020204030203" pitchFamily="34" charset="77"/>
            </a:endParaRPr>
          </a:p>
        </p:txBody>
      </p:sp>
      <p:grpSp>
        <p:nvGrpSpPr>
          <p:cNvPr id="11" name="Grupo 224">
            <a:extLst>
              <a:ext uri="{FF2B5EF4-FFF2-40B4-BE49-F238E27FC236}">
                <a16:creationId xmlns:a16="http://schemas.microsoft.com/office/drawing/2014/main" id="{4BC092BE-C9EF-4CC9-3972-5F0C83B3E668}"/>
              </a:ext>
            </a:extLst>
          </p:cNvPr>
          <p:cNvGrpSpPr/>
          <p:nvPr/>
        </p:nvGrpSpPr>
        <p:grpSpPr>
          <a:xfrm>
            <a:off x="6518654" y="4056895"/>
            <a:ext cx="1034583" cy="1042242"/>
            <a:chOff x="5014564" y="2955589"/>
            <a:chExt cx="939996" cy="946954"/>
          </a:xfrm>
          <a:solidFill>
            <a:srgbClr val="00BD7D"/>
          </a:solidFill>
        </p:grpSpPr>
        <p:sp>
          <p:nvSpPr>
            <p:cNvPr id="25" name="Forma libre 87">
              <a:extLst>
                <a:ext uri="{FF2B5EF4-FFF2-40B4-BE49-F238E27FC236}">
                  <a16:creationId xmlns:a16="http://schemas.microsoft.com/office/drawing/2014/main" id="{839121E0-9E1E-9443-96B7-F44CF844DB04}"/>
                </a:ext>
              </a:extLst>
            </p:cNvPr>
            <p:cNvSpPr/>
            <p:nvPr/>
          </p:nvSpPr>
          <p:spPr>
            <a:xfrm>
              <a:off x="5014564" y="2955589"/>
              <a:ext cx="483059" cy="483059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600" dirty="0">
                <a:latin typeface="Lato Light" panose="020F0302020204030203" pitchFamily="34" charset="77"/>
              </a:endParaRPr>
            </a:p>
          </p:txBody>
        </p:sp>
        <p:sp>
          <p:nvSpPr>
            <p:cNvPr id="26" name="Forma libre 88">
              <a:extLst>
                <a:ext uri="{FF2B5EF4-FFF2-40B4-BE49-F238E27FC236}">
                  <a16:creationId xmlns:a16="http://schemas.microsoft.com/office/drawing/2014/main" id="{F1524673-1D16-624C-E301-B0401681326F}"/>
                </a:ext>
              </a:extLst>
            </p:cNvPr>
            <p:cNvSpPr/>
            <p:nvPr/>
          </p:nvSpPr>
          <p:spPr>
            <a:xfrm>
              <a:off x="5471501" y="3141199"/>
              <a:ext cx="483059" cy="761344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600" dirty="0">
                <a:latin typeface="Lato Light" panose="020F0302020204030203" pitchFamily="34" charset="77"/>
              </a:endParaRPr>
            </a:p>
          </p:txBody>
        </p:sp>
        <p:sp>
          <p:nvSpPr>
            <p:cNvPr id="27" name="Forma libre 89">
              <a:extLst>
                <a:ext uri="{FF2B5EF4-FFF2-40B4-BE49-F238E27FC236}">
                  <a16:creationId xmlns:a16="http://schemas.microsoft.com/office/drawing/2014/main" id="{6EA8BD81-2677-D380-415F-C81AF2A6C607}"/>
                </a:ext>
              </a:extLst>
            </p:cNvPr>
            <p:cNvSpPr/>
            <p:nvPr/>
          </p:nvSpPr>
          <p:spPr>
            <a:xfrm>
              <a:off x="5165585" y="3443899"/>
              <a:ext cx="286160" cy="280910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6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12" name="Forma libre 6">
            <a:extLst>
              <a:ext uri="{FF2B5EF4-FFF2-40B4-BE49-F238E27FC236}">
                <a16:creationId xmlns:a16="http://schemas.microsoft.com/office/drawing/2014/main" id="{FE1E33EB-8BD8-8A83-9FC7-A77607477CEB}"/>
              </a:ext>
            </a:extLst>
          </p:cNvPr>
          <p:cNvSpPr/>
          <p:nvPr/>
        </p:nvSpPr>
        <p:spPr>
          <a:xfrm>
            <a:off x="6498778" y="2105889"/>
            <a:ext cx="890889" cy="957740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rgbClr val="09D05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600" dirty="0">
              <a:latin typeface="Lato Light" panose="020F0302020204030203" pitchFamily="34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3C57D-A400-9917-4C30-34D3B1E18D8D}"/>
              </a:ext>
            </a:extLst>
          </p:cNvPr>
          <p:cNvSpPr txBox="1"/>
          <p:nvPr/>
        </p:nvSpPr>
        <p:spPr>
          <a:xfrm>
            <a:off x="8401510" y="2293039"/>
            <a:ext cx="3050394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9E7A5A-9C25-3F3B-EEB3-DC0E7454CBF4}"/>
              </a:ext>
            </a:extLst>
          </p:cNvPr>
          <p:cNvSpPr/>
          <p:nvPr/>
        </p:nvSpPr>
        <p:spPr>
          <a:xfrm>
            <a:off x="9512761" y="1870823"/>
            <a:ext cx="1939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A3EB81-1D8C-0684-AF5C-C0907E3674E4}"/>
              </a:ext>
            </a:extLst>
          </p:cNvPr>
          <p:cNvSpPr txBox="1"/>
          <p:nvPr/>
        </p:nvSpPr>
        <p:spPr>
          <a:xfrm flipH="1">
            <a:off x="740095" y="2293039"/>
            <a:ext cx="3053617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BD6438-295D-7AB3-3623-B50FEC99D6B2}"/>
              </a:ext>
            </a:extLst>
          </p:cNvPr>
          <p:cNvSpPr/>
          <p:nvPr/>
        </p:nvSpPr>
        <p:spPr>
          <a:xfrm flipH="1">
            <a:off x="740095" y="1870823"/>
            <a:ext cx="1939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647E7B5-0536-B272-4FCC-95255061F62D}"/>
              </a:ext>
            </a:extLst>
          </p:cNvPr>
          <p:cNvSpPr txBox="1"/>
          <p:nvPr/>
        </p:nvSpPr>
        <p:spPr>
          <a:xfrm>
            <a:off x="8401510" y="4830955"/>
            <a:ext cx="3050394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32632E-3D87-E9D3-BA68-7CE33B98DF6A}"/>
              </a:ext>
            </a:extLst>
          </p:cNvPr>
          <p:cNvSpPr/>
          <p:nvPr/>
        </p:nvSpPr>
        <p:spPr>
          <a:xfrm>
            <a:off x="9079593" y="4408739"/>
            <a:ext cx="23723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DC53C5-73EE-09F2-60FB-2D199D4A9116}"/>
              </a:ext>
            </a:extLst>
          </p:cNvPr>
          <p:cNvSpPr txBox="1"/>
          <p:nvPr/>
        </p:nvSpPr>
        <p:spPr>
          <a:xfrm flipH="1">
            <a:off x="740095" y="4830955"/>
            <a:ext cx="3053617" cy="1015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82862-4413-75A9-B765-1FF2D1EA31E6}"/>
              </a:ext>
            </a:extLst>
          </p:cNvPr>
          <p:cNvSpPr/>
          <p:nvPr/>
        </p:nvSpPr>
        <p:spPr>
          <a:xfrm flipH="1">
            <a:off x="740095" y="4408739"/>
            <a:ext cx="1939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F725BE-950F-2CC2-22BC-F3157485878F}"/>
              </a:ext>
            </a:extLst>
          </p:cNvPr>
          <p:cNvCxnSpPr>
            <a:cxnSpLocks/>
          </p:cNvCxnSpPr>
          <p:nvPr/>
        </p:nvCxnSpPr>
        <p:spPr>
          <a:xfrm>
            <a:off x="2369820" y="4608794"/>
            <a:ext cx="1397974" cy="0"/>
          </a:xfrm>
          <a:prstGeom prst="line">
            <a:avLst/>
          </a:prstGeom>
          <a:ln w="34925">
            <a:solidFill>
              <a:srgbClr val="04A7A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7C3804-EBD2-E337-1E66-C467700E361E}"/>
              </a:ext>
            </a:extLst>
          </p:cNvPr>
          <p:cNvCxnSpPr>
            <a:cxnSpLocks/>
          </p:cNvCxnSpPr>
          <p:nvPr/>
        </p:nvCxnSpPr>
        <p:spPr>
          <a:xfrm>
            <a:off x="2369820" y="2109434"/>
            <a:ext cx="1397974" cy="0"/>
          </a:xfrm>
          <a:prstGeom prst="line">
            <a:avLst/>
          </a:prstGeom>
          <a:ln w="34925">
            <a:solidFill>
              <a:srgbClr val="73E019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9D5EA8-45BB-37B1-A17A-C023D5A9BDE2}"/>
              </a:ext>
            </a:extLst>
          </p:cNvPr>
          <p:cNvCxnSpPr>
            <a:cxnSpLocks/>
          </p:cNvCxnSpPr>
          <p:nvPr/>
        </p:nvCxnSpPr>
        <p:spPr>
          <a:xfrm>
            <a:off x="8311917" y="4593554"/>
            <a:ext cx="1094677" cy="0"/>
          </a:xfrm>
          <a:prstGeom prst="line">
            <a:avLst/>
          </a:prstGeom>
          <a:ln w="34925">
            <a:solidFill>
              <a:srgbClr val="00BD7D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6043E6-E286-625C-77C0-1A314A516876}"/>
              </a:ext>
            </a:extLst>
          </p:cNvPr>
          <p:cNvCxnSpPr>
            <a:cxnSpLocks/>
          </p:cNvCxnSpPr>
          <p:nvPr/>
        </p:nvCxnSpPr>
        <p:spPr>
          <a:xfrm>
            <a:off x="8081739" y="2094194"/>
            <a:ext cx="1280058" cy="0"/>
          </a:xfrm>
          <a:prstGeom prst="line">
            <a:avLst/>
          </a:prstGeom>
          <a:ln w="34925">
            <a:solidFill>
              <a:srgbClr val="09D054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97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Кружок">
            <a:extLst>
              <a:ext uri="{FF2B5EF4-FFF2-40B4-BE49-F238E27FC236}">
                <a16:creationId xmlns:a16="http://schemas.microsoft.com/office/drawing/2014/main" id="{C99DFB56-F36B-4315-B4A7-78F58BB16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5621" y="1694363"/>
            <a:ext cx="2324716" cy="2324525"/>
          </a:xfrm>
          <a:prstGeom prst="ellipse">
            <a:avLst/>
          </a:prstGeom>
          <a:solidFill>
            <a:srgbClr val="048EBD"/>
          </a:solidFill>
          <a:ln>
            <a:solidFill>
              <a:srgbClr val="048EBD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sz="1600" dirty="0"/>
          </a:p>
        </p:txBody>
      </p:sp>
      <p:sp>
        <p:nvSpPr>
          <p:cNvPr id="8" name="Кружок">
            <a:extLst>
              <a:ext uri="{FF2B5EF4-FFF2-40B4-BE49-F238E27FC236}">
                <a16:creationId xmlns:a16="http://schemas.microsoft.com/office/drawing/2014/main" id="{13D71F66-D3BD-D4BD-67CA-7ED981E3A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133" y="1519833"/>
            <a:ext cx="2673806" cy="2673585"/>
          </a:xfrm>
          <a:prstGeom prst="ellipse">
            <a:avLst/>
          </a:prstGeom>
          <a:noFill/>
          <a:ln w="50800">
            <a:solidFill>
              <a:srgbClr val="048EBD"/>
            </a:solidFill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sz="1600" dirty="0"/>
          </a:p>
        </p:txBody>
      </p:sp>
      <p:sp>
        <p:nvSpPr>
          <p:cNvPr id="9" name="Линия">
            <a:extLst>
              <a:ext uri="{FF2B5EF4-FFF2-40B4-BE49-F238E27FC236}">
                <a16:creationId xmlns:a16="http://schemas.microsoft.com/office/drawing/2014/main" id="{253DE9AB-BE5F-9EF7-BC5F-EC5F46D8758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007" y="2856625"/>
            <a:ext cx="514550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sz="1400" dirty="0">
              <a:latin typeface="Lato Light" panose="020F0302020204030203" pitchFamily="34" charset="77"/>
            </a:endParaRPr>
          </a:p>
        </p:txBody>
      </p:sp>
      <p:sp>
        <p:nvSpPr>
          <p:cNvPr id="10" name="Линия">
            <a:extLst>
              <a:ext uri="{FF2B5EF4-FFF2-40B4-BE49-F238E27FC236}">
                <a16:creationId xmlns:a16="http://schemas.microsoft.com/office/drawing/2014/main" id="{25FA9277-4BF1-CE34-C05D-2DC832E72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9467" y="2855030"/>
            <a:ext cx="2881922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sz="1400" dirty="0">
              <a:latin typeface="Lato Light" panose="020F0302020204030203" pitchFamily="34" charset="77"/>
            </a:endParaRPr>
          </a:p>
        </p:txBody>
      </p:sp>
      <p:sp>
        <p:nvSpPr>
          <p:cNvPr id="11" name="Линия">
            <a:extLst>
              <a:ext uri="{FF2B5EF4-FFF2-40B4-BE49-F238E27FC236}">
                <a16:creationId xmlns:a16="http://schemas.microsoft.com/office/drawing/2014/main" id="{0EC44E7F-FB2F-9E30-20D2-EEBC50F40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069" y="2856625"/>
            <a:ext cx="2881922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sz="1400" dirty="0">
              <a:latin typeface="Lato Light" panose="020F0302020204030203" pitchFamily="34" charset="77"/>
            </a:endParaRPr>
          </a:p>
        </p:txBody>
      </p:sp>
      <p:sp>
        <p:nvSpPr>
          <p:cNvPr id="12" name="Линия">
            <a:extLst>
              <a:ext uri="{FF2B5EF4-FFF2-40B4-BE49-F238E27FC236}">
                <a16:creationId xmlns:a16="http://schemas.microsoft.com/office/drawing/2014/main" id="{D74B076E-1506-1171-D526-C68A5F03E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7312" y="2855025"/>
            <a:ext cx="514550" cy="1"/>
          </a:xfrm>
          <a:prstGeom prst="line">
            <a:avLst/>
          </a:prstGeom>
          <a:noFill/>
          <a:ln w="50800">
            <a:solidFill>
              <a:srgbClr val="CFCDD0"/>
            </a:solidFill>
            <a:prstDash val="sysDot"/>
            <a:miter lim="4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8100" tIns="38100" rIns="38100" bIns="38100" anchor="ctr"/>
          <a:lstStyle/>
          <a:p>
            <a:endParaRPr lang="en-US" sz="1400" dirty="0">
              <a:latin typeface="Lato Light" panose="020F0302020204030203" pitchFamily="34" charset="77"/>
            </a:endParaRPr>
          </a:p>
        </p:txBody>
      </p:sp>
      <p:sp>
        <p:nvSpPr>
          <p:cNvPr id="14" name="Кружок">
            <a:extLst>
              <a:ext uri="{FF2B5EF4-FFF2-40B4-BE49-F238E27FC236}">
                <a16:creationId xmlns:a16="http://schemas.microsoft.com/office/drawing/2014/main" id="{E62351F1-28D5-5E3E-205A-46C459A9303A}"/>
              </a:ext>
            </a:extLst>
          </p:cNvPr>
          <p:cNvSpPr/>
          <p:nvPr/>
        </p:nvSpPr>
        <p:spPr bwMode="auto">
          <a:xfrm>
            <a:off x="10441879" y="2428674"/>
            <a:ext cx="852561" cy="852561"/>
          </a:xfrm>
          <a:prstGeom prst="ellipse">
            <a:avLst/>
          </a:prstGeom>
          <a:solidFill>
            <a:srgbClr val="04A7A2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sz="1400" kern="0" dirty="0">
              <a:latin typeface="Lato Light" panose="020F0302020204030203" pitchFamily="34" charset="77"/>
              <a:ea typeface="Arial"/>
              <a:cs typeface="Arial"/>
              <a:sym typeface="Arial"/>
            </a:endParaRPr>
          </a:p>
        </p:txBody>
      </p:sp>
      <p:sp>
        <p:nvSpPr>
          <p:cNvPr id="15" name="Кружок">
            <a:extLst>
              <a:ext uri="{FF2B5EF4-FFF2-40B4-BE49-F238E27FC236}">
                <a16:creationId xmlns:a16="http://schemas.microsoft.com/office/drawing/2014/main" id="{EC7EB067-0ABE-1F8C-91CE-16D1F701F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1051" y="2228400"/>
            <a:ext cx="1253365" cy="1253262"/>
          </a:xfrm>
          <a:prstGeom prst="ellipse">
            <a:avLst/>
          </a:prstGeom>
          <a:solidFill>
            <a:srgbClr val="09D054"/>
          </a:solidFill>
          <a:ln>
            <a:noFill/>
          </a:ln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Helvetica Neue" panose="02000503000000020004" pitchFamily="2" charset="0"/>
                <a:cs typeface="Helvetica Neue" panose="02000503000000020004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sz="1600" dirty="0"/>
          </a:p>
        </p:txBody>
      </p:sp>
      <p:sp>
        <p:nvSpPr>
          <p:cNvPr id="16" name="Кружок">
            <a:extLst>
              <a:ext uri="{FF2B5EF4-FFF2-40B4-BE49-F238E27FC236}">
                <a16:creationId xmlns:a16="http://schemas.microsoft.com/office/drawing/2014/main" id="{A4493E86-5E81-8038-FC03-A93A8A756DE4}"/>
              </a:ext>
            </a:extLst>
          </p:cNvPr>
          <p:cNvSpPr/>
          <p:nvPr/>
        </p:nvSpPr>
        <p:spPr bwMode="auto">
          <a:xfrm>
            <a:off x="902925" y="2428674"/>
            <a:ext cx="853418" cy="852561"/>
          </a:xfrm>
          <a:prstGeom prst="ellipse">
            <a:avLst/>
          </a:prstGeom>
          <a:solidFill>
            <a:srgbClr val="73E019"/>
          </a:solidFill>
          <a:ln w="12700" cap="flat">
            <a:noFill/>
            <a:miter lim="400000"/>
          </a:ln>
          <a:effectLst/>
        </p:spPr>
        <p:txBody>
          <a:bodyPr lIns="38100" tIns="38100" rIns="38100" bIns="38100" anchor="ctr"/>
          <a:lstStyle/>
          <a:p>
            <a:pPr eaLnBrk="1" fontAlgn="auto">
              <a:spcBef>
                <a:spcPts val="0"/>
              </a:spcBef>
              <a:spcAft>
                <a:spcPts val="0"/>
              </a:spcAft>
              <a:defRPr/>
            </a:pPr>
            <a:endParaRPr sz="1400" kern="0" dirty="0">
              <a:latin typeface="Lato Light" panose="020F0302020204030203" pitchFamily="34" charset="77"/>
              <a:ea typeface="Arial"/>
              <a:cs typeface="Arial"/>
              <a:sym typeface="Arial"/>
            </a:endParaRPr>
          </a:p>
        </p:txBody>
      </p:sp>
      <p:sp>
        <p:nvSpPr>
          <p:cNvPr id="17" name="Forma libre 9">
            <a:extLst>
              <a:ext uri="{FF2B5EF4-FFF2-40B4-BE49-F238E27FC236}">
                <a16:creationId xmlns:a16="http://schemas.microsoft.com/office/drawing/2014/main" id="{134D4FE7-B99C-0C85-528C-835BA2A91644}"/>
              </a:ext>
            </a:extLst>
          </p:cNvPr>
          <p:cNvSpPr/>
          <p:nvPr/>
        </p:nvSpPr>
        <p:spPr>
          <a:xfrm>
            <a:off x="3152143" y="2652100"/>
            <a:ext cx="431181" cy="413264"/>
          </a:xfrm>
          <a:custGeom>
            <a:avLst/>
            <a:gdLst>
              <a:gd name="connsiteX0" fmla="*/ 530392 w 533104"/>
              <a:gd name="connsiteY0" fmla="*/ 361477 h 510953"/>
              <a:gd name="connsiteX1" fmla="*/ 530171 w 533104"/>
              <a:gd name="connsiteY1" fmla="*/ 360887 h 510953"/>
              <a:gd name="connsiteX2" fmla="*/ 509644 w 533104"/>
              <a:gd name="connsiteY2" fmla="*/ 338292 h 510953"/>
              <a:gd name="connsiteX3" fmla="*/ 479223 w 533104"/>
              <a:gd name="connsiteY3" fmla="*/ 336742 h 510953"/>
              <a:gd name="connsiteX4" fmla="*/ 381389 w 533104"/>
              <a:gd name="connsiteY4" fmla="*/ 374177 h 510953"/>
              <a:gd name="connsiteX5" fmla="*/ 345135 w 533104"/>
              <a:gd name="connsiteY5" fmla="*/ 348039 h 510953"/>
              <a:gd name="connsiteX6" fmla="*/ 344027 w 533104"/>
              <a:gd name="connsiteY6" fmla="*/ 348039 h 510953"/>
              <a:gd name="connsiteX7" fmla="*/ 386853 w 533104"/>
              <a:gd name="connsiteY7" fmla="*/ 256407 h 510953"/>
              <a:gd name="connsiteX8" fmla="*/ 374079 w 533104"/>
              <a:gd name="connsiteY8" fmla="*/ 202653 h 510953"/>
              <a:gd name="connsiteX9" fmla="*/ 387148 w 533104"/>
              <a:gd name="connsiteY9" fmla="*/ 202949 h 510953"/>
              <a:gd name="connsiteX10" fmla="*/ 416757 w 533104"/>
              <a:gd name="connsiteY10" fmla="*/ 202949 h 510953"/>
              <a:gd name="connsiteX11" fmla="*/ 447842 w 533104"/>
              <a:gd name="connsiteY11" fmla="*/ 235511 h 510953"/>
              <a:gd name="connsiteX12" fmla="*/ 489339 w 533104"/>
              <a:gd name="connsiteY12" fmla="*/ 236028 h 510953"/>
              <a:gd name="connsiteX13" fmla="*/ 489486 w 533104"/>
              <a:gd name="connsiteY13" fmla="*/ 236028 h 510953"/>
              <a:gd name="connsiteX14" fmla="*/ 502777 w 533104"/>
              <a:gd name="connsiteY14" fmla="*/ 222885 h 510953"/>
              <a:gd name="connsiteX15" fmla="*/ 489634 w 533104"/>
              <a:gd name="connsiteY15" fmla="*/ 209446 h 510953"/>
              <a:gd name="connsiteX16" fmla="*/ 448137 w 533104"/>
              <a:gd name="connsiteY16" fmla="*/ 208930 h 510953"/>
              <a:gd name="connsiteX17" fmla="*/ 442895 w 533104"/>
              <a:gd name="connsiteY17" fmla="*/ 196599 h 510953"/>
              <a:gd name="connsiteX18" fmla="*/ 444593 w 533104"/>
              <a:gd name="connsiteY18" fmla="*/ 55348 h 510953"/>
              <a:gd name="connsiteX19" fmla="*/ 447621 w 533104"/>
              <a:gd name="connsiteY19" fmla="*/ 45159 h 510953"/>
              <a:gd name="connsiteX20" fmla="*/ 450131 w 533104"/>
              <a:gd name="connsiteY20" fmla="*/ 43165 h 510953"/>
              <a:gd name="connsiteX21" fmla="*/ 450131 w 533104"/>
              <a:gd name="connsiteY21" fmla="*/ 43165 h 510953"/>
              <a:gd name="connsiteX22" fmla="*/ 491628 w 533104"/>
              <a:gd name="connsiteY22" fmla="*/ 43682 h 510953"/>
              <a:gd name="connsiteX23" fmla="*/ 505066 w 533104"/>
              <a:gd name="connsiteY23" fmla="*/ 30539 h 510953"/>
              <a:gd name="connsiteX24" fmla="*/ 491923 w 533104"/>
              <a:gd name="connsiteY24" fmla="*/ 17101 h 510953"/>
              <a:gd name="connsiteX25" fmla="*/ 450426 w 533104"/>
              <a:gd name="connsiteY25" fmla="*/ 16584 h 510953"/>
              <a:gd name="connsiteX26" fmla="*/ 426355 w 533104"/>
              <a:gd name="connsiteY26" fmla="*/ 29210 h 510953"/>
              <a:gd name="connsiteX27" fmla="*/ 418233 w 533104"/>
              <a:gd name="connsiteY27" fmla="*/ 51066 h 510953"/>
              <a:gd name="connsiteX28" fmla="*/ 412548 w 533104"/>
              <a:gd name="connsiteY28" fmla="*/ 50549 h 510953"/>
              <a:gd name="connsiteX29" fmla="*/ 412105 w 533104"/>
              <a:gd name="connsiteY29" fmla="*/ 50549 h 510953"/>
              <a:gd name="connsiteX30" fmla="*/ 320547 w 533104"/>
              <a:gd name="connsiteY30" fmla="*/ 21531 h 510953"/>
              <a:gd name="connsiteX31" fmla="*/ 244642 w 533104"/>
              <a:gd name="connsiteY31" fmla="*/ 1816 h 510953"/>
              <a:gd name="connsiteX32" fmla="*/ 126503 w 533104"/>
              <a:gd name="connsiteY32" fmla="*/ 53133 h 510953"/>
              <a:gd name="connsiteX33" fmla="*/ 25715 w 533104"/>
              <a:gd name="connsiteY33" fmla="*/ 100389 h 510953"/>
              <a:gd name="connsiteX34" fmla="*/ 4302 w 533104"/>
              <a:gd name="connsiteY34" fmla="*/ 120251 h 510953"/>
              <a:gd name="connsiteX35" fmla="*/ 2825 w 533104"/>
              <a:gd name="connsiteY35" fmla="*/ 150081 h 510953"/>
              <a:gd name="connsiteX36" fmla="*/ 3047 w 533104"/>
              <a:gd name="connsiteY36" fmla="*/ 150746 h 510953"/>
              <a:gd name="connsiteX37" fmla="*/ 23573 w 533104"/>
              <a:gd name="connsiteY37" fmla="*/ 173340 h 510953"/>
              <a:gd name="connsiteX38" fmla="*/ 40630 w 533104"/>
              <a:gd name="connsiteY38" fmla="*/ 177180 h 510953"/>
              <a:gd name="connsiteX39" fmla="*/ 53994 w 533104"/>
              <a:gd name="connsiteY39" fmla="*/ 174817 h 510953"/>
              <a:gd name="connsiteX40" fmla="*/ 151829 w 533104"/>
              <a:gd name="connsiteY40" fmla="*/ 137381 h 510953"/>
              <a:gd name="connsiteX41" fmla="*/ 160320 w 533104"/>
              <a:gd name="connsiteY41" fmla="*/ 151041 h 510953"/>
              <a:gd name="connsiteX42" fmla="*/ 188157 w 533104"/>
              <a:gd name="connsiteY42" fmla="*/ 163446 h 510953"/>
              <a:gd name="connsiteX43" fmla="*/ 189264 w 533104"/>
              <a:gd name="connsiteY43" fmla="*/ 163446 h 510953"/>
              <a:gd name="connsiteX44" fmla="*/ 192292 w 533104"/>
              <a:gd name="connsiteY44" fmla="*/ 163298 h 510953"/>
              <a:gd name="connsiteX45" fmla="*/ 147620 w 533104"/>
              <a:gd name="connsiteY45" fmla="*/ 256481 h 510953"/>
              <a:gd name="connsiteX46" fmla="*/ 159729 w 533104"/>
              <a:gd name="connsiteY46" fmla="*/ 308905 h 510953"/>
              <a:gd name="connsiteX47" fmla="*/ 146143 w 533104"/>
              <a:gd name="connsiteY47" fmla="*/ 308610 h 510953"/>
              <a:gd name="connsiteX48" fmla="*/ 116461 w 533104"/>
              <a:gd name="connsiteY48" fmla="*/ 308610 h 510953"/>
              <a:gd name="connsiteX49" fmla="*/ 109151 w 533104"/>
              <a:gd name="connsiteY49" fmla="*/ 289264 h 510953"/>
              <a:gd name="connsiteX50" fmla="*/ 85375 w 533104"/>
              <a:gd name="connsiteY50" fmla="*/ 276048 h 510953"/>
              <a:gd name="connsiteX51" fmla="*/ 43879 w 533104"/>
              <a:gd name="connsiteY51" fmla="*/ 275531 h 510953"/>
              <a:gd name="connsiteX52" fmla="*/ 30440 w 533104"/>
              <a:gd name="connsiteY52" fmla="*/ 288674 h 510953"/>
              <a:gd name="connsiteX53" fmla="*/ 43583 w 533104"/>
              <a:gd name="connsiteY53" fmla="*/ 302112 h 510953"/>
              <a:gd name="connsiteX54" fmla="*/ 85080 w 533104"/>
              <a:gd name="connsiteY54" fmla="*/ 302629 h 510953"/>
              <a:gd name="connsiteX55" fmla="*/ 87517 w 533104"/>
              <a:gd name="connsiteY55" fmla="*/ 304696 h 510953"/>
              <a:gd name="connsiteX56" fmla="*/ 90322 w 533104"/>
              <a:gd name="connsiteY56" fmla="*/ 314960 h 510953"/>
              <a:gd name="connsiteX57" fmla="*/ 88624 w 533104"/>
              <a:gd name="connsiteY57" fmla="*/ 456210 h 510953"/>
              <a:gd name="connsiteX58" fmla="*/ 83086 w 533104"/>
              <a:gd name="connsiteY58" fmla="*/ 468394 h 510953"/>
              <a:gd name="connsiteX59" fmla="*/ 83086 w 533104"/>
              <a:gd name="connsiteY59" fmla="*/ 468394 h 510953"/>
              <a:gd name="connsiteX60" fmla="*/ 41590 w 533104"/>
              <a:gd name="connsiteY60" fmla="*/ 467877 h 510953"/>
              <a:gd name="connsiteX61" fmla="*/ 28151 w 533104"/>
              <a:gd name="connsiteY61" fmla="*/ 481020 h 510953"/>
              <a:gd name="connsiteX62" fmla="*/ 41294 w 533104"/>
              <a:gd name="connsiteY62" fmla="*/ 494458 h 510953"/>
              <a:gd name="connsiteX63" fmla="*/ 82791 w 533104"/>
              <a:gd name="connsiteY63" fmla="*/ 494975 h 510953"/>
              <a:gd name="connsiteX64" fmla="*/ 83160 w 533104"/>
              <a:gd name="connsiteY64" fmla="*/ 494975 h 510953"/>
              <a:gd name="connsiteX65" fmla="*/ 115058 w 533104"/>
              <a:gd name="connsiteY65" fmla="*/ 460493 h 510953"/>
              <a:gd name="connsiteX66" fmla="*/ 120743 w 533104"/>
              <a:gd name="connsiteY66" fmla="*/ 461010 h 510953"/>
              <a:gd name="connsiteX67" fmla="*/ 121186 w 533104"/>
              <a:gd name="connsiteY67" fmla="*/ 461010 h 510953"/>
              <a:gd name="connsiteX68" fmla="*/ 212744 w 533104"/>
              <a:gd name="connsiteY68" fmla="*/ 490028 h 510953"/>
              <a:gd name="connsiteX69" fmla="*/ 276244 w 533104"/>
              <a:gd name="connsiteY69" fmla="*/ 510998 h 510953"/>
              <a:gd name="connsiteX70" fmla="*/ 288649 w 533104"/>
              <a:gd name="connsiteY70" fmla="*/ 509742 h 510953"/>
              <a:gd name="connsiteX71" fmla="*/ 406789 w 533104"/>
              <a:gd name="connsiteY71" fmla="*/ 458426 h 510953"/>
              <a:gd name="connsiteX72" fmla="*/ 507576 w 533104"/>
              <a:gd name="connsiteY72" fmla="*/ 411170 h 510953"/>
              <a:gd name="connsiteX73" fmla="*/ 528989 w 533104"/>
              <a:gd name="connsiteY73" fmla="*/ 391308 h 510953"/>
              <a:gd name="connsiteX74" fmla="*/ 530392 w 533104"/>
              <a:gd name="connsiteY74" fmla="*/ 361477 h 510953"/>
              <a:gd name="connsiteX75" fmla="*/ 188304 w 533104"/>
              <a:gd name="connsiteY75" fmla="*/ 136864 h 510953"/>
              <a:gd name="connsiteX76" fmla="*/ 175900 w 533104"/>
              <a:gd name="connsiteY76" fmla="*/ 123278 h 510953"/>
              <a:gd name="connsiteX77" fmla="*/ 180035 w 533104"/>
              <a:gd name="connsiteY77" fmla="*/ 114049 h 510953"/>
              <a:gd name="connsiteX78" fmla="*/ 189486 w 533104"/>
              <a:gd name="connsiteY78" fmla="*/ 110431 h 510953"/>
              <a:gd name="connsiteX79" fmla="*/ 189633 w 533104"/>
              <a:gd name="connsiteY79" fmla="*/ 110431 h 510953"/>
              <a:gd name="connsiteX80" fmla="*/ 287837 w 533104"/>
              <a:gd name="connsiteY80" fmla="*/ 112129 h 510953"/>
              <a:gd name="connsiteX81" fmla="*/ 298839 w 533104"/>
              <a:gd name="connsiteY81" fmla="*/ 106591 h 510953"/>
              <a:gd name="connsiteX82" fmla="*/ 311539 w 533104"/>
              <a:gd name="connsiteY82" fmla="*/ 88944 h 510953"/>
              <a:gd name="connsiteX83" fmla="*/ 308511 w 533104"/>
              <a:gd name="connsiteY83" fmla="*/ 70411 h 510953"/>
              <a:gd name="connsiteX84" fmla="*/ 289978 w 533104"/>
              <a:gd name="connsiteY84" fmla="*/ 73438 h 510953"/>
              <a:gd name="connsiteX85" fmla="*/ 281339 w 533104"/>
              <a:gd name="connsiteY85" fmla="*/ 85400 h 510953"/>
              <a:gd name="connsiteX86" fmla="*/ 190150 w 533104"/>
              <a:gd name="connsiteY86" fmla="*/ 83776 h 510953"/>
              <a:gd name="connsiteX87" fmla="*/ 161797 w 533104"/>
              <a:gd name="connsiteY87" fmla="*/ 94630 h 510953"/>
              <a:gd name="connsiteX88" fmla="*/ 152346 w 533104"/>
              <a:gd name="connsiteY88" fmla="*/ 108289 h 510953"/>
              <a:gd name="connsiteX89" fmla="*/ 44913 w 533104"/>
              <a:gd name="connsiteY89" fmla="*/ 149564 h 510953"/>
              <a:gd name="connsiteX90" fmla="*/ 34871 w 533104"/>
              <a:gd name="connsiteY90" fmla="*/ 149048 h 510953"/>
              <a:gd name="connsiteX91" fmla="*/ 28004 w 533104"/>
              <a:gd name="connsiteY91" fmla="*/ 141442 h 510953"/>
              <a:gd name="connsiteX92" fmla="*/ 27782 w 533104"/>
              <a:gd name="connsiteY92" fmla="*/ 140778 h 510953"/>
              <a:gd name="connsiteX93" fmla="*/ 28299 w 533104"/>
              <a:gd name="connsiteY93" fmla="*/ 131327 h 510953"/>
              <a:gd name="connsiteX94" fmla="*/ 35314 w 533104"/>
              <a:gd name="connsiteY94" fmla="*/ 124903 h 510953"/>
              <a:gd name="connsiteX95" fmla="*/ 36495 w 533104"/>
              <a:gd name="connsiteY95" fmla="*/ 124386 h 510953"/>
              <a:gd name="connsiteX96" fmla="*/ 249885 w 533104"/>
              <a:gd name="connsiteY96" fmla="*/ 27585 h 510953"/>
              <a:gd name="connsiteX97" fmla="*/ 308733 w 533104"/>
              <a:gd name="connsiteY97" fmla="*/ 45159 h 510953"/>
              <a:gd name="connsiteX98" fmla="*/ 410333 w 533104"/>
              <a:gd name="connsiteY98" fmla="*/ 76835 h 510953"/>
              <a:gd name="connsiteX99" fmla="*/ 417643 w 533104"/>
              <a:gd name="connsiteY99" fmla="*/ 77499 h 510953"/>
              <a:gd name="connsiteX100" fmla="*/ 416461 w 533104"/>
              <a:gd name="connsiteY100" fmla="*/ 176146 h 510953"/>
              <a:gd name="connsiteX101" fmla="*/ 387000 w 533104"/>
              <a:gd name="connsiteY101" fmla="*/ 176146 h 510953"/>
              <a:gd name="connsiteX102" fmla="*/ 353995 w 533104"/>
              <a:gd name="connsiteY102" fmla="*/ 174152 h 510953"/>
              <a:gd name="connsiteX103" fmla="*/ 289461 w 533104"/>
              <a:gd name="connsiteY103" fmla="*/ 138710 h 510953"/>
              <a:gd name="connsiteX104" fmla="*/ 188304 w 533104"/>
              <a:gd name="connsiteY104" fmla="*/ 136864 h 510953"/>
              <a:gd name="connsiteX105" fmla="*/ 267163 w 533104"/>
              <a:gd name="connsiteY105" fmla="*/ 163372 h 510953"/>
              <a:gd name="connsiteX106" fmla="*/ 283702 w 533104"/>
              <a:gd name="connsiteY106" fmla="*/ 164849 h 510953"/>
              <a:gd name="connsiteX107" fmla="*/ 309397 w 533104"/>
              <a:gd name="connsiteY107" fmla="*/ 179838 h 510953"/>
              <a:gd name="connsiteX108" fmla="*/ 339523 w 533104"/>
              <a:gd name="connsiteY108" fmla="*/ 198076 h 510953"/>
              <a:gd name="connsiteX109" fmla="*/ 360124 w 533104"/>
              <a:gd name="connsiteY109" fmla="*/ 256407 h 510953"/>
              <a:gd name="connsiteX110" fmla="*/ 273808 w 533104"/>
              <a:gd name="connsiteY110" fmla="*/ 349220 h 510953"/>
              <a:gd name="connsiteX111" fmla="*/ 249737 w 533104"/>
              <a:gd name="connsiteY111" fmla="*/ 346710 h 510953"/>
              <a:gd name="connsiteX112" fmla="*/ 223599 w 533104"/>
              <a:gd name="connsiteY112" fmla="*/ 331573 h 510953"/>
              <a:gd name="connsiteX113" fmla="*/ 193621 w 533104"/>
              <a:gd name="connsiteY113" fmla="*/ 313409 h 510953"/>
              <a:gd name="connsiteX114" fmla="*/ 174054 w 533104"/>
              <a:gd name="connsiteY114" fmla="*/ 256407 h 510953"/>
              <a:gd name="connsiteX115" fmla="*/ 267163 w 533104"/>
              <a:gd name="connsiteY115" fmla="*/ 163372 h 510953"/>
              <a:gd name="connsiteX116" fmla="*/ 504844 w 533104"/>
              <a:gd name="connsiteY116" fmla="*/ 379937 h 510953"/>
              <a:gd name="connsiteX117" fmla="*/ 497830 w 533104"/>
              <a:gd name="connsiteY117" fmla="*/ 386360 h 510953"/>
              <a:gd name="connsiteX118" fmla="*/ 496648 w 533104"/>
              <a:gd name="connsiteY118" fmla="*/ 386877 h 510953"/>
              <a:gd name="connsiteX119" fmla="*/ 283259 w 533104"/>
              <a:gd name="connsiteY119" fmla="*/ 483678 h 510953"/>
              <a:gd name="connsiteX120" fmla="*/ 224411 w 533104"/>
              <a:gd name="connsiteY120" fmla="*/ 466105 h 510953"/>
              <a:gd name="connsiteX121" fmla="*/ 122811 w 533104"/>
              <a:gd name="connsiteY121" fmla="*/ 434428 h 510953"/>
              <a:gd name="connsiteX122" fmla="*/ 115501 w 533104"/>
              <a:gd name="connsiteY122" fmla="*/ 433764 h 510953"/>
              <a:gd name="connsiteX123" fmla="*/ 116682 w 533104"/>
              <a:gd name="connsiteY123" fmla="*/ 335117 h 510953"/>
              <a:gd name="connsiteX124" fmla="*/ 146143 w 533104"/>
              <a:gd name="connsiteY124" fmla="*/ 335117 h 510953"/>
              <a:gd name="connsiteX125" fmla="*/ 179075 w 533104"/>
              <a:gd name="connsiteY125" fmla="*/ 337111 h 510953"/>
              <a:gd name="connsiteX126" fmla="*/ 267310 w 533104"/>
              <a:gd name="connsiteY126" fmla="*/ 376023 h 510953"/>
              <a:gd name="connsiteX127" fmla="*/ 274620 w 533104"/>
              <a:gd name="connsiteY127" fmla="*/ 375802 h 510953"/>
              <a:gd name="connsiteX128" fmla="*/ 344987 w 533104"/>
              <a:gd name="connsiteY128" fmla="*/ 374620 h 510953"/>
              <a:gd name="connsiteX129" fmla="*/ 357392 w 533104"/>
              <a:gd name="connsiteY129" fmla="*/ 388206 h 510953"/>
              <a:gd name="connsiteX130" fmla="*/ 343805 w 533104"/>
              <a:gd name="connsiteY130" fmla="*/ 401054 h 510953"/>
              <a:gd name="connsiteX131" fmla="*/ 343658 w 533104"/>
              <a:gd name="connsiteY131" fmla="*/ 401054 h 510953"/>
              <a:gd name="connsiteX132" fmla="*/ 245454 w 533104"/>
              <a:gd name="connsiteY132" fmla="*/ 399356 h 510953"/>
              <a:gd name="connsiteX133" fmla="*/ 234453 w 533104"/>
              <a:gd name="connsiteY133" fmla="*/ 404894 h 510953"/>
              <a:gd name="connsiteX134" fmla="*/ 221753 w 533104"/>
              <a:gd name="connsiteY134" fmla="*/ 422541 h 510953"/>
              <a:gd name="connsiteX135" fmla="*/ 224780 w 533104"/>
              <a:gd name="connsiteY135" fmla="*/ 441074 h 510953"/>
              <a:gd name="connsiteX136" fmla="*/ 232533 w 533104"/>
              <a:gd name="connsiteY136" fmla="*/ 443584 h 510953"/>
              <a:gd name="connsiteX137" fmla="*/ 243313 w 533104"/>
              <a:gd name="connsiteY137" fmla="*/ 438046 h 510953"/>
              <a:gd name="connsiteX138" fmla="*/ 251952 w 533104"/>
              <a:gd name="connsiteY138" fmla="*/ 426085 h 510953"/>
              <a:gd name="connsiteX139" fmla="*/ 343141 w 533104"/>
              <a:gd name="connsiteY139" fmla="*/ 427709 h 510953"/>
              <a:gd name="connsiteX140" fmla="*/ 344175 w 533104"/>
              <a:gd name="connsiteY140" fmla="*/ 427709 h 510953"/>
              <a:gd name="connsiteX141" fmla="*/ 380946 w 533104"/>
              <a:gd name="connsiteY141" fmla="*/ 403121 h 510953"/>
              <a:gd name="connsiteX142" fmla="*/ 488379 w 533104"/>
              <a:gd name="connsiteY142" fmla="*/ 361773 h 510953"/>
              <a:gd name="connsiteX143" fmla="*/ 498421 w 533104"/>
              <a:gd name="connsiteY143" fmla="*/ 362289 h 510953"/>
              <a:gd name="connsiteX144" fmla="*/ 505288 w 533104"/>
              <a:gd name="connsiteY144" fmla="*/ 369895 h 510953"/>
              <a:gd name="connsiteX145" fmla="*/ 505509 w 533104"/>
              <a:gd name="connsiteY145" fmla="*/ 370485 h 510953"/>
              <a:gd name="connsiteX146" fmla="*/ 504844 w 533104"/>
              <a:gd name="connsiteY146" fmla="*/ 379937 h 510953"/>
              <a:gd name="connsiteX147" fmla="*/ 214517 w 533104"/>
              <a:gd name="connsiteY147" fmla="*/ 263938 h 510953"/>
              <a:gd name="connsiteX148" fmla="*/ 214664 w 533104"/>
              <a:gd name="connsiteY148" fmla="*/ 245110 h 510953"/>
              <a:gd name="connsiteX149" fmla="*/ 233493 w 533104"/>
              <a:gd name="connsiteY149" fmla="*/ 245257 h 510953"/>
              <a:gd name="connsiteX150" fmla="*/ 250844 w 533104"/>
              <a:gd name="connsiteY150" fmla="*/ 262978 h 510953"/>
              <a:gd name="connsiteX151" fmla="*/ 298691 w 533104"/>
              <a:gd name="connsiteY151" fmla="*/ 203687 h 510953"/>
              <a:gd name="connsiteX152" fmla="*/ 317372 w 533104"/>
              <a:gd name="connsiteY152" fmla="*/ 201694 h 510953"/>
              <a:gd name="connsiteX153" fmla="*/ 319365 w 533104"/>
              <a:gd name="connsiteY153" fmla="*/ 220374 h 510953"/>
              <a:gd name="connsiteX154" fmla="*/ 262142 w 533104"/>
              <a:gd name="connsiteY154" fmla="*/ 291258 h 510953"/>
              <a:gd name="connsiteX155" fmla="*/ 262068 w 533104"/>
              <a:gd name="connsiteY155" fmla="*/ 291332 h 510953"/>
              <a:gd name="connsiteX156" fmla="*/ 261108 w 533104"/>
              <a:gd name="connsiteY156" fmla="*/ 292366 h 510953"/>
              <a:gd name="connsiteX157" fmla="*/ 260886 w 533104"/>
              <a:gd name="connsiteY157" fmla="*/ 292587 h 510953"/>
              <a:gd name="connsiteX158" fmla="*/ 260000 w 533104"/>
              <a:gd name="connsiteY158" fmla="*/ 293326 h 510953"/>
              <a:gd name="connsiteX159" fmla="*/ 259557 w 533104"/>
              <a:gd name="connsiteY159" fmla="*/ 293621 h 510953"/>
              <a:gd name="connsiteX160" fmla="*/ 258819 w 533104"/>
              <a:gd name="connsiteY160" fmla="*/ 294138 h 510953"/>
              <a:gd name="connsiteX161" fmla="*/ 258302 w 533104"/>
              <a:gd name="connsiteY161" fmla="*/ 294433 h 510953"/>
              <a:gd name="connsiteX162" fmla="*/ 257564 w 533104"/>
              <a:gd name="connsiteY162" fmla="*/ 294802 h 510953"/>
              <a:gd name="connsiteX163" fmla="*/ 257047 w 533104"/>
              <a:gd name="connsiteY163" fmla="*/ 295024 h 510953"/>
              <a:gd name="connsiteX164" fmla="*/ 256235 w 533104"/>
              <a:gd name="connsiteY164" fmla="*/ 295319 h 510953"/>
              <a:gd name="connsiteX165" fmla="*/ 255718 w 533104"/>
              <a:gd name="connsiteY165" fmla="*/ 295467 h 510953"/>
              <a:gd name="connsiteX166" fmla="*/ 254832 w 533104"/>
              <a:gd name="connsiteY166" fmla="*/ 295688 h 510953"/>
              <a:gd name="connsiteX167" fmla="*/ 254389 w 533104"/>
              <a:gd name="connsiteY167" fmla="*/ 295762 h 510953"/>
              <a:gd name="connsiteX168" fmla="*/ 253429 w 533104"/>
              <a:gd name="connsiteY168" fmla="*/ 295910 h 510953"/>
              <a:gd name="connsiteX169" fmla="*/ 253060 w 533104"/>
              <a:gd name="connsiteY169" fmla="*/ 295984 h 510953"/>
              <a:gd name="connsiteX170" fmla="*/ 251730 w 533104"/>
              <a:gd name="connsiteY170" fmla="*/ 296058 h 510953"/>
              <a:gd name="connsiteX171" fmla="*/ 251730 w 533104"/>
              <a:gd name="connsiteY171" fmla="*/ 296058 h 510953"/>
              <a:gd name="connsiteX172" fmla="*/ 250549 w 533104"/>
              <a:gd name="connsiteY172" fmla="*/ 295984 h 510953"/>
              <a:gd name="connsiteX173" fmla="*/ 250254 w 533104"/>
              <a:gd name="connsiteY173" fmla="*/ 295910 h 510953"/>
              <a:gd name="connsiteX174" fmla="*/ 249368 w 533104"/>
              <a:gd name="connsiteY174" fmla="*/ 295762 h 510953"/>
              <a:gd name="connsiteX175" fmla="*/ 248999 w 533104"/>
              <a:gd name="connsiteY175" fmla="*/ 295688 h 510953"/>
              <a:gd name="connsiteX176" fmla="*/ 248186 w 533104"/>
              <a:gd name="connsiteY176" fmla="*/ 295467 h 510953"/>
              <a:gd name="connsiteX177" fmla="*/ 247743 w 533104"/>
              <a:gd name="connsiteY177" fmla="*/ 295319 h 510953"/>
              <a:gd name="connsiteX178" fmla="*/ 247005 w 533104"/>
              <a:gd name="connsiteY178" fmla="*/ 295024 h 510953"/>
              <a:gd name="connsiteX179" fmla="*/ 246562 w 533104"/>
              <a:gd name="connsiteY179" fmla="*/ 294876 h 510953"/>
              <a:gd name="connsiteX180" fmla="*/ 245823 w 533104"/>
              <a:gd name="connsiteY180" fmla="*/ 294507 h 510953"/>
              <a:gd name="connsiteX181" fmla="*/ 245381 w 533104"/>
              <a:gd name="connsiteY181" fmla="*/ 294285 h 510953"/>
              <a:gd name="connsiteX182" fmla="*/ 244568 w 533104"/>
              <a:gd name="connsiteY182" fmla="*/ 293842 h 510953"/>
              <a:gd name="connsiteX183" fmla="*/ 244199 w 533104"/>
              <a:gd name="connsiteY183" fmla="*/ 293621 h 510953"/>
              <a:gd name="connsiteX184" fmla="*/ 243387 w 533104"/>
              <a:gd name="connsiteY184" fmla="*/ 293030 h 510953"/>
              <a:gd name="connsiteX185" fmla="*/ 243313 w 533104"/>
              <a:gd name="connsiteY185" fmla="*/ 292956 h 510953"/>
              <a:gd name="connsiteX186" fmla="*/ 242796 w 533104"/>
              <a:gd name="connsiteY186" fmla="*/ 292513 h 510953"/>
              <a:gd name="connsiteX187" fmla="*/ 242279 w 533104"/>
              <a:gd name="connsiteY187" fmla="*/ 291996 h 510953"/>
              <a:gd name="connsiteX188" fmla="*/ 242206 w 533104"/>
              <a:gd name="connsiteY188" fmla="*/ 291923 h 510953"/>
              <a:gd name="connsiteX189" fmla="*/ 214517 w 533104"/>
              <a:gd name="connsiteY189" fmla="*/ 263938 h 510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</a:cxnLst>
            <a:rect l="l" t="t" r="r" b="b"/>
            <a:pathLst>
              <a:path w="533104" h="510953">
                <a:moveTo>
                  <a:pt x="530392" y="361477"/>
                </a:moveTo>
                <a:lnTo>
                  <a:pt x="530171" y="360887"/>
                </a:lnTo>
                <a:cubicBezTo>
                  <a:pt x="526553" y="350845"/>
                  <a:pt x="519317" y="342796"/>
                  <a:pt x="509644" y="338292"/>
                </a:cubicBezTo>
                <a:cubicBezTo>
                  <a:pt x="500045" y="333714"/>
                  <a:pt x="489191" y="333198"/>
                  <a:pt x="479223" y="336742"/>
                </a:cubicBezTo>
                <a:cubicBezTo>
                  <a:pt x="442452" y="349959"/>
                  <a:pt x="400734" y="366424"/>
                  <a:pt x="381389" y="374177"/>
                </a:cubicBezTo>
                <a:cubicBezTo>
                  <a:pt x="375925" y="359336"/>
                  <a:pt x="361896" y="348556"/>
                  <a:pt x="345135" y="348039"/>
                </a:cubicBezTo>
                <a:cubicBezTo>
                  <a:pt x="344765" y="348039"/>
                  <a:pt x="344396" y="348039"/>
                  <a:pt x="344027" y="348039"/>
                </a:cubicBezTo>
                <a:cubicBezTo>
                  <a:pt x="370165" y="326109"/>
                  <a:pt x="386853" y="293178"/>
                  <a:pt x="386853" y="256407"/>
                </a:cubicBezTo>
                <a:cubicBezTo>
                  <a:pt x="386853" y="237062"/>
                  <a:pt x="382201" y="218824"/>
                  <a:pt x="374079" y="202653"/>
                </a:cubicBezTo>
                <a:cubicBezTo>
                  <a:pt x="380724" y="202875"/>
                  <a:pt x="385967" y="202949"/>
                  <a:pt x="387148" y="202949"/>
                </a:cubicBezTo>
                <a:lnTo>
                  <a:pt x="416757" y="202949"/>
                </a:lnTo>
                <a:cubicBezTo>
                  <a:pt x="419046" y="221482"/>
                  <a:pt x="431820" y="235289"/>
                  <a:pt x="447842" y="235511"/>
                </a:cubicBezTo>
                <a:lnTo>
                  <a:pt x="489339" y="236028"/>
                </a:lnTo>
                <a:cubicBezTo>
                  <a:pt x="489413" y="236028"/>
                  <a:pt x="489413" y="236028"/>
                  <a:pt x="489486" y="236028"/>
                </a:cubicBezTo>
                <a:cubicBezTo>
                  <a:pt x="496722" y="236028"/>
                  <a:pt x="502703" y="230195"/>
                  <a:pt x="502777" y="222885"/>
                </a:cubicBezTo>
                <a:cubicBezTo>
                  <a:pt x="502851" y="215575"/>
                  <a:pt x="497018" y="209520"/>
                  <a:pt x="489634" y="209446"/>
                </a:cubicBezTo>
                <a:lnTo>
                  <a:pt x="448137" y="208930"/>
                </a:lnTo>
                <a:cubicBezTo>
                  <a:pt x="446808" y="208930"/>
                  <a:pt x="442821" y="204499"/>
                  <a:pt x="442895" y="196599"/>
                </a:cubicBezTo>
                <a:lnTo>
                  <a:pt x="444593" y="55348"/>
                </a:lnTo>
                <a:cubicBezTo>
                  <a:pt x="444667" y="51361"/>
                  <a:pt x="445775" y="47669"/>
                  <a:pt x="447621" y="45159"/>
                </a:cubicBezTo>
                <a:cubicBezTo>
                  <a:pt x="448728" y="43682"/>
                  <a:pt x="449688" y="43165"/>
                  <a:pt x="450131" y="43165"/>
                </a:cubicBezTo>
                <a:lnTo>
                  <a:pt x="450131" y="43165"/>
                </a:lnTo>
                <a:lnTo>
                  <a:pt x="491628" y="43682"/>
                </a:lnTo>
                <a:cubicBezTo>
                  <a:pt x="498937" y="43756"/>
                  <a:pt x="504992" y="37923"/>
                  <a:pt x="505066" y="30539"/>
                </a:cubicBezTo>
                <a:cubicBezTo>
                  <a:pt x="505140" y="23229"/>
                  <a:pt x="499307" y="17174"/>
                  <a:pt x="491923" y="17101"/>
                </a:cubicBezTo>
                <a:lnTo>
                  <a:pt x="450426" y="16584"/>
                </a:lnTo>
                <a:cubicBezTo>
                  <a:pt x="441271" y="16510"/>
                  <a:pt x="432484" y="21088"/>
                  <a:pt x="426355" y="29210"/>
                </a:cubicBezTo>
                <a:cubicBezTo>
                  <a:pt x="421852" y="35264"/>
                  <a:pt x="418972" y="42870"/>
                  <a:pt x="418233" y="51066"/>
                </a:cubicBezTo>
                <a:lnTo>
                  <a:pt x="412548" y="50549"/>
                </a:lnTo>
                <a:cubicBezTo>
                  <a:pt x="412400" y="50549"/>
                  <a:pt x="412253" y="50549"/>
                  <a:pt x="412105" y="50549"/>
                </a:cubicBezTo>
                <a:cubicBezTo>
                  <a:pt x="375999" y="48629"/>
                  <a:pt x="346538" y="34231"/>
                  <a:pt x="320547" y="21531"/>
                </a:cubicBezTo>
                <a:cubicBezTo>
                  <a:pt x="293227" y="8166"/>
                  <a:pt x="269599" y="-3352"/>
                  <a:pt x="244642" y="1816"/>
                </a:cubicBezTo>
                <a:cubicBezTo>
                  <a:pt x="240729" y="2628"/>
                  <a:pt x="231425" y="4548"/>
                  <a:pt x="126503" y="53133"/>
                </a:cubicBezTo>
                <a:cubicBezTo>
                  <a:pt x="78139" y="75506"/>
                  <a:pt x="31253" y="97805"/>
                  <a:pt x="25715" y="100389"/>
                </a:cubicBezTo>
                <a:cubicBezTo>
                  <a:pt x="16264" y="104007"/>
                  <a:pt x="8658" y="111021"/>
                  <a:pt x="4302" y="120251"/>
                </a:cubicBezTo>
                <a:cubicBezTo>
                  <a:pt x="-128" y="129702"/>
                  <a:pt x="-645" y="140261"/>
                  <a:pt x="2825" y="150081"/>
                </a:cubicBezTo>
                <a:lnTo>
                  <a:pt x="3047" y="150746"/>
                </a:lnTo>
                <a:cubicBezTo>
                  <a:pt x="6665" y="160788"/>
                  <a:pt x="13901" y="168836"/>
                  <a:pt x="23573" y="173340"/>
                </a:cubicBezTo>
                <a:cubicBezTo>
                  <a:pt x="28964" y="175924"/>
                  <a:pt x="34797" y="177180"/>
                  <a:pt x="40630" y="177180"/>
                </a:cubicBezTo>
                <a:cubicBezTo>
                  <a:pt x="45134" y="177180"/>
                  <a:pt x="49638" y="176367"/>
                  <a:pt x="53994" y="174817"/>
                </a:cubicBezTo>
                <a:cubicBezTo>
                  <a:pt x="90692" y="161600"/>
                  <a:pt x="132483" y="145134"/>
                  <a:pt x="151829" y="137381"/>
                </a:cubicBezTo>
                <a:cubicBezTo>
                  <a:pt x="153675" y="142402"/>
                  <a:pt x="156480" y="147054"/>
                  <a:pt x="160320" y="151041"/>
                </a:cubicBezTo>
                <a:cubicBezTo>
                  <a:pt x="167630" y="158794"/>
                  <a:pt x="177524" y="163151"/>
                  <a:pt x="188157" y="163446"/>
                </a:cubicBezTo>
                <a:cubicBezTo>
                  <a:pt x="188526" y="163446"/>
                  <a:pt x="188895" y="163446"/>
                  <a:pt x="189264" y="163446"/>
                </a:cubicBezTo>
                <a:cubicBezTo>
                  <a:pt x="190224" y="163372"/>
                  <a:pt x="191258" y="163298"/>
                  <a:pt x="192292" y="163298"/>
                </a:cubicBezTo>
                <a:cubicBezTo>
                  <a:pt x="165046" y="185228"/>
                  <a:pt x="147620" y="218824"/>
                  <a:pt x="147620" y="256481"/>
                </a:cubicBezTo>
                <a:cubicBezTo>
                  <a:pt x="147620" y="275309"/>
                  <a:pt x="151976" y="293104"/>
                  <a:pt x="159729" y="308905"/>
                </a:cubicBezTo>
                <a:cubicBezTo>
                  <a:pt x="152863" y="308610"/>
                  <a:pt x="147325" y="308610"/>
                  <a:pt x="146143" y="308610"/>
                </a:cubicBezTo>
                <a:lnTo>
                  <a:pt x="116461" y="308610"/>
                </a:lnTo>
                <a:cubicBezTo>
                  <a:pt x="115575" y="301448"/>
                  <a:pt x="113064" y="294728"/>
                  <a:pt x="109151" y="289264"/>
                </a:cubicBezTo>
                <a:cubicBezTo>
                  <a:pt x="103244" y="280995"/>
                  <a:pt x="94605" y="276195"/>
                  <a:pt x="85375" y="276048"/>
                </a:cubicBezTo>
                <a:lnTo>
                  <a:pt x="43879" y="275531"/>
                </a:lnTo>
                <a:cubicBezTo>
                  <a:pt x="36569" y="275457"/>
                  <a:pt x="30514" y="281290"/>
                  <a:pt x="30440" y="288674"/>
                </a:cubicBezTo>
                <a:cubicBezTo>
                  <a:pt x="30366" y="295984"/>
                  <a:pt x="36200" y="302038"/>
                  <a:pt x="43583" y="302112"/>
                </a:cubicBezTo>
                <a:lnTo>
                  <a:pt x="85080" y="302629"/>
                </a:lnTo>
                <a:cubicBezTo>
                  <a:pt x="85449" y="302629"/>
                  <a:pt x="86483" y="303220"/>
                  <a:pt x="87517" y="304696"/>
                </a:cubicBezTo>
                <a:cubicBezTo>
                  <a:pt x="89363" y="307281"/>
                  <a:pt x="90322" y="310973"/>
                  <a:pt x="90322" y="314960"/>
                </a:cubicBezTo>
                <a:lnTo>
                  <a:pt x="88624" y="456210"/>
                </a:lnTo>
                <a:cubicBezTo>
                  <a:pt x="88550" y="464111"/>
                  <a:pt x="84489" y="468394"/>
                  <a:pt x="83086" y="468394"/>
                </a:cubicBezTo>
                <a:lnTo>
                  <a:pt x="83086" y="468394"/>
                </a:lnTo>
                <a:lnTo>
                  <a:pt x="41590" y="467877"/>
                </a:lnTo>
                <a:cubicBezTo>
                  <a:pt x="34280" y="467803"/>
                  <a:pt x="28225" y="473636"/>
                  <a:pt x="28151" y="481020"/>
                </a:cubicBezTo>
                <a:cubicBezTo>
                  <a:pt x="28078" y="488330"/>
                  <a:pt x="33911" y="494384"/>
                  <a:pt x="41294" y="494458"/>
                </a:cubicBezTo>
                <a:lnTo>
                  <a:pt x="82791" y="494975"/>
                </a:lnTo>
                <a:cubicBezTo>
                  <a:pt x="82865" y="494975"/>
                  <a:pt x="83012" y="494975"/>
                  <a:pt x="83160" y="494975"/>
                </a:cubicBezTo>
                <a:cubicBezTo>
                  <a:pt x="99847" y="494975"/>
                  <a:pt x="113212" y="480207"/>
                  <a:pt x="115058" y="460493"/>
                </a:cubicBezTo>
                <a:lnTo>
                  <a:pt x="120743" y="461010"/>
                </a:lnTo>
                <a:cubicBezTo>
                  <a:pt x="120891" y="461010"/>
                  <a:pt x="121039" y="461010"/>
                  <a:pt x="121186" y="461010"/>
                </a:cubicBezTo>
                <a:cubicBezTo>
                  <a:pt x="157293" y="462930"/>
                  <a:pt x="186754" y="477328"/>
                  <a:pt x="212744" y="490028"/>
                </a:cubicBezTo>
                <a:cubicBezTo>
                  <a:pt x="235486" y="501177"/>
                  <a:pt x="255718" y="510998"/>
                  <a:pt x="276244" y="510998"/>
                </a:cubicBezTo>
                <a:cubicBezTo>
                  <a:pt x="280379" y="510998"/>
                  <a:pt x="284514" y="510628"/>
                  <a:pt x="288649" y="509742"/>
                </a:cubicBezTo>
                <a:cubicBezTo>
                  <a:pt x="292562" y="508930"/>
                  <a:pt x="301866" y="507010"/>
                  <a:pt x="406789" y="458426"/>
                </a:cubicBezTo>
                <a:cubicBezTo>
                  <a:pt x="455152" y="436053"/>
                  <a:pt x="502039" y="413754"/>
                  <a:pt x="507576" y="411170"/>
                </a:cubicBezTo>
                <a:cubicBezTo>
                  <a:pt x="517028" y="407552"/>
                  <a:pt x="524633" y="400537"/>
                  <a:pt x="528989" y="391308"/>
                </a:cubicBezTo>
                <a:cubicBezTo>
                  <a:pt x="533346" y="381856"/>
                  <a:pt x="533863" y="371298"/>
                  <a:pt x="530392" y="361477"/>
                </a:cubicBezTo>
                <a:moveTo>
                  <a:pt x="188304" y="136864"/>
                </a:moveTo>
                <a:cubicBezTo>
                  <a:pt x="181216" y="136421"/>
                  <a:pt x="175752" y="130441"/>
                  <a:pt x="175900" y="123278"/>
                </a:cubicBezTo>
                <a:cubicBezTo>
                  <a:pt x="175974" y="119734"/>
                  <a:pt x="177450" y="116485"/>
                  <a:pt x="180035" y="114049"/>
                </a:cubicBezTo>
                <a:cubicBezTo>
                  <a:pt x="182619" y="111612"/>
                  <a:pt x="185942" y="110357"/>
                  <a:pt x="189486" y="110431"/>
                </a:cubicBezTo>
                <a:cubicBezTo>
                  <a:pt x="189560" y="110431"/>
                  <a:pt x="189560" y="110431"/>
                  <a:pt x="189633" y="110431"/>
                </a:cubicBezTo>
                <a:lnTo>
                  <a:pt x="287837" y="112129"/>
                </a:lnTo>
                <a:cubicBezTo>
                  <a:pt x="292193" y="112203"/>
                  <a:pt x="296328" y="110135"/>
                  <a:pt x="298839" y="106591"/>
                </a:cubicBezTo>
                <a:lnTo>
                  <a:pt x="311539" y="88944"/>
                </a:lnTo>
                <a:cubicBezTo>
                  <a:pt x="315821" y="82963"/>
                  <a:pt x="314492" y="74694"/>
                  <a:pt x="308511" y="70411"/>
                </a:cubicBezTo>
                <a:cubicBezTo>
                  <a:pt x="302531" y="66128"/>
                  <a:pt x="294261" y="67457"/>
                  <a:pt x="289978" y="73438"/>
                </a:cubicBezTo>
                <a:lnTo>
                  <a:pt x="281339" y="85400"/>
                </a:lnTo>
                <a:lnTo>
                  <a:pt x="190150" y="83776"/>
                </a:lnTo>
                <a:cubicBezTo>
                  <a:pt x="179518" y="83480"/>
                  <a:pt x="169476" y="87394"/>
                  <a:pt x="161797" y="94630"/>
                </a:cubicBezTo>
                <a:cubicBezTo>
                  <a:pt x="157662" y="98543"/>
                  <a:pt x="154487" y="103195"/>
                  <a:pt x="152346" y="108289"/>
                </a:cubicBezTo>
                <a:cubicBezTo>
                  <a:pt x="148063" y="110062"/>
                  <a:pt x="92242" y="132656"/>
                  <a:pt x="44913" y="149564"/>
                </a:cubicBezTo>
                <a:cubicBezTo>
                  <a:pt x="41590" y="150746"/>
                  <a:pt x="38046" y="150598"/>
                  <a:pt x="34871" y="149048"/>
                </a:cubicBezTo>
                <a:cubicBezTo>
                  <a:pt x="31622" y="147497"/>
                  <a:pt x="29185" y="144839"/>
                  <a:pt x="28004" y="141442"/>
                </a:cubicBezTo>
                <a:lnTo>
                  <a:pt x="27782" y="140778"/>
                </a:lnTo>
                <a:cubicBezTo>
                  <a:pt x="26675" y="137677"/>
                  <a:pt x="26822" y="134280"/>
                  <a:pt x="28299" y="131327"/>
                </a:cubicBezTo>
                <a:cubicBezTo>
                  <a:pt x="29702" y="128299"/>
                  <a:pt x="32212" y="126010"/>
                  <a:pt x="35314" y="124903"/>
                </a:cubicBezTo>
                <a:cubicBezTo>
                  <a:pt x="35757" y="124755"/>
                  <a:pt x="36126" y="124607"/>
                  <a:pt x="36495" y="124386"/>
                </a:cubicBezTo>
                <a:cubicBezTo>
                  <a:pt x="111809" y="88575"/>
                  <a:pt x="236372" y="30613"/>
                  <a:pt x="249885" y="27585"/>
                </a:cubicBezTo>
                <a:cubicBezTo>
                  <a:pt x="265981" y="24263"/>
                  <a:pt x="284883" y="33492"/>
                  <a:pt x="308733" y="45159"/>
                </a:cubicBezTo>
                <a:cubicBezTo>
                  <a:pt x="335610" y="58302"/>
                  <a:pt x="368984" y="74620"/>
                  <a:pt x="410333" y="76835"/>
                </a:cubicBezTo>
                <a:lnTo>
                  <a:pt x="417643" y="77499"/>
                </a:lnTo>
                <a:lnTo>
                  <a:pt x="416461" y="176146"/>
                </a:lnTo>
                <a:lnTo>
                  <a:pt x="387000" y="176146"/>
                </a:lnTo>
                <a:cubicBezTo>
                  <a:pt x="380724" y="176146"/>
                  <a:pt x="362929" y="175703"/>
                  <a:pt x="353995" y="174152"/>
                </a:cubicBezTo>
                <a:cubicBezTo>
                  <a:pt x="337086" y="156210"/>
                  <a:pt x="314640" y="143510"/>
                  <a:pt x="289461" y="138710"/>
                </a:cubicBezTo>
                <a:cubicBezTo>
                  <a:pt x="264947" y="132803"/>
                  <a:pt x="198715" y="136274"/>
                  <a:pt x="188304" y="136864"/>
                </a:cubicBezTo>
                <a:moveTo>
                  <a:pt x="267163" y="163372"/>
                </a:moveTo>
                <a:cubicBezTo>
                  <a:pt x="272848" y="163372"/>
                  <a:pt x="278386" y="163889"/>
                  <a:pt x="283702" y="164849"/>
                </a:cubicBezTo>
                <a:cubicBezTo>
                  <a:pt x="294925" y="167802"/>
                  <a:pt x="301644" y="173340"/>
                  <a:pt x="309397" y="179838"/>
                </a:cubicBezTo>
                <a:cubicBezTo>
                  <a:pt x="317298" y="186409"/>
                  <a:pt x="326085" y="193719"/>
                  <a:pt x="339523" y="198076"/>
                </a:cubicBezTo>
                <a:cubicBezTo>
                  <a:pt x="352445" y="214024"/>
                  <a:pt x="360124" y="234330"/>
                  <a:pt x="360124" y="256407"/>
                </a:cubicBezTo>
                <a:cubicBezTo>
                  <a:pt x="360124" y="305435"/>
                  <a:pt x="321950" y="345750"/>
                  <a:pt x="273808" y="349220"/>
                </a:cubicBezTo>
                <a:cubicBezTo>
                  <a:pt x="263692" y="348851"/>
                  <a:pt x="255053" y="348039"/>
                  <a:pt x="249737" y="346710"/>
                </a:cubicBezTo>
                <a:cubicBezTo>
                  <a:pt x="238292" y="343830"/>
                  <a:pt x="231499" y="338145"/>
                  <a:pt x="223599" y="331573"/>
                </a:cubicBezTo>
                <a:cubicBezTo>
                  <a:pt x="215698" y="325002"/>
                  <a:pt x="206985" y="317766"/>
                  <a:pt x="193621" y="313409"/>
                </a:cubicBezTo>
                <a:cubicBezTo>
                  <a:pt x="181364" y="297608"/>
                  <a:pt x="174054" y="277820"/>
                  <a:pt x="174054" y="256407"/>
                </a:cubicBezTo>
                <a:cubicBezTo>
                  <a:pt x="174128" y="205164"/>
                  <a:pt x="215846" y="163372"/>
                  <a:pt x="267163" y="163372"/>
                </a:cubicBezTo>
                <a:moveTo>
                  <a:pt x="504844" y="379937"/>
                </a:moveTo>
                <a:cubicBezTo>
                  <a:pt x="503442" y="382964"/>
                  <a:pt x="500931" y="385253"/>
                  <a:pt x="497830" y="386360"/>
                </a:cubicBezTo>
                <a:cubicBezTo>
                  <a:pt x="497387" y="386508"/>
                  <a:pt x="497018" y="386656"/>
                  <a:pt x="496648" y="386877"/>
                </a:cubicBezTo>
                <a:cubicBezTo>
                  <a:pt x="421335" y="422688"/>
                  <a:pt x="296771" y="480651"/>
                  <a:pt x="283259" y="483678"/>
                </a:cubicBezTo>
                <a:cubicBezTo>
                  <a:pt x="267163" y="487001"/>
                  <a:pt x="248260" y="477771"/>
                  <a:pt x="224411" y="466105"/>
                </a:cubicBezTo>
                <a:cubicBezTo>
                  <a:pt x="197534" y="452962"/>
                  <a:pt x="164160" y="436644"/>
                  <a:pt x="122811" y="434428"/>
                </a:cubicBezTo>
                <a:lnTo>
                  <a:pt x="115501" y="433764"/>
                </a:lnTo>
                <a:lnTo>
                  <a:pt x="116682" y="335117"/>
                </a:lnTo>
                <a:lnTo>
                  <a:pt x="146143" y="335117"/>
                </a:lnTo>
                <a:cubicBezTo>
                  <a:pt x="152346" y="335117"/>
                  <a:pt x="170140" y="335487"/>
                  <a:pt x="179075" y="337111"/>
                </a:cubicBezTo>
                <a:cubicBezTo>
                  <a:pt x="200930" y="361034"/>
                  <a:pt x="232385" y="376023"/>
                  <a:pt x="267310" y="376023"/>
                </a:cubicBezTo>
                <a:cubicBezTo>
                  <a:pt x="269747" y="376023"/>
                  <a:pt x="272183" y="375949"/>
                  <a:pt x="274620" y="375802"/>
                </a:cubicBezTo>
                <a:cubicBezTo>
                  <a:pt x="303195" y="376835"/>
                  <a:pt x="337677" y="375063"/>
                  <a:pt x="344987" y="374620"/>
                </a:cubicBezTo>
                <a:cubicBezTo>
                  <a:pt x="352075" y="375063"/>
                  <a:pt x="357539" y="381044"/>
                  <a:pt x="357392" y="388206"/>
                </a:cubicBezTo>
                <a:cubicBezTo>
                  <a:pt x="357170" y="395516"/>
                  <a:pt x="351115" y="401276"/>
                  <a:pt x="343805" y="401054"/>
                </a:cubicBezTo>
                <a:cubicBezTo>
                  <a:pt x="343732" y="401054"/>
                  <a:pt x="343732" y="401054"/>
                  <a:pt x="343658" y="401054"/>
                </a:cubicBezTo>
                <a:lnTo>
                  <a:pt x="245454" y="399356"/>
                </a:lnTo>
                <a:cubicBezTo>
                  <a:pt x="241098" y="399282"/>
                  <a:pt x="236963" y="401349"/>
                  <a:pt x="234453" y="404894"/>
                </a:cubicBezTo>
                <a:lnTo>
                  <a:pt x="221753" y="422541"/>
                </a:lnTo>
                <a:cubicBezTo>
                  <a:pt x="217470" y="428521"/>
                  <a:pt x="218799" y="436791"/>
                  <a:pt x="224780" y="441074"/>
                </a:cubicBezTo>
                <a:cubicBezTo>
                  <a:pt x="227143" y="442772"/>
                  <a:pt x="229875" y="443584"/>
                  <a:pt x="232533" y="443584"/>
                </a:cubicBezTo>
                <a:cubicBezTo>
                  <a:pt x="236668" y="443584"/>
                  <a:pt x="240729" y="441664"/>
                  <a:pt x="243313" y="438046"/>
                </a:cubicBezTo>
                <a:lnTo>
                  <a:pt x="251952" y="426085"/>
                </a:lnTo>
                <a:lnTo>
                  <a:pt x="343141" y="427709"/>
                </a:lnTo>
                <a:cubicBezTo>
                  <a:pt x="343510" y="427709"/>
                  <a:pt x="343805" y="427709"/>
                  <a:pt x="344175" y="427709"/>
                </a:cubicBezTo>
                <a:cubicBezTo>
                  <a:pt x="360640" y="427709"/>
                  <a:pt x="374891" y="417594"/>
                  <a:pt x="380946" y="403121"/>
                </a:cubicBezTo>
                <a:cubicBezTo>
                  <a:pt x="385081" y="401423"/>
                  <a:pt x="441049" y="378829"/>
                  <a:pt x="488379" y="361773"/>
                </a:cubicBezTo>
                <a:cubicBezTo>
                  <a:pt x="491701" y="360591"/>
                  <a:pt x="495246" y="360739"/>
                  <a:pt x="498421" y="362289"/>
                </a:cubicBezTo>
                <a:cubicBezTo>
                  <a:pt x="501669" y="363840"/>
                  <a:pt x="504106" y="366498"/>
                  <a:pt x="505288" y="369895"/>
                </a:cubicBezTo>
                <a:lnTo>
                  <a:pt x="505509" y="370485"/>
                </a:lnTo>
                <a:cubicBezTo>
                  <a:pt x="506469" y="373587"/>
                  <a:pt x="506247" y="376909"/>
                  <a:pt x="504844" y="379937"/>
                </a:cubicBezTo>
                <a:moveTo>
                  <a:pt x="214517" y="263938"/>
                </a:moveTo>
                <a:cubicBezTo>
                  <a:pt x="209348" y="258696"/>
                  <a:pt x="209422" y="250278"/>
                  <a:pt x="214664" y="245110"/>
                </a:cubicBezTo>
                <a:cubicBezTo>
                  <a:pt x="219907" y="239941"/>
                  <a:pt x="228324" y="240015"/>
                  <a:pt x="233493" y="245257"/>
                </a:cubicBezTo>
                <a:lnTo>
                  <a:pt x="250844" y="262978"/>
                </a:lnTo>
                <a:lnTo>
                  <a:pt x="298691" y="203687"/>
                </a:lnTo>
                <a:cubicBezTo>
                  <a:pt x="303269" y="198002"/>
                  <a:pt x="311686" y="197116"/>
                  <a:pt x="317372" y="201694"/>
                </a:cubicBezTo>
                <a:cubicBezTo>
                  <a:pt x="323057" y="206271"/>
                  <a:pt x="323943" y="214689"/>
                  <a:pt x="319365" y="220374"/>
                </a:cubicBezTo>
                <a:lnTo>
                  <a:pt x="262142" y="291258"/>
                </a:lnTo>
                <a:cubicBezTo>
                  <a:pt x="262142" y="291258"/>
                  <a:pt x="262142" y="291258"/>
                  <a:pt x="262068" y="291332"/>
                </a:cubicBezTo>
                <a:cubicBezTo>
                  <a:pt x="261772" y="291701"/>
                  <a:pt x="261477" y="292070"/>
                  <a:pt x="261108" y="292366"/>
                </a:cubicBezTo>
                <a:cubicBezTo>
                  <a:pt x="261034" y="292439"/>
                  <a:pt x="260960" y="292513"/>
                  <a:pt x="260886" y="292587"/>
                </a:cubicBezTo>
                <a:cubicBezTo>
                  <a:pt x="260591" y="292883"/>
                  <a:pt x="260296" y="293104"/>
                  <a:pt x="260000" y="293326"/>
                </a:cubicBezTo>
                <a:cubicBezTo>
                  <a:pt x="259853" y="293473"/>
                  <a:pt x="259705" y="293547"/>
                  <a:pt x="259557" y="293621"/>
                </a:cubicBezTo>
                <a:cubicBezTo>
                  <a:pt x="259336" y="293769"/>
                  <a:pt x="259114" y="293990"/>
                  <a:pt x="258819" y="294138"/>
                </a:cubicBezTo>
                <a:cubicBezTo>
                  <a:pt x="258671" y="294212"/>
                  <a:pt x="258523" y="294359"/>
                  <a:pt x="258302" y="294433"/>
                </a:cubicBezTo>
                <a:cubicBezTo>
                  <a:pt x="258081" y="294581"/>
                  <a:pt x="257785" y="294728"/>
                  <a:pt x="257564" y="294802"/>
                </a:cubicBezTo>
                <a:cubicBezTo>
                  <a:pt x="257416" y="294876"/>
                  <a:pt x="257268" y="294950"/>
                  <a:pt x="257047" y="295024"/>
                </a:cubicBezTo>
                <a:cubicBezTo>
                  <a:pt x="256751" y="295171"/>
                  <a:pt x="256530" y="295245"/>
                  <a:pt x="256235" y="295319"/>
                </a:cubicBezTo>
                <a:cubicBezTo>
                  <a:pt x="256087" y="295393"/>
                  <a:pt x="255939" y="295467"/>
                  <a:pt x="255718" y="295467"/>
                </a:cubicBezTo>
                <a:cubicBezTo>
                  <a:pt x="255422" y="295541"/>
                  <a:pt x="255127" y="295614"/>
                  <a:pt x="254832" y="295688"/>
                </a:cubicBezTo>
                <a:cubicBezTo>
                  <a:pt x="254684" y="295762"/>
                  <a:pt x="254536" y="295762"/>
                  <a:pt x="254389" y="295762"/>
                </a:cubicBezTo>
                <a:cubicBezTo>
                  <a:pt x="254093" y="295836"/>
                  <a:pt x="253724" y="295910"/>
                  <a:pt x="253429" y="295910"/>
                </a:cubicBezTo>
                <a:cubicBezTo>
                  <a:pt x="253281" y="295910"/>
                  <a:pt x="253133" y="295984"/>
                  <a:pt x="253060" y="295984"/>
                </a:cubicBezTo>
                <a:cubicBezTo>
                  <a:pt x="252616" y="296058"/>
                  <a:pt x="252174" y="296058"/>
                  <a:pt x="251730" y="296058"/>
                </a:cubicBezTo>
                <a:cubicBezTo>
                  <a:pt x="251730" y="296058"/>
                  <a:pt x="251730" y="296058"/>
                  <a:pt x="251730" y="296058"/>
                </a:cubicBezTo>
                <a:cubicBezTo>
                  <a:pt x="251361" y="296058"/>
                  <a:pt x="250918" y="296058"/>
                  <a:pt x="250549" y="295984"/>
                </a:cubicBezTo>
                <a:cubicBezTo>
                  <a:pt x="250475" y="295984"/>
                  <a:pt x="250328" y="295984"/>
                  <a:pt x="250254" y="295910"/>
                </a:cubicBezTo>
                <a:cubicBezTo>
                  <a:pt x="249958" y="295910"/>
                  <a:pt x="249663" y="295836"/>
                  <a:pt x="249368" y="295762"/>
                </a:cubicBezTo>
                <a:cubicBezTo>
                  <a:pt x="249220" y="295762"/>
                  <a:pt x="249146" y="295688"/>
                  <a:pt x="248999" y="295688"/>
                </a:cubicBezTo>
                <a:cubicBezTo>
                  <a:pt x="248703" y="295614"/>
                  <a:pt x="248482" y="295541"/>
                  <a:pt x="248186" y="295467"/>
                </a:cubicBezTo>
                <a:cubicBezTo>
                  <a:pt x="248039" y="295393"/>
                  <a:pt x="247891" y="295393"/>
                  <a:pt x="247743" y="295319"/>
                </a:cubicBezTo>
                <a:cubicBezTo>
                  <a:pt x="247522" y="295245"/>
                  <a:pt x="247226" y="295171"/>
                  <a:pt x="247005" y="295024"/>
                </a:cubicBezTo>
                <a:cubicBezTo>
                  <a:pt x="246857" y="294950"/>
                  <a:pt x="246709" y="294950"/>
                  <a:pt x="246562" y="294876"/>
                </a:cubicBezTo>
                <a:cubicBezTo>
                  <a:pt x="246340" y="294802"/>
                  <a:pt x="246119" y="294655"/>
                  <a:pt x="245823" y="294507"/>
                </a:cubicBezTo>
                <a:cubicBezTo>
                  <a:pt x="245676" y="294433"/>
                  <a:pt x="245528" y="294359"/>
                  <a:pt x="245381" y="294285"/>
                </a:cubicBezTo>
                <a:cubicBezTo>
                  <a:pt x="245085" y="294138"/>
                  <a:pt x="244864" y="293990"/>
                  <a:pt x="244568" y="293842"/>
                </a:cubicBezTo>
                <a:cubicBezTo>
                  <a:pt x="244421" y="293769"/>
                  <a:pt x="244347" y="293695"/>
                  <a:pt x="244199" y="293621"/>
                </a:cubicBezTo>
                <a:cubicBezTo>
                  <a:pt x="243904" y="293399"/>
                  <a:pt x="243608" y="293252"/>
                  <a:pt x="243387" y="293030"/>
                </a:cubicBezTo>
                <a:cubicBezTo>
                  <a:pt x="243387" y="293030"/>
                  <a:pt x="243387" y="293030"/>
                  <a:pt x="243313" y="292956"/>
                </a:cubicBezTo>
                <a:cubicBezTo>
                  <a:pt x="243165" y="292809"/>
                  <a:pt x="243018" y="292661"/>
                  <a:pt x="242796" y="292513"/>
                </a:cubicBezTo>
                <a:cubicBezTo>
                  <a:pt x="242648" y="292366"/>
                  <a:pt x="242427" y="292218"/>
                  <a:pt x="242279" y="291996"/>
                </a:cubicBezTo>
                <a:cubicBezTo>
                  <a:pt x="242279" y="291996"/>
                  <a:pt x="242279" y="291996"/>
                  <a:pt x="242206" y="291923"/>
                </a:cubicBezTo>
                <a:lnTo>
                  <a:pt x="214517" y="26393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sp>
        <p:nvSpPr>
          <p:cNvPr id="18" name="Forma libre 63">
            <a:extLst>
              <a:ext uri="{FF2B5EF4-FFF2-40B4-BE49-F238E27FC236}">
                <a16:creationId xmlns:a16="http://schemas.microsoft.com/office/drawing/2014/main" id="{A90E0E3A-6918-23DA-9535-67F37C30DBF5}"/>
              </a:ext>
            </a:extLst>
          </p:cNvPr>
          <p:cNvSpPr/>
          <p:nvPr/>
        </p:nvSpPr>
        <p:spPr>
          <a:xfrm>
            <a:off x="10677424" y="2652100"/>
            <a:ext cx="381471" cy="384231"/>
          </a:xfrm>
          <a:custGeom>
            <a:avLst/>
            <a:gdLst>
              <a:gd name="connsiteX0" fmla="*/ 398942 w 510215"/>
              <a:gd name="connsiteY0" fmla="*/ 133461 h 513906"/>
              <a:gd name="connsiteX1" fmla="*/ 465396 w 510215"/>
              <a:gd name="connsiteY1" fmla="*/ 67007 h 513906"/>
              <a:gd name="connsiteX2" fmla="*/ 398942 w 510215"/>
              <a:gd name="connsiteY2" fmla="*/ 554 h 513906"/>
              <a:gd name="connsiteX3" fmla="*/ 332489 w 510215"/>
              <a:gd name="connsiteY3" fmla="*/ 67007 h 513906"/>
              <a:gd name="connsiteX4" fmla="*/ 398942 w 510215"/>
              <a:gd name="connsiteY4" fmla="*/ 133461 h 513906"/>
              <a:gd name="connsiteX5" fmla="*/ 398942 w 510215"/>
              <a:gd name="connsiteY5" fmla="*/ 27061 h 513906"/>
              <a:gd name="connsiteX6" fmla="*/ 438814 w 510215"/>
              <a:gd name="connsiteY6" fmla="*/ 66933 h 513906"/>
              <a:gd name="connsiteX7" fmla="*/ 398942 w 510215"/>
              <a:gd name="connsiteY7" fmla="*/ 106805 h 513906"/>
              <a:gd name="connsiteX8" fmla="*/ 359070 w 510215"/>
              <a:gd name="connsiteY8" fmla="*/ 66933 h 513906"/>
              <a:gd name="connsiteX9" fmla="*/ 398942 w 510215"/>
              <a:gd name="connsiteY9" fmla="*/ 27061 h 513906"/>
              <a:gd name="connsiteX10" fmla="*/ 510141 w 510215"/>
              <a:gd name="connsiteY10" fmla="*/ 208922 h 513906"/>
              <a:gd name="connsiteX11" fmla="*/ 489393 w 510215"/>
              <a:gd name="connsiteY11" fmla="*/ 168977 h 513906"/>
              <a:gd name="connsiteX12" fmla="*/ 428551 w 510215"/>
              <a:gd name="connsiteY12" fmla="*/ 144019 h 513906"/>
              <a:gd name="connsiteX13" fmla="*/ 426927 w 510215"/>
              <a:gd name="connsiteY13" fmla="*/ 143724 h 513906"/>
              <a:gd name="connsiteX14" fmla="*/ 399016 w 510215"/>
              <a:gd name="connsiteY14" fmla="*/ 141361 h 513906"/>
              <a:gd name="connsiteX15" fmla="*/ 399016 w 510215"/>
              <a:gd name="connsiteY15" fmla="*/ 141361 h 513906"/>
              <a:gd name="connsiteX16" fmla="*/ 399016 w 510215"/>
              <a:gd name="connsiteY16" fmla="*/ 141361 h 513906"/>
              <a:gd name="connsiteX17" fmla="*/ 371179 w 510215"/>
              <a:gd name="connsiteY17" fmla="*/ 143724 h 513906"/>
              <a:gd name="connsiteX18" fmla="*/ 369481 w 510215"/>
              <a:gd name="connsiteY18" fmla="*/ 144019 h 513906"/>
              <a:gd name="connsiteX19" fmla="*/ 309230 w 510215"/>
              <a:gd name="connsiteY19" fmla="*/ 168607 h 513906"/>
              <a:gd name="connsiteX20" fmla="*/ 287965 w 510215"/>
              <a:gd name="connsiteY20" fmla="*/ 209218 h 513906"/>
              <a:gd name="connsiteX21" fmla="*/ 287965 w 510215"/>
              <a:gd name="connsiteY21" fmla="*/ 335332 h 513906"/>
              <a:gd name="connsiteX22" fmla="*/ 301256 w 510215"/>
              <a:gd name="connsiteY22" fmla="*/ 348622 h 513906"/>
              <a:gd name="connsiteX23" fmla="*/ 322890 w 510215"/>
              <a:gd name="connsiteY23" fmla="*/ 348622 h 513906"/>
              <a:gd name="connsiteX24" fmla="*/ 322890 w 510215"/>
              <a:gd name="connsiteY24" fmla="*/ 500653 h 513906"/>
              <a:gd name="connsiteX25" fmla="*/ 336181 w 510215"/>
              <a:gd name="connsiteY25" fmla="*/ 513944 h 513906"/>
              <a:gd name="connsiteX26" fmla="*/ 460744 w 510215"/>
              <a:gd name="connsiteY26" fmla="*/ 513944 h 513906"/>
              <a:gd name="connsiteX27" fmla="*/ 474035 w 510215"/>
              <a:gd name="connsiteY27" fmla="*/ 500653 h 513906"/>
              <a:gd name="connsiteX28" fmla="*/ 474035 w 510215"/>
              <a:gd name="connsiteY28" fmla="*/ 348622 h 513906"/>
              <a:gd name="connsiteX29" fmla="*/ 496998 w 510215"/>
              <a:gd name="connsiteY29" fmla="*/ 348622 h 513906"/>
              <a:gd name="connsiteX30" fmla="*/ 510289 w 510215"/>
              <a:gd name="connsiteY30" fmla="*/ 335332 h 513906"/>
              <a:gd name="connsiteX31" fmla="*/ 510141 w 510215"/>
              <a:gd name="connsiteY31" fmla="*/ 208922 h 513906"/>
              <a:gd name="connsiteX32" fmla="*/ 460744 w 510215"/>
              <a:gd name="connsiteY32" fmla="*/ 321967 h 513906"/>
              <a:gd name="connsiteX33" fmla="*/ 447454 w 510215"/>
              <a:gd name="connsiteY33" fmla="*/ 335258 h 513906"/>
              <a:gd name="connsiteX34" fmla="*/ 447454 w 510215"/>
              <a:gd name="connsiteY34" fmla="*/ 487288 h 513906"/>
              <a:gd name="connsiteX35" fmla="*/ 349471 w 510215"/>
              <a:gd name="connsiteY35" fmla="*/ 487288 h 513906"/>
              <a:gd name="connsiteX36" fmla="*/ 349471 w 510215"/>
              <a:gd name="connsiteY36" fmla="*/ 335258 h 513906"/>
              <a:gd name="connsiteX37" fmla="*/ 336181 w 510215"/>
              <a:gd name="connsiteY37" fmla="*/ 321967 h 513906"/>
              <a:gd name="connsiteX38" fmla="*/ 314547 w 510215"/>
              <a:gd name="connsiteY38" fmla="*/ 321967 h 513906"/>
              <a:gd name="connsiteX39" fmla="*/ 314547 w 510215"/>
              <a:gd name="connsiteY39" fmla="*/ 209144 h 513906"/>
              <a:gd name="connsiteX40" fmla="*/ 324367 w 510215"/>
              <a:gd name="connsiteY40" fmla="*/ 190315 h 513906"/>
              <a:gd name="connsiteX41" fmla="*/ 371179 w 510215"/>
              <a:gd name="connsiteY41" fmla="*/ 170675 h 513906"/>
              <a:gd name="connsiteX42" fmla="*/ 385652 w 510215"/>
              <a:gd name="connsiteY42" fmla="*/ 176434 h 513906"/>
              <a:gd name="connsiteX43" fmla="*/ 385726 w 510215"/>
              <a:gd name="connsiteY43" fmla="*/ 279585 h 513906"/>
              <a:gd name="connsiteX44" fmla="*/ 399016 w 510215"/>
              <a:gd name="connsiteY44" fmla="*/ 292875 h 513906"/>
              <a:gd name="connsiteX45" fmla="*/ 399016 w 510215"/>
              <a:gd name="connsiteY45" fmla="*/ 292875 h 513906"/>
              <a:gd name="connsiteX46" fmla="*/ 412307 w 510215"/>
              <a:gd name="connsiteY46" fmla="*/ 279585 h 513906"/>
              <a:gd name="connsiteX47" fmla="*/ 412233 w 510215"/>
              <a:gd name="connsiteY47" fmla="*/ 176434 h 513906"/>
              <a:gd name="connsiteX48" fmla="*/ 426705 w 510215"/>
              <a:gd name="connsiteY48" fmla="*/ 170675 h 513906"/>
              <a:gd name="connsiteX49" fmla="*/ 474035 w 510215"/>
              <a:gd name="connsiteY49" fmla="*/ 190685 h 513906"/>
              <a:gd name="connsiteX50" fmla="*/ 483560 w 510215"/>
              <a:gd name="connsiteY50" fmla="*/ 209070 h 513906"/>
              <a:gd name="connsiteX51" fmla="*/ 483708 w 510215"/>
              <a:gd name="connsiteY51" fmla="*/ 321967 h 513906"/>
              <a:gd name="connsiteX52" fmla="*/ 460744 w 510215"/>
              <a:gd name="connsiteY52" fmla="*/ 321967 h 513906"/>
              <a:gd name="connsiteX53" fmla="*/ 121240 w 510215"/>
              <a:gd name="connsiteY53" fmla="*/ 346333 h 513906"/>
              <a:gd name="connsiteX54" fmla="*/ 121240 w 510215"/>
              <a:gd name="connsiteY54" fmla="*/ 365162 h 513906"/>
              <a:gd name="connsiteX55" fmla="*/ 111863 w 510215"/>
              <a:gd name="connsiteY55" fmla="*/ 369075 h 513906"/>
              <a:gd name="connsiteX56" fmla="*/ 102486 w 510215"/>
              <a:gd name="connsiteY56" fmla="*/ 365162 h 513906"/>
              <a:gd name="connsiteX57" fmla="*/ 76126 w 510215"/>
              <a:gd name="connsiteY57" fmla="*/ 338802 h 513906"/>
              <a:gd name="connsiteX58" fmla="*/ 76126 w 510215"/>
              <a:gd name="connsiteY58" fmla="*/ 500653 h 513906"/>
              <a:gd name="connsiteX59" fmla="*/ 62836 w 510215"/>
              <a:gd name="connsiteY59" fmla="*/ 513944 h 513906"/>
              <a:gd name="connsiteX60" fmla="*/ 49545 w 510215"/>
              <a:gd name="connsiteY60" fmla="*/ 500653 h 513906"/>
              <a:gd name="connsiteX61" fmla="*/ 49545 w 510215"/>
              <a:gd name="connsiteY61" fmla="*/ 338802 h 513906"/>
              <a:gd name="connsiteX62" fmla="*/ 23185 w 510215"/>
              <a:gd name="connsiteY62" fmla="*/ 365162 h 513906"/>
              <a:gd name="connsiteX63" fmla="*/ 13807 w 510215"/>
              <a:gd name="connsiteY63" fmla="*/ 369075 h 513906"/>
              <a:gd name="connsiteX64" fmla="*/ 4430 w 510215"/>
              <a:gd name="connsiteY64" fmla="*/ 365162 h 513906"/>
              <a:gd name="connsiteX65" fmla="*/ 4430 w 510215"/>
              <a:gd name="connsiteY65" fmla="*/ 346333 h 513906"/>
              <a:gd name="connsiteX66" fmla="*/ 53532 w 510215"/>
              <a:gd name="connsiteY66" fmla="*/ 297232 h 513906"/>
              <a:gd name="connsiteX67" fmla="*/ 54492 w 510215"/>
              <a:gd name="connsiteY67" fmla="*/ 296346 h 513906"/>
              <a:gd name="connsiteX68" fmla="*/ 54935 w 510215"/>
              <a:gd name="connsiteY68" fmla="*/ 295977 h 513906"/>
              <a:gd name="connsiteX69" fmla="*/ 55525 w 510215"/>
              <a:gd name="connsiteY69" fmla="*/ 295533 h 513906"/>
              <a:gd name="connsiteX70" fmla="*/ 56116 w 510215"/>
              <a:gd name="connsiteY70" fmla="*/ 295164 h 513906"/>
              <a:gd name="connsiteX71" fmla="*/ 56633 w 510215"/>
              <a:gd name="connsiteY71" fmla="*/ 294869 h 513906"/>
              <a:gd name="connsiteX72" fmla="*/ 57224 w 510215"/>
              <a:gd name="connsiteY72" fmla="*/ 294573 h 513906"/>
              <a:gd name="connsiteX73" fmla="*/ 57814 w 510215"/>
              <a:gd name="connsiteY73" fmla="*/ 294278 h 513906"/>
              <a:gd name="connsiteX74" fmla="*/ 58405 w 510215"/>
              <a:gd name="connsiteY74" fmla="*/ 294057 h 513906"/>
              <a:gd name="connsiteX75" fmla="*/ 59070 w 510215"/>
              <a:gd name="connsiteY75" fmla="*/ 293835 h 513906"/>
              <a:gd name="connsiteX76" fmla="*/ 59660 w 510215"/>
              <a:gd name="connsiteY76" fmla="*/ 293688 h 513906"/>
              <a:gd name="connsiteX77" fmla="*/ 60325 w 510215"/>
              <a:gd name="connsiteY77" fmla="*/ 293540 h 513906"/>
              <a:gd name="connsiteX78" fmla="*/ 60990 w 510215"/>
              <a:gd name="connsiteY78" fmla="*/ 293466 h 513906"/>
              <a:gd name="connsiteX79" fmla="*/ 61580 w 510215"/>
              <a:gd name="connsiteY79" fmla="*/ 293392 h 513906"/>
              <a:gd name="connsiteX80" fmla="*/ 62836 w 510215"/>
              <a:gd name="connsiteY80" fmla="*/ 293318 h 513906"/>
              <a:gd name="connsiteX81" fmla="*/ 62836 w 510215"/>
              <a:gd name="connsiteY81" fmla="*/ 293318 h 513906"/>
              <a:gd name="connsiteX82" fmla="*/ 62836 w 510215"/>
              <a:gd name="connsiteY82" fmla="*/ 293318 h 513906"/>
              <a:gd name="connsiteX83" fmla="*/ 64091 w 510215"/>
              <a:gd name="connsiteY83" fmla="*/ 293392 h 513906"/>
              <a:gd name="connsiteX84" fmla="*/ 64681 w 510215"/>
              <a:gd name="connsiteY84" fmla="*/ 293466 h 513906"/>
              <a:gd name="connsiteX85" fmla="*/ 65346 w 510215"/>
              <a:gd name="connsiteY85" fmla="*/ 293540 h 513906"/>
              <a:gd name="connsiteX86" fmla="*/ 66010 w 510215"/>
              <a:gd name="connsiteY86" fmla="*/ 293688 h 513906"/>
              <a:gd name="connsiteX87" fmla="*/ 66601 w 510215"/>
              <a:gd name="connsiteY87" fmla="*/ 293835 h 513906"/>
              <a:gd name="connsiteX88" fmla="*/ 67266 w 510215"/>
              <a:gd name="connsiteY88" fmla="*/ 294057 h 513906"/>
              <a:gd name="connsiteX89" fmla="*/ 67856 w 510215"/>
              <a:gd name="connsiteY89" fmla="*/ 294278 h 513906"/>
              <a:gd name="connsiteX90" fmla="*/ 68447 w 510215"/>
              <a:gd name="connsiteY90" fmla="*/ 294573 h 513906"/>
              <a:gd name="connsiteX91" fmla="*/ 69038 w 510215"/>
              <a:gd name="connsiteY91" fmla="*/ 294869 h 513906"/>
              <a:gd name="connsiteX92" fmla="*/ 69554 w 510215"/>
              <a:gd name="connsiteY92" fmla="*/ 295164 h 513906"/>
              <a:gd name="connsiteX93" fmla="*/ 70145 w 510215"/>
              <a:gd name="connsiteY93" fmla="*/ 295533 h 513906"/>
              <a:gd name="connsiteX94" fmla="*/ 70736 w 510215"/>
              <a:gd name="connsiteY94" fmla="*/ 295977 h 513906"/>
              <a:gd name="connsiteX95" fmla="*/ 71179 w 510215"/>
              <a:gd name="connsiteY95" fmla="*/ 296346 h 513906"/>
              <a:gd name="connsiteX96" fmla="*/ 72139 w 510215"/>
              <a:gd name="connsiteY96" fmla="*/ 297232 h 513906"/>
              <a:gd name="connsiteX97" fmla="*/ 121240 w 510215"/>
              <a:gd name="connsiteY97" fmla="*/ 346333 h 513906"/>
              <a:gd name="connsiteX98" fmla="*/ 248979 w 510215"/>
              <a:gd name="connsiteY98" fmla="*/ 210842 h 513906"/>
              <a:gd name="connsiteX99" fmla="*/ 248979 w 510215"/>
              <a:gd name="connsiteY99" fmla="*/ 229671 h 513906"/>
              <a:gd name="connsiteX100" fmla="*/ 239602 w 510215"/>
              <a:gd name="connsiteY100" fmla="*/ 233584 h 513906"/>
              <a:gd name="connsiteX101" fmla="*/ 230224 w 510215"/>
              <a:gd name="connsiteY101" fmla="*/ 229671 h 513906"/>
              <a:gd name="connsiteX102" fmla="*/ 203865 w 510215"/>
              <a:gd name="connsiteY102" fmla="*/ 203311 h 513906"/>
              <a:gd name="connsiteX103" fmla="*/ 203865 w 510215"/>
              <a:gd name="connsiteY103" fmla="*/ 500653 h 513906"/>
              <a:gd name="connsiteX104" fmla="*/ 190574 w 510215"/>
              <a:gd name="connsiteY104" fmla="*/ 513944 h 513906"/>
              <a:gd name="connsiteX105" fmla="*/ 177283 w 510215"/>
              <a:gd name="connsiteY105" fmla="*/ 500653 h 513906"/>
              <a:gd name="connsiteX106" fmla="*/ 177283 w 510215"/>
              <a:gd name="connsiteY106" fmla="*/ 203311 h 513906"/>
              <a:gd name="connsiteX107" fmla="*/ 150923 w 510215"/>
              <a:gd name="connsiteY107" fmla="*/ 229671 h 513906"/>
              <a:gd name="connsiteX108" fmla="*/ 141546 w 510215"/>
              <a:gd name="connsiteY108" fmla="*/ 233584 h 513906"/>
              <a:gd name="connsiteX109" fmla="*/ 132169 w 510215"/>
              <a:gd name="connsiteY109" fmla="*/ 229671 h 513906"/>
              <a:gd name="connsiteX110" fmla="*/ 132169 w 510215"/>
              <a:gd name="connsiteY110" fmla="*/ 210842 h 513906"/>
              <a:gd name="connsiteX111" fmla="*/ 181270 w 510215"/>
              <a:gd name="connsiteY111" fmla="*/ 161740 h 513906"/>
              <a:gd name="connsiteX112" fmla="*/ 181270 w 510215"/>
              <a:gd name="connsiteY112" fmla="*/ 161740 h 513906"/>
              <a:gd name="connsiteX113" fmla="*/ 182230 w 510215"/>
              <a:gd name="connsiteY113" fmla="*/ 160854 h 513906"/>
              <a:gd name="connsiteX114" fmla="*/ 182673 w 510215"/>
              <a:gd name="connsiteY114" fmla="*/ 160485 h 513906"/>
              <a:gd name="connsiteX115" fmla="*/ 183264 w 510215"/>
              <a:gd name="connsiteY115" fmla="*/ 160042 h 513906"/>
              <a:gd name="connsiteX116" fmla="*/ 183855 w 510215"/>
              <a:gd name="connsiteY116" fmla="*/ 159673 h 513906"/>
              <a:gd name="connsiteX117" fmla="*/ 184371 w 510215"/>
              <a:gd name="connsiteY117" fmla="*/ 159378 h 513906"/>
              <a:gd name="connsiteX118" fmla="*/ 184962 w 510215"/>
              <a:gd name="connsiteY118" fmla="*/ 159082 h 513906"/>
              <a:gd name="connsiteX119" fmla="*/ 185553 w 510215"/>
              <a:gd name="connsiteY119" fmla="*/ 158787 h 513906"/>
              <a:gd name="connsiteX120" fmla="*/ 186144 w 510215"/>
              <a:gd name="connsiteY120" fmla="*/ 158565 h 513906"/>
              <a:gd name="connsiteX121" fmla="*/ 186808 w 510215"/>
              <a:gd name="connsiteY121" fmla="*/ 158344 h 513906"/>
              <a:gd name="connsiteX122" fmla="*/ 187399 w 510215"/>
              <a:gd name="connsiteY122" fmla="*/ 158196 h 513906"/>
              <a:gd name="connsiteX123" fmla="*/ 188063 w 510215"/>
              <a:gd name="connsiteY123" fmla="*/ 158048 h 513906"/>
              <a:gd name="connsiteX124" fmla="*/ 188728 w 510215"/>
              <a:gd name="connsiteY124" fmla="*/ 157975 h 513906"/>
              <a:gd name="connsiteX125" fmla="*/ 189319 w 510215"/>
              <a:gd name="connsiteY125" fmla="*/ 157901 h 513906"/>
              <a:gd name="connsiteX126" fmla="*/ 190500 w 510215"/>
              <a:gd name="connsiteY126" fmla="*/ 157827 h 513906"/>
              <a:gd name="connsiteX127" fmla="*/ 190574 w 510215"/>
              <a:gd name="connsiteY127" fmla="*/ 157827 h 513906"/>
              <a:gd name="connsiteX128" fmla="*/ 190647 w 510215"/>
              <a:gd name="connsiteY128" fmla="*/ 157827 h 513906"/>
              <a:gd name="connsiteX129" fmla="*/ 191829 w 510215"/>
              <a:gd name="connsiteY129" fmla="*/ 157901 h 513906"/>
              <a:gd name="connsiteX130" fmla="*/ 192420 w 510215"/>
              <a:gd name="connsiteY130" fmla="*/ 157975 h 513906"/>
              <a:gd name="connsiteX131" fmla="*/ 193084 w 510215"/>
              <a:gd name="connsiteY131" fmla="*/ 158048 h 513906"/>
              <a:gd name="connsiteX132" fmla="*/ 193749 w 510215"/>
              <a:gd name="connsiteY132" fmla="*/ 158196 h 513906"/>
              <a:gd name="connsiteX133" fmla="*/ 194339 w 510215"/>
              <a:gd name="connsiteY133" fmla="*/ 158344 h 513906"/>
              <a:gd name="connsiteX134" fmla="*/ 195004 w 510215"/>
              <a:gd name="connsiteY134" fmla="*/ 158565 h 513906"/>
              <a:gd name="connsiteX135" fmla="*/ 195595 w 510215"/>
              <a:gd name="connsiteY135" fmla="*/ 158787 h 513906"/>
              <a:gd name="connsiteX136" fmla="*/ 196185 w 510215"/>
              <a:gd name="connsiteY136" fmla="*/ 159082 h 513906"/>
              <a:gd name="connsiteX137" fmla="*/ 196776 w 510215"/>
              <a:gd name="connsiteY137" fmla="*/ 159378 h 513906"/>
              <a:gd name="connsiteX138" fmla="*/ 197293 w 510215"/>
              <a:gd name="connsiteY138" fmla="*/ 159673 h 513906"/>
              <a:gd name="connsiteX139" fmla="*/ 197884 w 510215"/>
              <a:gd name="connsiteY139" fmla="*/ 160042 h 513906"/>
              <a:gd name="connsiteX140" fmla="*/ 198474 w 510215"/>
              <a:gd name="connsiteY140" fmla="*/ 160485 h 513906"/>
              <a:gd name="connsiteX141" fmla="*/ 198917 w 510215"/>
              <a:gd name="connsiteY141" fmla="*/ 160854 h 513906"/>
              <a:gd name="connsiteX142" fmla="*/ 199877 w 510215"/>
              <a:gd name="connsiteY142" fmla="*/ 161740 h 513906"/>
              <a:gd name="connsiteX143" fmla="*/ 199877 w 510215"/>
              <a:gd name="connsiteY143" fmla="*/ 161740 h 513906"/>
              <a:gd name="connsiteX144" fmla="*/ 199877 w 510215"/>
              <a:gd name="connsiteY144" fmla="*/ 161740 h 513906"/>
              <a:gd name="connsiteX145" fmla="*/ 248979 w 510215"/>
              <a:gd name="connsiteY145" fmla="*/ 210842 h 513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510215" h="513906">
                <a:moveTo>
                  <a:pt x="398942" y="133461"/>
                </a:moveTo>
                <a:cubicBezTo>
                  <a:pt x="435640" y="133461"/>
                  <a:pt x="465396" y="103631"/>
                  <a:pt x="465396" y="67007"/>
                </a:cubicBezTo>
                <a:cubicBezTo>
                  <a:pt x="465396" y="30310"/>
                  <a:pt x="435566" y="554"/>
                  <a:pt x="398942" y="554"/>
                </a:cubicBezTo>
                <a:cubicBezTo>
                  <a:pt x="362245" y="554"/>
                  <a:pt x="332489" y="30384"/>
                  <a:pt x="332489" y="67007"/>
                </a:cubicBezTo>
                <a:cubicBezTo>
                  <a:pt x="332489" y="103631"/>
                  <a:pt x="362319" y="133461"/>
                  <a:pt x="398942" y="133461"/>
                </a:cubicBezTo>
                <a:moveTo>
                  <a:pt x="398942" y="27061"/>
                </a:moveTo>
                <a:cubicBezTo>
                  <a:pt x="420946" y="27061"/>
                  <a:pt x="438814" y="44930"/>
                  <a:pt x="438814" y="66933"/>
                </a:cubicBezTo>
                <a:cubicBezTo>
                  <a:pt x="438814" y="88937"/>
                  <a:pt x="420946" y="106805"/>
                  <a:pt x="398942" y="106805"/>
                </a:cubicBezTo>
                <a:cubicBezTo>
                  <a:pt x="376939" y="106805"/>
                  <a:pt x="359070" y="88937"/>
                  <a:pt x="359070" y="66933"/>
                </a:cubicBezTo>
                <a:cubicBezTo>
                  <a:pt x="359070" y="44930"/>
                  <a:pt x="376939" y="27061"/>
                  <a:pt x="398942" y="27061"/>
                </a:cubicBezTo>
                <a:moveTo>
                  <a:pt x="510141" y="208922"/>
                </a:moveTo>
                <a:cubicBezTo>
                  <a:pt x="510067" y="192974"/>
                  <a:pt x="502240" y="178058"/>
                  <a:pt x="489393" y="168977"/>
                </a:cubicBezTo>
                <a:cubicBezTo>
                  <a:pt x="471746" y="156572"/>
                  <a:pt x="450850" y="148006"/>
                  <a:pt x="428551" y="144019"/>
                </a:cubicBezTo>
                <a:cubicBezTo>
                  <a:pt x="428034" y="143872"/>
                  <a:pt x="427444" y="143798"/>
                  <a:pt x="426927" y="143724"/>
                </a:cubicBezTo>
                <a:cubicBezTo>
                  <a:pt x="417771" y="142173"/>
                  <a:pt x="408467" y="141361"/>
                  <a:pt x="399016" y="141361"/>
                </a:cubicBezTo>
                <a:lnTo>
                  <a:pt x="399016" y="141361"/>
                </a:lnTo>
                <a:lnTo>
                  <a:pt x="399016" y="141361"/>
                </a:lnTo>
                <a:cubicBezTo>
                  <a:pt x="389639" y="141361"/>
                  <a:pt x="380262" y="142173"/>
                  <a:pt x="371179" y="143724"/>
                </a:cubicBezTo>
                <a:cubicBezTo>
                  <a:pt x="370589" y="143798"/>
                  <a:pt x="370072" y="143872"/>
                  <a:pt x="369481" y="144019"/>
                </a:cubicBezTo>
                <a:cubicBezTo>
                  <a:pt x="347478" y="148006"/>
                  <a:pt x="326730" y="156424"/>
                  <a:pt x="309230" y="168607"/>
                </a:cubicBezTo>
                <a:cubicBezTo>
                  <a:pt x="295939" y="177911"/>
                  <a:pt x="287965" y="193047"/>
                  <a:pt x="287965" y="209218"/>
                </a:cubicBezTo>
                <a:lnTo>
                  <a:pt x="287965" y="335332"/>
                </a:lnTo>
                <a:cubicBezTo>
                  <a:pt x="287965" y="342641"/>
                  <a:pt x="293946" y="348622"/>
                  <a:pt x="301256" y="348622"/>
                </a:cubicBezTo>
                <a:lnTo>
                  <a:pt x="322890" y="348622"/>
                </a:lnTo>
                <a:lnTo>
                  <a:pt x="322890" y="500653"/>
                </a:lnTo>
                <a:cubicBezTo>
                  <a:pt x="322890" y="507963"/>
                  <a:pt x="328871" y="513944"/>
                  <a:pt x="336181" y="513944"/>
                </a:cubicBezTo>
                <a:lnTo>
                  <a:pt x="460744" y="513944"/>
                </a:lnTo>
                <a:cubicBezTo>
                  <a:pt x="468054" y="513944"/>
                  <a:pt x="474035" y="507963"/>
                  <a:pt x="474035" y="500653"/>
                </a:cubicBezTo>
                <a:lnTo>
                  <a:pt x="474035" y="348622"/>
                </a:lnTo>
                <a:lnTo>
                  <a:pt x="496998" y="348622"/>
                </a:lnTo>
                <a:cubicBezTo>
                  <a:pt x="504308" y="348622"/>
                  <a:pt x="510289" y="342641"/>
                  <a:pt x="510289" y="335332"/>
                </a:cubicBezTo>
                <a:cubicBezTo>
                  <a:pt x="510289" y="321450"/>
                  <a:pt x="510215" y="221992"/>
                  <a:pt x="510141" y="208922"/>
                </a:cubicBezTo>
                <a:moveTo>
                  <a:pt x="460744" y="321967"/>
                </a:moveTo>
                <a:cubicBezTo>
                  <a:pt x="453434" y="321967"/>
                  <a:pt x="447454" y="327948"/>
                  <a:pt x="447454" y="335258"/>
                </a:cubicBezTo>
                <a:lnTo>
                  <a:pt x="447454" y="487288"/>
                </a:lnTo>
                <a:lnTo>
                  <a:pt x="349471" y="487288"/>
                </a:lnTo>
                <a:lnTo>
                  <a:pt x="349471" y="335258"/>
                </a:lnTo>
                <a:cubicBezTo>
                  <a:pt x="349471" y="327948"/>
                  <a:pt x="343490" y="321967"/>
                  <a:pt x="336181" y="321967"/>
                </a:cubicBezTo>
                <a:lnTo>
                  <a:pt x="314547" y="321967"/>
                </a:lnTo>
                <a:lnTo>
                  <a:pt x="314547" y="209144"/>
                </a:lnTo>
                <a:cubicBezTo>
                  <a:pt x="314547" y="201686"/>
                  <a:pt x="318238" y="194672"/>
                  <a:pt x="324367" y="190315"/>
                </a:cubicBezTo>
                <a:cubicBezTo>
                  <a:pt x="337953" y="180790"/>
                  <a:pt x="354049" y="174145"/>
                  <a:pt x="371179" y="170675"/>
                </a:cubicBezTo>
                <a:lnTo>
                  <a:pt x="385652" y="176434"/>
                </a:lnTo>
                <a:lnTo>
                  <a:pt x="385726" y="279585"/>
                </a:lnTo>
                <a:cubicBezTo>
                  <a:pt x="385726" y="286894"/>
                  <a:pt x="391706" y="292875"/>
                  <a:pt x="399016" y="292875"/>
                </a:cubicBezTo>
                <a:lnTo>
                  <a:pt x="399016" y="292875"/>
                </a:lnTo>
                <a:cubicBezTo>
                  <a:pt x="406326" y="292875"/>
                  <a:pt x="412307" y="286894"/>
                  <a:pt x="412307" y="279585"/>
                </a:cubicBezTo>
                <a:lnTo>
                  <a:pt x="412233" y="176434"/>
                </a:lnTo>
                <a:lnTo>
                  <a:pt x="426705" y="170675"/>
                </a:lnTo>
                <a:cubicBezTo>
                  <a:pt x="444057" y="174219"/>
                  <a:pt x="460301" y="181012"/>
                  <a:pt x="474035" y="190685"/>
                </a:cubicBezTo>
                <a:cubicBezTo>
                  <a:pt x="479942" y="194820"/>
                  <a:pt x="483486" y="201760"/>
                  <a:pt x="483560" y="209070"/>
                </a:cubicBezTo>
                <a:cubicBezTo>
                  <a:pt x="483634" y="219924"/>
                  <a:pt x="483708" y="290660"/>
                  <a:pt x="483708" y="321967"/>
                </a:cubicBezTo>
                <a:lnTo>
                  <a:pt x="460744" y="321967"/>
                </a:lnTo>
                <a:close/>
                <a:moveTo>
                  <a:pt x="121240" y="346333"/>
                </a:moveTo>
                <a:cubicBezTo>
                  <a:pt x="126409" y="351502"/>
                  <a:pt x="126409" y="359919"/>
                  <a:pt x="121240" y="365162"/>
                </a:cubicBezTo>
                <a:cubicBezTo>
                  <a:pt x="118656" y="367746"/>
                  <a:pt x="115260" y="369075"/>
                  <a:pt x="111863" y="369075"/>
                </a:cubicBezTo>
                <a:cubicBezTo>
                  <a:pt x="108467" y="369075"/>
                  <a:pt x="105070" y="367746"/>
                  <a:pt x="102486" y="365162"/>
                </a:cubicBezTo>
                <a:lnTo>
                  <a:pt x="76126" y="338802"/>
                </a:lnTo>
                <a:lnTo>
                  <a:pt x="76126" y="500653"/>
                </a:lnTo>
                <a:cubicBezTo>
                  <a:pt x="76126" y="507963"/>
                  <a:pt x="70145" y="513944"/>
                  <a:pt x="62836" y="513944"/>
                </a:cubicBezTo>
                <a:cubicBezTo>
                  <a:pt x="55525" y="513944"/>
                  <a:pt x="49545" y="507963"/>
                  <a:pt x="49545" y="500653"/>
                </a:cubicBezTo>
                <a:lnTo>
                  <a:pt x="49545" y="338802"/>
                </a:lnTo>
                <a:lnTo>
                  <a:pt x="23185" y="365162"/>
                </a:lnTo>
                <a:cubicBezTo>
                  <a:pt x="20601" y="367746"/>
                  <a:pt x="17204" y="369075"/>
                  <a:pt x="13807" y="369075"/>
                </a:cubicBezTo>
                <a:cubicBezTo>
                  <a:pt x="10411" y="369075"/>
                  <a:pt x="7015" y="367746"/>
                  <a:pt x="4430" y="365162"/>
                </a:cubicBezTo>
                <a:cubicBezTo>
                  <a:pt x="-738" y="359993"/>
                  <a:pt x="-738" y="351576"/>
                  <a:pt x="4430" y="346333"/>
                </a:cubicBezTo>
                <a:lnTo>
                  <a:pt x="53532" y="297232"/>
                </a:lnTo>
                <a:cubicBezTo>
                  <a:pt x="53827" y="296936"/>
                  <a:pt x="54196" y="296641"/>
                  <a:pt x="54492" y="296346"/>
                </a:cubicBezTo>
                <a:cubicBezTo>
                  <a:pt x="54640" y="296198"/>
                  <a:pt x="54787" y="296124"/>
                  <a:pt x="54935" y="295977"/>
                </a:cubicBezTo>
                <a:cubicBezTo>
                  <a:pt x="55156" y="295829"/>
                  <a:pt x="55304" y="295681"/>
                  <a:pt x="55525" y="295533"/>
                </a:cubicBezTo>
                <a:cubicBezTo>
                  <a:pt x="55747" y="295386"/>
                  <a:pt x="55895" y="295312"/>
                  <a:pt x="56116" y="295164"/>
                </a:cubicBezTo>
                <a:cubicBezTo>
                  <a:pt x="56264" y="295090"/>
                  <a:pt x="56485" y="294943"/>
                  <a:pt x="56633" y="294869"/>
                </a:cubicBezTo>
                <a:cubicBezTo>
                  <a:pt x="56855" y="294795"/>
                  <a:pt x="57002" y="294647"/>
                  <a:pt x="57224" y="294573"/>
                </a:cubicBezTo>
                <a:cubicBezTo>
                  <a:pt x="57445" y="294500"/>
                  <a:pt x="57593" y="294352"/>
                  <a:pt x="57814" y="294278"/>
                </a:cubicBezTo>
                <a:cubicBezTo>
                  <a:pt x="58036" y="294204"/>
                  <a:pt x="58184" y="294131"/>
                  <a:pt x="58405" y="294057"/>
                </a:cubicBezTo>
                <a:cubicBezTo>
                  <a:pt x="58627" y="293983"/>
                  <a:pt x="58848" y="293909"/>
                  <a:pt x="59070" y="293835"/>
                </a:cubicBezTo>
                <a:cubicBezTo>
                  <a:pt x="59291" y="293761"/>
                  <a:pt x="59439" y="293761"/>
                  <a:pt x="59660" y="293688"/>
                </a:cubicBezTo>
                <a:cubicBezTo>
                  <a:pt x="59882" y="293614"/>
                  <a:pt x="60103" y="293540"/>
                  <a:pt x="60325" y="293540"/>
                </a:cubicBezTo>
                <a:cubicBezTo>
                  <a:pt x="60547" y="293466"/>
                  <a:pt x="60768" y="293466"/>
                  <a:pt x="60990" y="293466"/>
                </a:cubicBezTo>
                <a:cubicBezTo>
                  <a:pt x="61211" y="293466"/>
                  <a:pt x="61359" y="293392"/>
                  <a:pt x="61580" y="293392"/>
                </a:cubicBezTo>
                <a:cubicBezTo>
                  <a:pt x="62023" y="293318"/>
                  <a:pt x="6246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2836" y="293318"/>
                  <a:pt x="62836" y="293318"/>
                  <a:pt x="62836" y="293318"/>
                </a:cubicBezTo>
                <a:cubicBezTo>
                  <a:pt x="63278" y="293318"/>
                  <a:pt x="63721" y="293318"/>
                  <a:pt x="64091" y="293392"/>
                </a:cubicBezTo>
                <a:cubicBezTo>
                  <a:pt x="64312" y="293392"/>
                  <a:pt x="64460" y="293466"/>
                  <a:pt x="64681" y="293466"/>
                </a:cubicBezTo>
                <a:cubicBezTo>
                  <a:pt x="64903" y="293466"/>
                  <a:pt x="65124" y="293540"/>
                  <a:pt x="65346" y="293540"/>
                </a:cubicBezTo>
                <a:cubicBezTo>
                  <a:pt x="65567" y="293614"/>
                  <a:pt x="65789" y="293614"/>
                  <a:pt x="66010" y="293688"/>
                </a:cubicBezTo>
                <a:cubicBezTo>
                  <a:pt x="66232" y="293761"/>
                  <a:pt x="66380" y="293761"/>
                  <a:pt x="66601" y="293835"/>
                </a:cubicBezTo>
                <a:cubicBezTo>
                  <a:pt x="66823" y="293909"/>
                  <a:pt x="67044" y="293983"/>
                  <a:pt x="67266" y="294057"/>
                </a:cubicBezTo>
                <a:cubicBezTo>
                  <a:pt x="67487" y="294131"/>
                  <a:pt x="67635" y="294204"/>
                  <a:pt x="67856" y="294278"/>
                </a:cubicBezTo>
                <a:cubicBezTo>
                  <a:pt x="68078" y="294352"/>
                  <a:pt x="68226" y="294426"/>
                  <a:pt x="68447" y="294573"/>
                </a:cubicBezTo>
                <a:cubicBezTo>
                  <a:pt x="68669" y="294647"/>
                  <a:pt x="68816" y="294721"/>
                  <a:pt x="69038" y="294869"/>
                </a:cubicBezTo>
                <a:cubicBezTo>
                  <a:pt x="69259" y="294943"/>
                  <a:pt x="69407" y="295090"/>
                  <a:pt x="69554" y="295164"/>
                </a:cubicBezTo>
                <a:cubicBezTo>
                  <a:pt x="69776" y="295312"/>
                  <a:pt x="69924" y="295386"/>
                  <a:pt x="70145" y="295533"/>
                </a:cubicBezTo>
                <a:cubicBezTo>
                  <a:pt x="70367" y="295681"/>
                  <a:pt x="70515" y="295829"/>
                  <a:pt x="70736" y="295977"/>
                </a:cubicBezTo>
                <a:cubicBezTo>
                  <a:pt x="70884" y="296124"/>
                  <a:pt x="71031" y="296198"/>
                  <a:pt x="71179" y="296346"/>
                </a:cubicBezTo>
                <a:cubicBezTo>
                  <a:pt x="71548" y="296641"/>
                  <a:pt x="71843" y="296936"/>
                  <a:pt x="72139" y="297232"/>
                </a:cubicBezTo>
                <a:lnTo>
                  <a:pt x="121240" y="346333"/>
                </a:lnTo>
                <a:close/>
                <a:moveTo>
                  <a:pt x="248979" y="210842"/>
                </a:moveTo>
                <a:cubicBezTo>
                  <a:pt x="254147" y="216011"/>
                  <a:pt x="254147" y="224428"/>
                  <a:pt x="248979" y="229671"/>
                </a:cubicBezTo>
                <a:cubicBezTo>
                  <a:pt x="246395" y="232255"/>
                  <a:pt x="242998" y="233584"/>
                  <a:pt x="239602" y="233584"/>
                </a:cubicBezTo>
                <a:cubicBezTo>
                  <a:pt x="236205" y="233584"/>
                  <a:pt x="232809" y="232255"/>
                  <a:pt x="230224" y="229671"/>
                </a:cubicBezTo>
                <a:lnTo>
                  <a:pt x="203865" y="203311"/>
                </a:lnTo>
                <a:lnTo>
                  <a:pt x="203865" y="500653"/>
                </a:lnTo>
                <a:cubicBezTo>
                  <a:pt x="203865" y="507963"/>
                  <a:pt x="197884" y="513944"/>
                  <a:pt x="190574" y="513944"/>
                </a:cubicBezTo>
                <a:cubicBezTo>
                  <a:pt x="183264" y="513944"/>
                  <a:pt x="177283" y="507963"/>
                  <a:pt x="177283" y="500653"/>
                </a:cubicBezTo>
                <a:lnTo>
                  <a:pt x="177283" y="203311"/>
                </a:lnTo>
                <a:lnTo>
                  <a:pt x="150923" y="229671"/>
                </a:lnTo>
                <a:cubicBezTo>
                  <a:pt x="148339" y="232255"/>
                  <a:pt x="144942" y="233584"/>
                  <a:pt x="141546" y="233584"/>
                </a:cubicBezTo>
                <a:cubicBezTo>
                  <a:pt x="138149" y="233584"/>
                  <a:pt x="134753" y="232255"/>
                  <a:pt x="132169" y="229671"/>
                </a:cubicBezTo>
                <a:cubicBezTo>
                  <a:pt x="127000" y="224502"/>
                  <a:pt x="127000" y="216085"/>
                  <a:pt x="132169" y="210842"/>
                </a:cubicBezTo>
                <a:lnTo>
                  <a:pt x="181270" y="161740"/>
                </a:lnTo>
                <a:cubicBezTo>
                  <a:pt x="181270" y="161740"/>
                  <a:pt x="181270" y="161740"/>
                  <a:pt x="181270" y="161740"/>
                </a:cubicBezTo>
                <a:cubicBezTo>
                  <a:pt x="181566" y="161445"/>
                  <a:pt x="181935" y="161150"/>
                  <a:pt x="182230" y="160854"/>
                </a:cubicBezTo>
                <a:cubicBezTo>
                  <a:pt x="182378" y="160707"/>
                  <a:pt x="182525" y="160633"/>
                  <a:pt x="182673" y="160485"/>
                </a:cubicBezTo>
                <a:cubicBezTo>
                  <a:pt x="182895" y="160337"/>
                  <a:pt x="183042" y="160190"/>
                  <a:pt x="183264" y="160042"/>
                </a:cubicBezTo>
                <a:cubicBezTo>
                  <a:pt x="183485" y="159894"/>
                  <a:pt x="183633" y="159820"/>
                  <a:pt x="183855" y="159673"/>
                </a:cubicBezTo>
                <a:cubicBezTo>
                  <a:pt x="184002" y="159599"/>
                  <a:pt x="184224" y="159451"/>
                  <a:pt x="184371" y="159378"/>
                </a:cubicBezTo>
                <a:cubicBezTo>
                  <a:pt x="184593" y="159304"/>
                  <a:pt x="184740" y="159156"/>
                  <a:pt x="184962" y="159082"/>
                </a:cubicBezTo>
                <a:cubicBezTo>
                  <a:pt x="185184" y="159009"/>
                  <a:pt x="185331" y="158861"/>
                  <a:pt x="185553" y="158787"/>
                </a:cubicBezTo>
                <a:cubicBezTo>
                  <a:pt x="185774" y="158713"/>
                  <a:pt x="185922" y="158639"/>
                  <a:pt x="186144" y="158565"/>
                </a:cubicBezTo>
                <a:cubicBezTo>
                  <a:pt x="186365" y="158492"/>
                  <a:pt x="186586" y="158418"/>
                  <a:pt x="186808" y="158344"/>
                </a:cubicBezTo>
                <a:cubicBezTo>
                  <a:pt x="187030" y="158270"/>
                  <a:pt x="187177" y="158270"/>
                  <a:pt x="187399" y="158196"/>
                </a:cubicBezTo>
                <a:cubicBezTo>
                  <a:pt x="187620" y="158122"/>
                  <a:pt x="187842" y="158048"/>
                  <a:pt x="188063" y="158048"/>
                </a:cubicBezTo>
                <a:cubicBezTo>
                  <a:pt x="188285" y="157975"/>
                  <a:pt x="188506" y="157975"/>
                  <a:pt x="188728" y="157975"/>
                </a:cubicBezTo>
                <a:cubicBezTo>
                  <a:pt x="188949" y="157975"/>
                  <a:pt x="189171" y="157901"/>
                  <a:pt x="189319" y="157901"/>
                </a:cubicBezTo>
                <a:cubicBezTo>
                  <a:pt x="189688" y="157827"/>
                  <a:pt x="190131" y="157827"/>
                  <a:pt x="190500" y="157827"/>
                </a:cubicBezTo>
                <a:cubicBezTo>
                  <a:pt x="190500" y="157827"/>
                  <a:pt x="190574" y="157827"/>
                  <a:pt x="190574" y="157827"/>
                </a:cubicBezTo>
                <a:cubicBezTo>
                  <a:pt x="190574" y="157827"/>
                  <a:pt x="190647" y="157827"/>
                  <a:pt x="190647" y="157827"/>
                </a:cubicBezTo>
                <a:cubicBezTo>
                  <a:pt x="191017" y="157827"/>
                  <a:pt x="191460" y="157827"/>
                  <a:pt x="191829" y="157901"/>
                </a:cubicBezTo>
                <a:cubicBezTo>
                  <a:pt x="192051" y="157901"/>
                  <a:pt x="192272" y="157975"/>
                  <a:pt x="192420" y="157975"/>
                </a:cubicBezTo>
                <a:cubicBezTo>
                  <a:pt x="192641" y="157975"/>
                  <a:pt x="192863" y="158048"/>
                  <a:pt x="193084" y="158048"/>
                </a:cubicBezTo>
                <a:cubicBezTo>
                  <a:pt x="193306" y="158122"/>
                  <a:pt x="193527" y="158122"/>
                  <a:pt x="193749" y="158196"/>
                </a:cubicBezTo>
                <a:cubicBezTo>
                  <a:pt x="193970" y="158270"/>
                  <a:pt x="194118" y="158270"/>
                  <a:pt x="194339" y="158344"/>
                </a:cubicBezTo>
                <a:cubicBezTo>
                  <a:pt x="194561" y="158418"/>
                  <a:pt x="194782" y="158492"/>
                  <a:pt x="195004" y="158565"/>
                </a:cubicBezTo>
                <a:cubicBezTo>
                  <a:pt x="195226" y="158639"/>
                  <a:pt x="195373" y="158713"/>
                  <a:pt x="195595" y="158787"/>
                </a:cubicBezTo>
                <a:cubicBezTo>
                  <a:pt x="195816" y="158861"/>
                  <a:pt x="195964" y="158935"/>
                  <a:pt x="196185" y="159082"/>
                </a:cubicBezTo>
                <a:cubicBezTo>
                  <a:pt x="196407" y="159156"/>
                  <a:pt x="196554" y="159230"/>
                  <a:pt x="196776" y="159378"/>
                </a:cubicBezTo>
                <a:cubicBezTo>
                  <a:pt x="196998" y="159451"/>
                  <a:pt x="197145" y="159599"/>
                  <a:pt x="197293" y="159673"/>
                </a:cubicBezTo>
                <a:cubicBezTo>
                  <a:pt x="197515" y="159820"/>
                  <a:pt x="197662" y="159894"/>
                  <a:pt x="197884" y="160042"/>
                </a:cubicBezTo>
                <a:cubicBezTo>
                  <a:pt x="198105" y="160190"/>
                  <a:pt x="198253" y="160337"/>
                  <a:pt x="198474" y="160485"/>
                </a:cubicBezTo>
                <a:cubicBezTo>
                  <a:pt x="198622" y="160633"/>
                  <a:pt x="198770" y="160707"/>
                  <a:pt x="198917" y="160854"/>
                </a:cubicBezTo>
                <a:cubicBezTo>
                  <a:pt x="199287" y="161150"/>
                  <a:pt x="199582" y="161445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cubicBezTo>
                  <a:pt x="199877" y="161740"/>
                  <a:pt x="199877" y="161740"/>
                  <a:pt x="199877" y="161740"/>
                </a:cubicBezTo>
                <a:lnTo>
                  <a:pt x="248979" y="21084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39A29C4-9C04-8B91-B153-E2A856165F10}"/>
              </a:ext>
            </a:extLst>
          </p:cNvPr>
          <p:cNvGrpSpPr/>
          <p:nvPr/>
        </p:nvGrpSpPr>
        <p:grpSpPr>
          <a:xfrm>
            <a:off x="8252341" y="2227971"/>
            <a:ext cx="1253968" cy="1253110"/>
            <a:chOff x="8233758" y="2227971"/>
            <a:chExt cx="1253968" cy="1253110"/>
          </a:xfrm>
        </p:grpSpPr>
        <p:sp>
          <p:nvSpPr>
            <p:cNvPr id="13" name="Кружок">
              <a:extLst>
                <a:ext uri="{FF2B5EF4-FFF2-40B4-BE49-F238E27FC236}">
                  <a16:creationId xmlns:a16="http://schemas.microsoft.com/office/drawing/2014/main" id="{7445506C-CE71-3B8C-0CDC-09F07B79E87E}"/>
                </a:ext>
              </a:extLst>
            </p:cNvPr>
            <p:cNvSpPr/>
            <p:nvPr/>
          </p:nvSpPr>
          <p:spPr bwMode="auto">
            <a:xfrm>
              <a:off x="8233758" y="2227971"/>
              <a:ext cx="1253968" cy="1253110"/>
            </a:xfrm>
            <a:prstGeom prst="ellipse">
              <a:avLst/>
            </a:prstGeom>
            <a:solidFill>
              <a:srgbClr val="00BD7D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400" kern="0" dirty="0"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Forma libre 87">
              <a:extLst>
                <a:ext uri="{FF2B5EF4-FFF2-40B4-BE49-F238E27FC236}">
                  <a16:creationId xmlns:a16="http://schemas.microsoft.com/office/drawing/2014/main" id="{1055B39E-05C0-1B1E-FAA7-8C3B039CD9A6}"/>
                </a:ext>
              </a:extLst>
            </p:cNvPr>
            <p:cNvSpPr/>
            <p:nvPr/>
          </p:nvSpPr>
          <p:spPr>
            <a:xfrm>
              <a:off x="8649034" y="2631248"/>
              <a:ext cx="239895" cy="239896"/>
            </a:xfrm>
            <a:custGeom>
              <a:avLst/>
              <a:gdLst>
                <a:gd name="connsiteX0" fmla="*/ 242383 w 483059"/>
                <a:gd name="connsiteY0" fmla="*/ 482731 h 483059"/>
                <a:gd name="connsiteX1" fmla="*/ 242777 w 483059"/>
                <a:gd name="connsiteY1" fmla="*/ 482731 h 483059"/>
                <a:gd name="connsiteX2" fmla="*/ 253672 w 483059"/>
                <a:gd name="connsiteY2" fmla="*/ 482469 h 483059"/>
                <a:gd name="connsiteX3" fmla="*/ 482731 w 483059"/>
                <a:gd name="connsiteY3" fmla="*/ 241858 h 483059"/>
                <a:gd name="connsiteX4" fmla="*/ 241858 w 483059"/>
                <a:gd name="connsiteY4" fmla="*/ 984 h 483059"/>
                <a:gd name="connsiteX5" fmla="*/ 984 w 483059"/>
                <a:gd name="connsiteY5" fmla="*/ 241858 h 483059"/>
                <a:gd name="connsiteX6" fmla="*/ 241858 w 483059"/>
                <a:gd name="connsiteY6" fmla="*/ 482731 h 483059"/>
                <a:gd name="connsiteX7" fmla="*/ 242383 w 483059"/>
                <a:gd name="connsiteY7" fmla="*/ 482731 h 483059"/>
                <a:gd name="connsiteX8" fmla="*/ 241070 w 483059"/>
                <a:gd name="connsiteY8" fmla="*/ 278613 h 483059"/>
                <a:gd name="connsiteX9" fmla="*/ 171106 w 483059"/>
                <a:gd name="connsiteY9" fmla="*/ 208648 h 483059"/>
                <a:gd name="connsiteX10" fmla="*/ 241070 w 483059"/>
                <a:gd name="connsiteY10" fmla="*/ 138683 h 483059"/>
                <a:gd name="connsiteX11" fmla="*/ 311035 w 483059"/>
                <a:gd name="connsiteY11" fmla="*/ 208648 h 483059"/>
                <a:gd name="connsiteX12" fmla="*/ 241070 w 483059"/>
                <a:gd name="connsiteY12" fmla="*/ 278613 h 483059"/>
                <a:gd name="connsiteX13" fmla="*/ 241070 w 483059"/>
                <a:gd name="connsiteY13" fmla="*/ 364329 h 483059"/>
                <a:gd name="connsiteX14" fmla="*/ 347659 w 483059"/>
                <a:gd name="connsiteY14" fmla="*/ 395833 h 483059"/>
                <a:gd name="connsiteX15" fmla="*/ 251178 w 483059"/>
                <a:gd name="connsiteY15" fmla="*/ 435344 h 483059"/>
                <a:gd name="connsiteX16" fmla="*/ 242383 w 483059"/>
                <a:gd name="connsiteY16" fmla="*/ 435607 h 483059"/>
                <a:gd name="connsiteX17" fmla="*/ 136451 w 483059"/>
                <a:gd name="connsiteY17" fmla="*/ 394520 h 483059"/>
                <a:gd name="connsiteX18" fmla="*/ 241070 w 483059"/>
                <a:gd name="connsiteY18" fmla="*/ 364329 h 483059"/>
                <a:gd name="connsiteX19" fmla="*/ 48503 w 483059"/>
                <a:gd name="connsiteY19" fmla="*/ 241858 h 483059"/>
                <a:gd name="connsiteX20" fmla="*/ 242121 w 483059"/>
                <a:gd name="connsiteY20" fmla="*/ 48240 h 483059"/>
                <a:gd name="connsiteX21" fmla="*/ 435738 w 483059"/>
                <a:gd name="connsiteY21" fmla="*/ 241858 h 483059"/>
                <a:gd name="connsiteX22" fmla="*/ 388482 w 483059"/>
                <a:gd name="connsiteY22" fmla="*/ 368398 h 483059"/>
                <a:gd name="connsiteX23" fmla="*/ 386645 w 483059"/>
                <a:gd name="connsiteY23" fmla="*/ 366692 h 483059"/>
                <a:gd name="connsiteX24" fmla="*/ 278875 w 483059"/>
                <a:gd name="connsiteY24" fmla="*/ 319699 h 483059"/>
                <a:gd name="connsiteX25" fmla="*/ 358291 w 483059"/>
                <a:gd name="connsiteY25" fmla="*/ 208648 h 483059"/>
                <a:gd name="connsiteX26" fmla="*/ 241070 w 483059"/>
                <a:gd name="connsiteY26" fmla="*/ 91427 h 483059"/>
                <a:gd name="connsiteX27" fmla="*/ 123850 w 483059"/>
                <a:gd name="connsiteY27" fmla="*/ 208648 h 483059"/>
                <a:gd name="connsiteX28" fmla="*/ 203397 w 483059"/>
                <a:gd name="connsiteY28" fmla="*/ 319699 h 483059"/>
                <a:gd name="connsiteX29" fmla="*/ 98121 w 483059"/>
                <a:gd name="connsiteY29" fmla="*/ 364461 h 483059"/>
                <a:gd name="connsiteX30" fmla="*/ 94971 w 483059"/>
                <a:gd name="connsiteY30" fmla="*/ 367611 h 483059"/>
                <a:gd name="connsiteX31" fmla="*/ 48503 w 483059"/>
                <a:gd name="connsiteY31" fmla="*/ 241858 h 48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483059" h="483059">
                  <a:moveTo>
                    <a:pt x="242383" y="482731"/>
                  </a:moveTo>
                  <a:cubicBezTo>
                    <a:pt x="242514" y="482731"/>
                    <a:pt x="242646" y="482731"/>
                    <a:pt x="242777" y="482731"/>
                  </a:cubicBezTo>
                  <a:cubicBezTo>
                    <a:pt x="246452" y="482731"/>
                    <a:pt x="249997" y="482600"/>
                    <a:pt x="253672" y="482469"/>
                  </a:cubicBezTo>
                  <a:cubicBezTo>
                    <a:pt x="381000" y="476299"/>
                    <a:pt x="482731" y="370761"/>
                    <a:pt x="482731" y="241858"/>
                  </a:cubicBezTo>
                  <a:cubicBezTo>
                    <a:pt x="482731" y="109017"/>
                    <a:pt x="374699" y="984"/>
                    <a:pt x="241858" y="984"/>
                  </a:cubicBezTo>
                  <a:cubicBezTo>
                    <a:pt x="109017" y="984"/>
                    <a:pt x="984" y="109017"/>
                    <a:pt x="984" y="241858"/>
                  </a:cubicBezTo>
                  <a:cubicBezTo>
                    <a:pt x="984" y="374699"/>
                    <a:pt x="109017" y="482731"/>
                    <a:pt x="241858" y="482731"/>
                  </a:cubicBezTo>
                  <a:cubicBezTo>
                    <a:pt x="242121" y="482731"/>
                    <a:pt x="242252" y="482731"/>
                    <a:pt x="242383" y="482731"/>
                  </a:cubicBezTo>
                  <a:close/>
                  <a:moveTo>
                    <a:pt x="241070" y="278613"/>
                  </a:moveTo>
                  <a:cubicBezTo>
                    <a:pt x="202478" y="278613"/>
                    <a:pt x="171106" y="247240"/>
                    <a:pt x="171106" y="208648"/>
                  </a:cubicBezTo>
                  <a:cubicBezTo>
                    <a:pt x="171106" y="170055"/>
                    <a:pt x="202478" y="138683"/>
                    <a:pt x="241070" y="138683"/>
                  </a:cubicBezTo>
                  <a:cubicBezTo>
                    <a:pt x="279663" y="138683"/>
                    <a:pt x="311035" y="170055"/>
                    <a:pt x="311035" y="208648"/>
                  </a:cubicBezTo>
                  <a:cubicBezTo>
                    <a:pt x="311035" y="247240"/>
                    <a:pt x="279663" y="278613"/>
                    <a:pt x="241070" y="278613"/>
                  </a:cubicBezTo>
                  <a:close/>
                  <a:moveTo>
                    <a:pt x="241070" y="364329"/>
                  </a:moveTo>
                  <a:cubicBezTo>
                    <a:pt x="282419" y="364329"/>
                    <a:pt x="321537" y="376012"/>
                    <a:pt x="347659" y="395833"/>
                  </a:cubicBezTo>
                  <a:cubicBezTo>
                    <a:pt x="320749" y="419724"/>
                    <a:pt x="287014" y="433507"/>
                    <a:pt x="251178" y="435344"/>
                  </a:cubicBezTo>
                  <a:cubicBezTo>
                    <a:pt x="248290" y="435476"/>
                    <a:pt x="245402" y="435607"/>
                    <a:pt x="242383" y="435607"/>
                  </a:cubicBezTo>
                  <a:cubicBezTo>
                    <a:pt x="202741" y="435476"/>
                    <a:pt x="165461" y="421036"/>
                    <a:pt x="136451" y="394520"/>
                  </a:cubicBezTo>
                  <a:cubicBezTo>
                    <a:pt x="162573" y="375356"/>
                    <a:pt x="200903" y="364329"/>
                    <a:pt x="241070" y="364329"/>
                  </a:cubicBezTo>
                  <a:close/>
                  <a:moveTo>
                    <a:pt x="48503" y="241858"/>
                  </a:moveTo>
                  <a:cubicBezTo>
                    <a:pt x="48503" y="135139"/>
                    <a:pt x="135401" y="48240"/>
                    <a:pt x="242121" y="48240"/>
                  </a:cubicBezTo>
                  <a:cubicBezTo>
                    <a:pt x="348840" y="48240"/>
                    <a:pt x="435738" y="135139"/>
                    <a:pt x="435738" y="241858"/>
                  </a:cubicBezTo>
                  <a:cubicBezTo>
                    <a:pt x="435738" y="290164"/>
                    <a:pt x="417886" y="334532"/>
                    <a:pt x="388482" y="368398"/>
                  </a:cubicBezTo>
                  <a:cubicBezTo>
                    <a:pt x="387958" y="367742"/>
                    <a:pt x="387301" y="367217"/>
                    <a:pt x="386645" y="366692"/>
                  </a:cubicBezTo>
                  <a:cubicBezTo>
                    <a:pt x="359604" y="342145"/>
                    <a:pt x="321537" y="325868"/>
                    <a:pt x="278875" y="319699"/>
                  </a:cubicBezTo>
                  <a:cubicBezTo>
                    <a:pt x="325081" y="303947"/>
                    <a:pt x="358291" y="260104"/>
                    <a:pt x="358291" y="208648"/>
                  </a:cubicBezTo>
                  <a:cubicBezTo>
                    <a:pt x="358291" y="143933"/>
                    <a:pt x="305653" y="91427"/>
                    <a:pt x="241070" y="91427"/>
                  </a:cubicBezTo>
                  <a:cubicBezTo>
                    <a:pt x="176488" y="91427"/>
                    <a:pt x="123850" y="144065"/>
                    <a:pt x="123850" y="208648"/>
                  </a:cubicBezTo>
                  <a:cubicBezTo>
                    <a:pt x="123850" y="260104"/>
                    <a:pt x="157191" y="303947"/>
                    <a:pt x="203397" y="319699"/>
                  </a:cubicBezTo>
                  <a:cubicBezTo>
                    <a:pt x="162179" y="325606"/>
                    <a:pt x="125031" y="341226"/>
                    <a:pt x="98121" y="364461"/>
                  </a:cubicBezTo>
                  <a:cubicBezTo>
                    <a:pt x="96940" y="365379"/>
                    <a:pt x="95890" y="366429"/>
                    <a:pt x="94971" y="367611"/>
                  </a:cubicBezTo>
                  <a:cubicBezTo>
                    <a:pt x="65961" y="333613"/>
                    <a:pt x="48503" y="289770"/>
                    <a:pt x="48503" y="24185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  <p:sp>
          <p:nvSpPr>
            <p:cNvPr id="20" name="Forma libre 88">
              <a:extLst>
                <a:ext uri="{FF2B5EF4-FFF2-40B4-BE49-F238E27FC236}">
                  <a16:creationId xmlns:a16="http://schemas.microsoft.com/office/drawing/2014/main" id="{A24681ED-05B0-D28D-511B-BD619B2A4881}"/>
                </a:ext>
              </a:extLst>
            </p:cNvPr>
            <p:cNvSpPr/>
            <p:nvPr/>
          </p:nvSpPr>
          <p:spPr>
            <a:xfrm>
              <a:off x="8875957" y="2723425"/>
              <a:ext cx="239895" cy="378097"/>
            </a:xfrm>
            <a:custGeom>
              <a:avLst/>
              <a:gdLst>
                <a:gd name="connsiteX0" fmla="*/ 482863 w 483059"/>
                <a:gd name="connsiteY0" fmla="*/ 520667 h 761343"/>
                <a:gd name="connsiteX1" fmla="*/ 255641 w 483059"/>
                <a:gd name="connsiteY1" fmla="*/ 280188 h 761343"/>
                <a:gd name="connsiteX2" fmla="*/ 256429 w 483059"/>
                <a:gd name="connsiteY2" fmla="*/ 279925 h 761343"/>
                <a:gd name="connsiteX3" fmla="*/ 257478 w 483059"/>
                <a:gd name="connsiteY3" fmla="*/ 279663 h 761343"/>
                <a:gd name="connsiteX4" fmla="*/ 258660 w 483059"/>
                <a:gd name="connsiteY4" fmla="*/ 279269 h 761343"/>
                <a:gd name="connsiteX5" fmla="*/ 259710 w 483059"/>
                <a:gd name="connsiteY5" fmla="*/ 278875 h 761343"/>
                <a:gd name="connsiteX6" fmla="*/ 260760 w 483059"/>
                <a:gd name="connsiteY6" fmla="*/ 278350 h 761343"/>
                <a:gd name="connsiteX7" fmla="*/ 261811 w 483059"/>
                <a:gd name="connsiteY7" fmla="*/ 277825 h 761343"/>
                <a:gd name="connsiteX8" fmla="*/ 262729 w 483059"/>
                <a:gd name="connsiteY8" fmla="*/ 277300 h 761343"/>
                <a:gd name="connsiteX9" fmla="*/ 263780 w 483059"/>
                <a:gd name="connsiteY9" fmla="*/ 276643 h 761343"/>
                <a:gd name="connsiteX10" fmla="*/ 264829 w 483059"/>
                <a:gd name="connsiteY10" fmla="*/ 275856 h 761343"/>
                <a:gd name="connsiteX11" fmla="*/ 265749 w 483059"/>
                <a:gd name="connsiteY11" fmla="*/ 275199 h 761343"/>
                <a:gd name="connsiteX12" fmla="*/ 267455 w 483059"/>
                <a:gd name="connsiteY12" fmla="*/ 273624 h 761343"/>
                <a:gd name="connsiteX13" fmla="*/ 267455 w 483059"/>
                <a:gd name="connsiteY13" fmla="*/ 273624 h 761343"/>
                <a:gd name="connsiteX14" fmla="*/ 324424 w 483059"/>
                <a:gd name="connsiteY14" fmla="*/ 216655 h 761343"/>
                <a:gd name="connsiteX15" fmla="*/ 324424 w 483059"/>
                <a:gd name="connsiteY15" fmla="*/ 183182 h 761343"/>
                <a:gd name="connsiteX16" fmla="*/ 290951 w 483059"/>
                <a:gd name="connsiteY16" fmla="*/ 183182 h 761343"/>
                <a:gd name="connsiteX17" fmla="*/ 274281 w 483059"/>
                <a:gd name="connsiteY17" fmla="*/ 199853 h 761343"/>
                <a:gd name="connsiteX18" fmla="*/ 274281 w 483059"/>
                <a:gd name="connsiteY18" fmla="*/ 128969 h 761343"/>
                <a:gd name="connsiteX19" fmla="*/ 212060 w 483059"/>
                <a:gd name="connsiteY19" fmla="*/ 20018 h 761343"/>
                <a:gd name="connsiteX20" fmla="*/ 69636 w 483059"/>
                <a:gd name="connsiteY20" fmla="*/ 984 h 761343"/>
                <a:gd name="connsiteX21" fmla="*/ 46009 w 483059"/>
                <a:gd name="connsiteY21" fmla="*/ 24612 h 761343"/>
                <a:gd name="connsiteX22" fmla="*/ 69636 w 483059"/>
                <a:gd name="connsiteY22" fmla="*/ 48240 h 761343"/>
                <a:gd name="connsiteX23" fmla="*/ 192370 w 483059"/>
                <a:gd name="connsiteY23" fmla="*/ 62942 h 761343"/>
                <a:gd name="connsiteX24" fmla="*/ 227025 w 483059"/>
                <a:gd name="connsiteY24" fmla="*/ 128838 h 761343"/>
                <a:gd name="connsiteX25" fmla="*/ 227025 w 483059"/>
                <a:gd name="connsiteY25" fmla="*/ 199721 h 761343"/>
                <a:gd name="connsiteX26" fmla="*/ 210354 w 483059"/>
                <a:gd name="connsiteY26" fmla="*/ 183051 h 761343"/>
                <a:gd name="connsiteX27" fmla="*/ 176881 w 483059"/>
                <a:gd name="connsiteY27" fmla="*/ 183051 h 761343"/>
                <a:gd name="connsiteX28" fmla="*/ 176881 w 483059"/>
                <a:gd name="connsiteY28" fmla="*/ 216523 h 761343"/>
                <a:gd name="connsiteX29" fmla="*/ 233851 w 483059"/>
                <a:gd name="connsiteY29" fmla="*/ 273493 h 761343"/>
                <a:gd name="connsiteX30" fmla="*/ 235557 w 483059"/>
                <a:gd name="connsiteY30" fmla="*/ 275068 h 761343"/>
                <a:gd name="connsiteX31" fmla="*/ 236344 w 483059"/>
                <a:gd name="connsiteY31" fmla="*/ 275725 h 761343"/>
                <a:gd name="connsiteX32" fmla="*/ 237395 w 483059"/>
                <a:gd name="connsiteY32" fmla="*/ 276512 h 761343"/>
                <a:gd name="connsiteX33" fmla="*/ 238445 w 483059"/>
                <a:gd name="connsiteY33" fmla="*/ 277168 h 761343"/>
                <a:gd name="connsiteX34" fmla="*/ 239364 w 483059"/>
                <a:gd name="connsiteY34" fmla="*/ 277694 h 761343"/>
                <a:gd name="connsiteX35" fmla="*/ 240414 w 483059"/>
                <a:gd name="connsiteY35" fmla="*/ 278219 h 761343"/>
                <a:gd name="connsiteX36" fmla="*/ 241464 w 483059"/>
                <a:gd name="connsiteY36" fmla="*/ 278744 h 761343"/>
                <a:gd name="connsiteX37" fmla="*/ 242514 w 483059"/>
                <a:gd name="connsiteY37" fmla="*/ 279137 h 761343"/>
                <a:gd name="connsiteX38" fmla="*/ 243695 w 483059"/>
                <a:gd name="connsiteY38" fmla="*/ 279531 h 761343"/>
                <a:gd name="connsiteX39" fmla="*/ 244090 w 483059"/>
                <a:gd name="connsiteY39" fmla="*/ 279663 h 761343"/>
                <a:gd name="connsiteX40" fmla="*/ 241858 w 483059"/>
                <a:gd name="connsiteY40" fmla="*/ 279663 h 761343"/>
                <a:gd name="connsiteX41" fmla="*/ 984 w 483059"/>
                <a:gd name="connsiteY41" fmla="*/ 520536 h 761343"/>
                <a:gd name="connsiteX42" fmla="*/ 241858 w 483059"/>
                <a:gd name="connsiteY42" fmla="*/ 761409 h 761343"/>
                <a:gd name="connsiteX43" fmla="*/ 242251 w 483059"/>
                <a:gd name="connsiteY43" fmla="*/ 761409 h 761343"/>
                <a:gd name="connsiteX44" fmla="*/ 242646 w 483059"/>
                <a:gd name="connsiteY44" fmla="*/ 761409 h 761343"/>
                <a:gd name="connsiteX45" fmla="*/ 253540 w 483059"/>
                <a:gd name="connsiteY45" fmla="*/ 761147 h 761343"/>
                <a:gd name="connsiteX46" fmla="*/ 482863 w 483059"/>
                <a:gd name="connsiteY46" fmla="*/ 520667 h 761343"/>
                <a:gd name="connsiteX47" fmla="*/ 48372 w 483059"/>
                <a:gd name="connsiteY47" fmla="*/ 520667 h 761343"/>
                <a:gd name="connsiteX48" fmla="*/ 241989 w 483059"/>
                <a:gd name="connsiteY48" fmla="*/ 327049 h 761343"/>
                <a:gd name="connsiteX49" fmla="*/ 435607 w 483059"/>
                <a:gd name="connsiteY49" fmla="*/ 520667 h 761343"/>
                <a:gd name="connsiteX50" fmla="*/ 388351 w 483059"/>
                <a:gd name="connsiteY50" fmla="*/ 647208 h 761343"/>
                <a:gd name="connsiteX51" fmla="*/ 386513 w 483059"/>
                <a:gd name="connsiteY51" fmla="*/ 645501 h 761343"/>
                <a:gd name="connsiteX52" fmla="*/ 278744 w 483059"/>
                <a:gd name="connsiteY52" fmla="*/ 598508 h 761343"/>
                <a:gd name="connsiteX53" fmla="*/ 358160 w 483059"/>
                <a:gd name="connsiteY53" fmla="*/ 487457 h 761343"/>
                <a:gd name="connsiteX54" fmla="*/ 240939 w 483059"/>
                <a:gd name="connsiteY54" fmla="*/ 370236 h 761343"/>
                <a:gd name="connsiteX55" fmla="*/ 123718 w 483059"/>
                <a:gd name="connsiteY55" fmla="*/ 487457 h 761343"/>
                <a:gd name="connsiteX56" fmla="*/ 203266 w 483059"/>
                <a:gd name="connsiteY56" fmla="*/ 598508 h 761343"/>
                <a:gd name="connsiteX57" fmla="*/ 97990 w 483059"/>
                <a:gd name="connsiteY57" fmla="*/ 643270 h 761343"/>
                <a:gd name="connsiteX58" fmla="*/ 94840 w 483059"/>
                <a:gd name="connsiteY58" fmla="*/ 646420 h 761343"/>
                <a:gd name="connsiteX59" fmla="*/ 48372 w 483059"/>
                <a:gd name="connsiteY59" fmla="*/ 520667 h 761343"/>
                <a:gd name="connsiteX60" fmla="*/ 242383 w 483059"/>
                <a:gd name="connsiteY60" fmla="*/ 714285 h 761343"/>
                <a:gd name="connsiteX61" fmla="*/ 136451 w 483059"/>
                <a:gd name="connsiteY61" fmla="*/ 673199 h 761343"/>
                <a:gd name="connsiteX62" fmla="*/ 241070 w 483059"/>
                <a:gd name="connsiteY62" fmla="*/ 643138 h 761343"/>
                <a:gd name="connsiteX63" fmla="*/ 347659 w 483059"/>
                <a:gd name="connsiteY63" fmla="*/ 674642 h 761343"/>
                <a:gd name="connsiteX64" fmla="*/ 251178 w 483059"/>
                <a:gd name="connsiteY64" fmla="*/ 714154 h 761343"/>
                <a:gd name="connsiteX65" fmla="*/ 242383 w 483059"/>
                <a:gd name="connsiteY65" fmla="*/ 714285 h 761343"/>
                <a:gd name="connsiteX66" fmla="*/ 240939 w 483059"/>
                <a:gd name="connsiteY66" fmla="*/ 557553 h 761343"/>
                <a:gd name="connsiteX67" fmla="*/ 170974 w 483059"/>
                <a:gd name="connsiteY67" fmla="*/ 487588 h 761343"/>
                <a:gd name="connsiteX68" fmla="*/ 240939 w 483059"/>
                <a:gd name="connsiteY68" fmla="*/ 417623 h 761343"/>
                <a:gd name="connsiteX69" fmla="*/ 310904 w 483059"/>
                <a:gd name="connsiteY69" fmla="*/ 487588 h 761343"/>
                <a:gd name="connsiteX70" fmla="*/ 240939 w 483059"/>
                <a:gd name="connsiteY70" fmla="*/ 557553 h 76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83059" h="761343">
                  <a:moveTo>
                    <a:pt x="482863" y="520667"/>
                  </a:moveTo>
                  <a:cubicBezTo>
                    <a:pt x="482863" y="392420"/>
                    <a:pt x="382181" y="287276"/>
                    <a:pt x="255641" y="280188"/>
                  </a:cubicBezTo>
                  <a:cubicBezTo>
                    <a:pt x="255904" y="280188"/>
                    <a:pt x="256166" y="280056"/>
                    <a:pt x="256429" y="279925"/>
                  </a:cubicBezTo>
                  <a:cubicBezTo>
                    <a:pt x="256822" y="279794"/>
                    <a:pt x="257085" y="279794"/>
                    <a:pt x="257478" y="279663"/>
                  </a:cubicBezTo>
                  <a:cubicBezTo>
                    <a:pt x="257873" y="279531"/>
                    <a:pt x="258266" y="279400"/>
                    <a:pt x="258660" y="279269"/>
                  </a:cubicBezTo>
                  <a:cubicBezTo>
                    <a:pt x="259054" y="279137"/>
                    <a:pt x="259316" y="279006"/>
                    <a:pt x="259710" y="278875"/>
                  </a:cubicBezTo>
                  <a:cubicBezTo>
                    <a:pt x="260104" y="278744"/>
                    <a:pt x="260367" y="278612"/>
                    <a:pt x="260760" y="278350"/>
                  </a:cubicBezTo>
                  <a:cubicBezTo>
                    <a:pt x="261154" y="278219"/>
                    <a:pt x="261548" y="277956"/>
                    <a:pt x="261811" y="277825"/>
                  </a:cubicBezTo>
                  <a:cubicBezTo>
                    <a:pt x="262073" y="277694"/>
                    <a:pt x="262467" y="277431"/>
                    <a:pt x="262729" y="277300"/>
                  </a:cubicBezTo>
                  <a:cubicBezTo>
                    <a:pt x="263123" y="277037"/>
                    <a:pt x="263385" y="276906"/>
                    <a:pt x="263780" y="276643"/>
                  </a:cubicBezTo>
                  <a:cubicBezTo>
                    <a:pt x="264173" y="276381"/>
                    <a:pt x="264436" y="276118"/>
                    <a:pt x="264829" y="275856"/>
                  </a:cubicBezTo>
                  <a:cubicBezTo>
                    <a:pt x="265092" y="275593"/>
                    <a:pt x="265354" y="275462"/>
                    <a:pt x="265749" y="275199"/>
                  </a:cubicBezTo>
                  <a:cubicBezTo>
                    <a:pt x="266405" y="274674"/>
                    <a:pt x="266930" y="274149"/>
                    <a:pt x="267455" y="273624"/>
                  </a:cubicBezTo>
                  <a:cubicBezTo>
                    <a:pt x="267455" y="273624"/>
                    <a:pt x="267455" y="273624"/>
                    <a:pt x="267455" y="273624"/>
                  </a:cubicBezTo>
                  <a:lnTo>
                    <a:pt x="324424" y="216655"/>
                  </a:lnTo>
                  <a:cubicBezTo>
                    <a:pt x="333613" y="207466"/>
                    <a:pt x="333613" y="192502"/>
                    <a:pt x="324424" y="183182"/>
                  </a:cubicBezTo>
                  <a:cubicBezTo>
                    <a:pt x="315236" y="173993"/>
                    <a:pt x="300271" y="173993"/>
                    <a:pt x="290951" y="183182"/>
                  </a:cubicBezTo>
                  <a:lnTo>
                    <a:pt x="274281" y="199853"/>
                  </a:lnTo>
                  <a:lnTo>
                    <a:pt x="274281" y="128969"/>
                  </a:lnTo>
                  <a:cubicBezTo>
                    <a:pt x="274281" y="74887"/>
                    <a:pt x="253935" y="39314"/>
                    <a:pt x="212060" y="20018"/>
                  </a:cubicBezTo>
                  <a:cubicBezTo>
                    <a:pt x="177537" y="4135"/>
                    <a:pt x="131988" y="984"/>
                    <a:pt x="69636" y="984"/>
                  </a:cubicBezTo>
                  <a:cubicBezTo>
                    <a:pt x="56641" y="984"/>
                    <a:pt x="46009" y="11617"/>
                    <a:pt x="46009" y="24612"/>
                  </a:cubicBezTo>
                  <a:cubicBezTo>
                    <a:pt x="46009" y="37608"/>
                    <a:pt x="56641" y="48240"/>
                    <a:pt x="69636" y="48240"/>
                  </a:cubicBezTo>
                  <a:cubicBezTo>
                    <a:pt x="123981" y="48240"/>
                    <a:pt x="165724" y="50734"/>
                    <a:pt x="192370" y="62942"/>
                  </a:cubicBezTo>
                  <a:cubicBezTo>
                    <a:pt x="209566" y="70818"/>
                    <a:pt x="227025" y="84732"/>
                    <a:pt x="227025" y="128838"/>
                  </a:cubicBezTo>
                  <a:lnTo>
                    <a:pt x="227025" y="199721"/>
                  </a:lnTo>
                  <a:lnTo>
                    <a:pt x="210354" y="183051"/>
                  </a:lnTo>
                  <a:cubicBezTo>
                    <a:pt x="201165" y="173862"/>
                    <a:pt x="186201" y="173862"/>
                    <a:pt x="176881" y="183051"/>
                  </a:cubicBezTo>
                  <a:cubicBezTo>
                    <a:pt x="167693" y="192239"/>
                    <a:pt x="167693" y="207204"/>
                    <a:pt x="176881" y="216523"/>
                  </a:cubicBezTo>
                  <a:lnTo>
                    <a:pt x="233851" y="273493"/>
                  </a:lnTo>
                  <a:cubicBezTo>
                    <a:pt x="234375" y="274018"/>
                    <a:pt x="235032" y="274543"/>
                    <a:pt x="235557" y="275068"/>
                  </a:cubicBezTo>
                  <a:cubicBezTo>
                    <a:pt x="235820" y="275331"/>
                    <a:pt x="236082" y="275462"/>
                    <a:pt x="236344" y="275725"/>
                  </a:cubicBezTo>
                  <a:cubicBezTo>
                    <a:pt x="236739" y="275987"/>
                    <a:pt x="237001" y="276250"/>
                    <a:pt x="237395" y="276512"/>
                  </a:cubicBezTo>
                  <a:cubicBezTo>
                    <a:pt x="237789" y="276775"/>
                    <a:pt x="238051" y="276906"/>
                    <a:pt x="238445" y="277168"/>
                  </a:cubicBezTo>
                  <a:cubicBezTo>
                    <a:pt x="238708" y="277300"/>
                    <a:pt x="239101" y="277562"/>
                    <a:pt x="239364" y="277694"/>
                  </a:cubicBezTo>
                  <a:cubicBezTo>
                    <a:pt x="239758" y="277825"/>
                    <a:pt x="240020" y="278087"/>
                    <a:pt x="240414" y="278219"/>
                  </a:cubicBezTo>
                  <a:cubicBezTo>
                    <a:pt x="240808" y="278350"/>
                    <a:pt x="241070" y="278612"/>
                    <a:pt x="241464" y="278744"/>
                  </a:cubicBezTo>
                  <a:cubicBezTo>
                    <a:pt x="241858" y="278875"/>
                    <a:pt x="242121" y="279006"/>
                    <a:pt x="242514" y="279137"/>
                  </a:cubicBezTo>
                  <a:cubicBezTo>
                    <a:pt x="242908" y="279269"/>
                    <a:pt x="243302" y="279400"/>
                    <a:pt x="243695" y="279531"/>
                  </a:cubicBezTo>
                  <a:cubicBezTo>
                    <a:pt x="243827" y="279531"/>
                    <a:pt x="243958" y="279663"/>
                    <a:pt x="244090" y="279663"/>
                  </a:cubicBezTo>
                  <a:cubicBezTo>
                    <a:pt x="243302" y="279663"/>
                    <a:pt x="242646" y="279663"/>
                    <a:pt x="241858" y="279663"/>
                  </a:cubicBezTo>
                  <a:cubicBezTo>
                    <a:pt x="109016" y="279663"/>
                    <a:pt x="984" y="387695"/>
                    <a:pt x="984" y="520536"/>
                  </a:cubicBezTo>
                  <a:cubicBezTo>
                    <a:pt x="984" y="653377"/>
                    <a:pt x="109016" y="761409"/>
                    <a:pt x="241858" y="761409"/>
                  </a:cubicBezTo>
                  <a:cubicBezTo>
                    <a:pt x="241989" y="761409"/>
                    <a:pt x="242121" y="761409"/>
                    <a:pt x="242251" y="761409"/>
                  </a:cubicBezTo>
                  <a:cubicBezTo>
                    <a:pt x="242383" y="761409"/>
                    <a:pt x="242514" y="761409"/>
                    <a:pt x="242646" y="761409"/>
                  </a:cubicBezTo>
                  <a:cubicBezTo>
                    <a:pt x="246321" y="761409"/>
                    <a:pt x="249865" y="761278"/>
                    <a:pt x="253540" y="761147"/>
                  </a:cubicBezTo>
                  <a:cubicBezTo>
                    <a:pt x="381131" y="755109"/>
                    <a:pt x="482863" y="649571"/>
                    <a:pt x="482863" y="520667"/>
                  </a:cubicBezTo>
                  <a:close/>
                  <a:moveTo>
                    <a:pt x="48372" y="520667"/>
                  </a:moveTo>
                  <a:cubicBezTo>
                    <a:pt x="48372" y="413948"/>
                    <a:pt x="135270" y="327049"/>
                    <a:pt x="241989" y="327049"/>
                  </a:cubicBezTo>
                  <a:cubicBezTo>
                    <a:pt x="348708" y="327049"/>
                    <a:pt x="435607" y="413948"/>
                    <a:pt x="435607" y="520667"/>
                  </a:cubicBezTo>
                  <a:cubicBezTo>
                    <a:pt x="435607" y="568973"/>
                    <a:pt x="417755" y="613341"/>
                    <a:pt x="388351" y="647208"/>
                  </a:cubicBezTo>
                  <a:cubicBezTo>
                    <a:pt x="387826" y="646551"/>
                    <a:pt x="387170" y="646026"/>
                    <a:pt x="386513" y="645501"/>
                  </a:cubicBezTo>
                  <a:cubicBezTo>
                    <a:pt x="359472" y="620955"/>
                    <a:pt x="321405" y="604677"/>
                    <a:pt x="278744" y="598508"/>
                  </a:cubicBezTo>
                  <a:cubicBezTo>
                    <a:pt x="324949" y="582756"/>
                    <a:pt x="358160" y="538913"/>
                    <a:pt x="358160" y="487457"/>
                  </a:cubicBezTo>
                  <a:cubicBezTo>
                    <a:pt x="358160" y="422743"/>
                    <a:pt x="305522" y="370236"/>
                    <a:pt x="240939" y="370236"/>
                  </a:cubicBezTo>
                  <a:cubicBezTo>
                    <a:pt x="176356" y="370236"/>
                    <a:pt x="123718" y="422874"/>
                    <a:pt x="123718" y="487457"/>
                  </a:cubicBezTo>
                  <a:cubicBezTo>
                    <a:pt x="123718" y="538913"/>
                    <a:pt x="157060" y="582756"/>
                    <a:pt x="203266" y="598508"/>
                  </a:cubicBezTo>
                  <a:cubicBezTo>
                    <a:pt x="162048" y="604415"/>
                    <a:pt x="124900" y="620036"/>
                    <a:pt x="97990" y="643270"/>
                  </a:cubicBezTo>
                  <a:cubicBezTo>
                    <a:pt x="96809" y="644189"/>
                    <a:pt x="95759" y="645239"/>
                    <a:pt x="94840" y="646420"/>
                  </a:cubicBezTo>
                  <a:cubicBezTo>
                    <a:pt x="65961" y="612553"/>
                    <a:pt x="48372" y="568579"/>
                    <a:pt x="48372" y="520667"/>
                  </a:cubicBezTo>
                  <a:close/>
                  <a:moveTo>
                    <a:pt x="242383" y="714285"/>
                  </a:moveTo>
                  <a:cubicBezTo>
                    <a:pt x="202741" y="714154"/>
                    <a:pt x="165461" y="699714"/>
                    <a:pt x="136451" y="673199"/>
                  </a:cubicBezTo>
                  <a:cubicBezTo>
                    <a:pt x="162573" y="654296"/>
                    <a:pt x="200903" y="643138"/>
                    <a:pt x="241070" y="643138"/>
                  </a:cubicBezTo>
                  <a:cubicBezTo>
                    <a:pt x="282419" y="643138"/>
                    <a:pt x="321537" y="654821"/>
                    <a:pt x="347659" y="674642"/>
                  </a:cubicBezTo>
                  <a:cubicBezTo>
                    <a:pt x="320749" y="698533"/>
                    <a:pt x="287013" y="712316"/>
                    <a:pt x="251178" y="714154"/>
                  </a:cubicBezTo>
                  <a:cubicBezTo>
                    <a:pt x="248290" y="714154"/>
                    <a:pt x="245271" y="714285"/>
                    <a:pt x="242383" y="714285"/>
                  </a:cubicBezTo>
                  <a:close/>
                  <a:moveTo>
                    <a:pt x="240939" y="557553"/>
                  </a:moveTo>
                  <a:cubicBezTo>
                    <a:pt x="202347" y="557553"/>
                    <a:pt x="170974" y="526181"/>
                    <a:pt x="170974" y="487588"/>
                  </a:cubicBezTo>
                  <a:cubicBezTo>
                    <a:pt x="170974" y="448996"/>
                    <a:pt x="202347" y="417623"/>
                    <a:pt x="240939" y="417623"/>
                  </a:cubicBezTo>
                  <a:cubicBezTo>
                    <a:pt x="279532" y="417623"/>
                    <a:pt x="310904" y="448996"/>
                    <a:pt x="310904" y="487588"/>
                  </a:cubicBezTo>
                  <a:cubicBezTo>
                    <a:pt x="310904" y="526049"/>
                    <a:pt x="279532" y="557553"/>
                    <a:pt x="240939" y="55755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  <p:sp>
          <p:nvSpPr>
            <p:cNvPr id="21" name="Forma libre 89">
              <a:extLst>
                <a:ext uri="{FF2B5EF4-FFF2-40B4-BE49-F238E27FC236}">
                  <a16:creationId xmlns:a16="http://schemas.microsoft.com/office/drawing/2014/main" id="{6BBCE036-5BEC-27AB-9DD5-18710AF95C32}"/>
                </a:ext>
              </a:extLst>
            </p:cNvPr>
            <p:cNvSpPr/>
            <p:nvPr/>
          </p:nvSpPr>
          <p:spPr>
            <a:xfrm>
              <a:off x="8724033" y="2873751"/>
              <a:ext cx="142112" cy="139505"/>
            </a:xfrm>
            <a:custGeom>
              <a:avLst/>
              <a:gdLst>
                <a:gd name="connsiteX0" fmla="*/ 262926 w 286160"/>
                <a:gd name="connsiteY0" fmla="*/ 233063 h 280909"/>
                <a:gd name="connsiteX1" fmla="*/ 140192 w 286160"/>
                <a:gd name="connsiteY1" fmla="*/ 218361 h 280909"/>
                <a:gd name="connsiteX2" fmla="*/ 105538 w 286160"/>
                <a:gd name="connsiteY2" fmla="*/ 152466 h 280909"/>
                <a:gd name="connsiteX3" fmla="*/ 105538 w 286160"/>
                <a:gd name="connsiteY3" fmla="*/ 81582 h 280909"/>
                <a:gd name="connsiteX4" fmla="*/ 122209 w 286160"/>
                <a:gd name="connsiteY4" fmla="*/ 98253 h 280909"/>
                <a:gd name="connsiteX5" fmla="*/ 138880 w 286160"/>
                <a:gd name="connsiteY5" fmla="*/ 105210 h 280909"/>
                <a:gd name="connsiteX6" fmla="*/ 155550 w 286160"/>
                <a:gd name="connsiteY6" fmla="*/ 98253 h 280909"/>
                <a:gd name="connsiteX7" fmla="*/ 155550 w 286160"/>
                <a:gd name="connsiteY7" fmla="*/ 64780 h 280909"/>
                <a:gd name="connsiteX8" fmla="*/ 98581 w 286160"/>
                <a:gd name="connsiteY8" fmla="*/ 7810 h 280909"/>
                <a:gd name="connsiteX9" fmla="*/ 98450 w 286160"/>
                <a:gd name="connsiteY9" fmla="*/ 7810 h 280909"/>
                <a:gd name="connsiteX10" fmla="*/ 96743 w 286160"/>
                <a:gd name="connsiteY10" fmla="*/ 6366 h 280909"/>
                <a:gd name="connsiteX11" fmla="*/ 95956 w 286160"/>
                <a:gd name="connsiteY11" fmla="*/ 5710 h 280909"/>
                <a:gd name="connsiteX12" fmla="*/ 94905 w 286160"/>
                <a:gd name="connsiteY12" fmla="*/ 4922 h 280909"/>
                <a:gd name="connsiteX13" fmla="*/ 93855 w 286160"/>
                <a:gd name="connsiteY13" fmla="*/ 4266 h 280909"/>
                <a:gd name="connsiteX14" fmla="*/ 92937 w 286160"/>
                <a:gd name="connsiteY14" fmla="*/ 3741 h 280909"/>
                <a:gd name="connsiteX15" fmla="*/ 91886 w 286160"/>
                <a:gd name="connsiteY15" fmla="*/ 3216 h 280909"/>
                <a:gd name="connsiteX16" fmla="*/ 90836 w 286160"/>
                <a:gd name="connsiteY16" fmla="*/ 2691 h 280909"/>
                <a:gd name="connsiteX17" fmla="*/ 89786 w 286160"/>
                <a:gd name="connsiteY17" fmla="*/ 2297 h 280909"/>
                <a:gd name="connsiteX18" fmla="*/ 88605 w 286160"/>
                <a:gd name="connsiteY18" fmla="*/ 1903 h 280909"/>
                <a:gd name="connsiteX19" fmla="*/ 87554 w 286160"/>
                <a:gd name="connsiteY19" fmla="*/ 1641 h 280909"/>
                <a:gd name="connsiteX20" fmla="*/ 86373 w 286160"/>
                <a:gd name="connsiteY20" fmla="*/ 1378 h 280909"/>
                <a:gd name="connsiteX21" fmla="*/ 85192 w 286160"/>
                <a:gd name="connsiteY21" fmla="*/ 1247 h 280909"/>
                <a:gd name="connsiteX22" fmla="*/ 84142 w 286160"/>
                <a:gd name="connsiteY22" fmla="*/ 1116 h 280909"/>
                <a:gd name="connsiteX23" fmla="*/ 81779 w 286160"/>
                <a:gd name="connsiteY23" fmla="*/ 984 h 280909"/>
                <a:gd name="connsiteX24" fmla="*/ 81779 w 286160"/>
                <a:gd name="connsiteY24" fmla="*/ 984 h 280909"/>
                <a:gd name="connsiteX25" fmla="*/ 81779 w 286160"/>
                <a:gd name="connsiteY25" fmla="*/ 984 h 280909"/>
                <a:gd name="connsiteX26" fmla="*/ 81779 w 286160"/>
                <a:gd name="connsiteY26" fmla="*/ 984 h 280909"/>
                <a:gd name="connsiteX27" fmla="*/ 79416 w 286160"/>
                <a:gd name="connsiteY27" fmla="*/ 1116 h 280909"/>
                <a:gd name="connsiteX28" fmla="*/ 78366 w 286160"/>
                <a:gd name="connsiteY28" fmla="*/ 1247 h 280909"/>
                <a:gd name="connsiteX29" fmla="*/ 77053 w 286160"/>
                <a:gd name="connsiteY29" fmla="*/ 1378 h 280909"/>
                <a:gd name="connsiteX30" fmla="*/ 75872 w 286160"/>
                <a:gd name="connsiteY30" fmla="*/ 1641 h 280909"/>
                <a:gd name="connsiteX31" fmla="*/ 74691 w 286160"/>
                <a:gd name="connsiteY31" fmla="*/ 1903 h 280909"/>
                <a:gd name="connsiteX32" fmla="*/ 73640 w 286160"/>
                <a:gd name="connsiteY32" fmla="*/ 2297 h 280909"/>
                <a:gd name="connsiteX33" fmla="*/ 72590 w 286160"/>
                <a:gd name="connsiteY33" fmla="*/ 2691 h 280909"/>
                <a:gd name="connsiteX34" fmla="*/ 71671 w 286160"/>
                <a:gd name="connsiteY34" fmla="*/ 3085 h 280909"/>
                <a:gd name="connsiteX35" fmla="*/ 70490 w 286160"/>
                <a:gd name="connsiteY35" fmla="*/ 3610 h 280909"/>
                <a:gd name="connsiteX36" fmla="*/ 69571 w 286160"/>
                <a:gd name="connsiteY36" fmla="*/ 4135 h 280909"/>
                <a:gd name="connsiteX37" fmla="*/ 68521 w 286160"/>
                <a:gd name="connsiteY37" fmla="*/ 4791 h 280909"/>
                <a:gd name="connsiteX38" fmla="*/ 67602 w 286160"/>
                <a:gd name="connsiteY38" fmla="*/ 5447 h 280909"/>
                <a:gd name="connsiteX39" fmla="*/ 66815 w 286160"/>
                <a:gd name="connsiteY39" fmla="*/ 6104 h 280909"/>
                <a:gd name="connsiteX40" fmla="*/ 66683 w 286160"/>
                <a:gd name="connsiteY40" fmla="*/ 6104 h 280909"/>
                <a:gd name="connsiteX41" fmla="*/ 64977 w 286160"/>
                <a:gd name="connsiteY41" fmla="*/ 7548 h 280909"/>
                <a:gd name="connsiteX42" fmla="*/ 64846 w 286160"/>
                <a:gd name="connsiteY42" fmla="*/ 7679 h 280909"/>
                <a:gd name="connsiteX43" fmla="*/ 7876 w 286160"/>
                <a:gd name="connsiteY43" fmla="*/ 64649 h 280909"/>
                <a:gd name="connsiteX44" fmla="*/ 7876 w 286160"/>
                <a:gd name="connsiteY44" fmla="*/ 98121 h 280909"/>
                <a:gd name="connsiteX45" fmla="*/ 24547 w 286160"/>
                <a:gd name="connsiteY45" fmla="*/ 105078 h 280909"/>
                <a:gd name="connsiteX46" fmla="*/ 41218 w 286160"/>
                <a:gd name="connsiteY46" fmla="*/ 98121 h 280909"/>
                <a:gd name="connsiteX47" fmla="*/ 57889 w 286160"/>
                <a:gd name="connsiteY47" fmla="*/ 81450 h 280909"/>
                <a:gd name="connsiteX48" fmla="*/ 57889 w 286160"/>
                <a:gd name="connsiteY48" fmla="*/ 152334 h 280909"/>
                <a:gd name="connsiteX49" fmla="*/ 120109 w 286160"/>
                <a:gd name="connsiteY49" fmla="*/ 261285 h 280909"/>
                <a:gd name="connsiteX50" fmla="*/ 262533 w 286160"/>
                <a:gd name="connsiteY50" fmla="*/ 280319 h 280909"/>
                <a:gd name="connsiteX51" fmla="*/ 286161 w 286160"/>
                <a:gd name="connsiteY51" fmla="*/ 256691 h 280909"/>
                <a:gd name="connsiteX52" fmla="*/ 262926 w 286160"/>
                <a:gd name="connsiteY52" fmla="*/ 233063 h 28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86160" h="280909">
                  <a:moveTo>
                    <a:pt x="262926" y="233063"/>
                  </a:moveTo>
                  <a:cubicBezTo>
                    <a:pt x="208582" y="233063"/>
                    <a:pt x="166839" y="230569"/>
                    <a:pt x="140192" y="218361"/>
                  </a:cubicBezTo>
                  <a:cubicBezTo>
                    <a:pt x="122996" y="210485"/>
                    <a:pt x="105538" y="196571"/>
                    <a:pt x="105538" y="152466"/>
                  </a:cubicBezTo>
                  <a:lnTo>
                    <a:pt x="105538" y="81582"/>
                  </a:lnTo>
                  <a:lnTo>
                    <a:pt x="122209" y="98253"/>
                  </a:lnTo>
                  <a:cubicBezTo>
                    <a:pt x="126803" y="102847"/>
                    <a:pt x="132841" y="105210"/>
                    <a:pt x="138880" y="105210"/>
                  </a:cubicBezTo>
                  <a:cubicBezTo>
                    <a:pt x="144918" y="105210"/>
                    <a:pt x="150956" y="102847"/>
                    <a:pt x="155550" y="98253"/>
                  </a:cubicBezTo>
                  <a:cubicBezTo>
                    <a:pt x="164739" y="89064"/>
                    <a:pt x="164739" y="74100"/>
                    <a:pt x="155550" y="64780"/>
                  </a:cubicBezTo>
                  <a:lnTo>
                    <a:pt x="98581" y="7810"/>
                  </a:lnTo>
                  <a:cubicBezTo>
                    <a:pt x="98581" y="7810"/>
                    <a:pt x="98581" y="7810"/>
                    <a:pt x="98450" y="7810"/>
                  </a:cubicBezTo>
                  <a:cubicBezTo>
                    <a:pt x="97925" y="7285"/>
                    <a:pt x="97399" y="6760"/>
                    <a:pt x="96743" y="6366"/>
                  </a:cubicBezTo>
                  <a:cubicBezTo>
                    <a:pt x="96481" y="6104"/>
                    <a:pt x="96218" y="5972"/>
                    <a:pt x="95956" y="5710"/>
                  </a:cubicBezTo>
                  <a:cubicBezTo>
                    <a:pt x="95562" y="5447"/>
                    <a:pt x="95299" y="5185"/>
                    <a:pt x="94905" y="4922"/>
                  </a:cubicBezTo>
                  <a:cubicBezTo>
                    <a:pt x="94512" y="4660"/>
                    <a:pt x="94249" y="4529"/>
                    <a:pt x="93855" y="4266"/>
                  </a:cubicBezTo>
                  <a:cubicBezTo>
                    <a:pt x="93593" y="4135"/>
                    <a:pt x="93199" y="3872"/>
                    <a:pt x="92937" y="3741"/>
                  </a:cubicBezTo>
                  <a:cubicBezTo>
                    <a:pt x="92543" y="3610"/>
                    <a:pt x="92280" y="3347"/>
                    <a:pt x="91886" y="3216"/>
                  </a:cubicBezTo>
                  <a:cubicBezTo>
                    <a:pt x="91492" y="3085"/>
                    <a:pt x="91230" y="2822"/>
                    <a:pt x="90836" y="2691"/>
                  </a:cubicBezTo>
                  <a:cubicBezTo>
                    <a:pt x="90443" y="2560"/>
                    <a:pt x="90180" y="2428"/>
                    <a:pt x="89786" y="2297"/>
                  </a:cubicBezTo>
                  <a:cubicBezTo>
                    <a:pt x="89392" y="2166"/>
                    <a:pt x="88999" y="2034"/>
                    <a:pt x="88605" y="1903"/>
                  </a:cubicBezTo>
                  <a:cubicBezTo>
                    <a:pt x="88211" y="1772"/>
                    <a:pt x="87948" y="1772"/>
                    <a:pt x="87554" y="1641"/>
                  </a:cubicBezTo>
                  <a:cubicBezTo>
                    <a:pt x="87161" y="1509"/>
                    <a:pt x="86767" y="1378"/>
                    <a:pt x="86373" y="1378"/>
                  </a:cubicBezTo>
                  <a:cubicBezTo>
                    <a:pt x="85979" y="1247"/>
                    <a:pt x="85585" y="1247"/>
                    <a:pt x="85192" y="1247"/>
                  </a:cubicBezTo>
                  <a:cubicBezTo>
                    <a:pt x="84798" y="1247"/>
                    <a:pt x="84536" y="1116"/>
                    <a:pt x="84142" y="1116"/>
                  </a:cubicBezTo>
                  <a:cubicBezTo>
                    <a:pt x="83354" y="984"/>
                    <a:pt x="82567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1779" y="984"/>
                    <a:pt x="81779" y="984"/>
                    <a:pt x="81779" y="984"/>
                  </a:cubicBezTo>
                  <a:cubicBezTo>
                    <a:pt x="80991" y="984"/>
                    <a:pt x="80204" y="984"/>
                    <a:pt x="79416" y="1116"/>
                  </a:cubicBezTo>
                  <a:cubicBezTo>
                    <a:pt x="79022" y="1116"/>
                    <a:pt x="78760" y="1247"/>
                    <a:pt x="78366" y="1247"/>
                  </a:cubicBezTo>
                  <a:cubicBezTo>
                    <a:pt x="77972" y="1247"/>
                    <a:pt x="77447" y="1378"/>
                    <a:pt x="77053" y="1378"/>
                  </a:cubicBezTo>
                  <a:cubicBezTo>
                    <a:pt x="76660" y="1509"/>
                    <a:pt x="76266" y="1509"/>
                    <a:pt x="75872" y="1641"/>
                  </a:cubicBezTo>
                  <a:cubicBezTo>
                    <a:pt x="75478" y="1772"/>
                    <a:pt x="75084" y="1772"/>
                    <a:pt x="74691" y="1903"/>
                  </a:cubicBezTo>
                  <a:cubicBezTo>
                    <a:pt x="74297" y="2034"/>
                    <a:pt x="74034" y="2166"/>
                    <a:pt x="73640" y="2297"/>
                  </a:cubicBezTo>
                  <a:cubicBezTo>
                    <a:pt x="73247" y="2428"/>
                    <a:pt x="72853" y="2560"/>
                    <a:pt x="72590" y="2691"/>
                  </a:cubicBezTo>
                  <a:cubicBezTo>
                    <a:pt x="72196" y="2822"/>
                    <a:pt x="71934" y="2953"/>
                    <a:pt x="71671" y="3085"/>
                  </a:cubicBezTo>
                  <a:cubicBezTo>
                    <a:pt x="71278" y="3216"/>
                    <a:pt x="70884" y="3478"/>
                    <a:pt x="70490" y="3610"/>
                  </a:cubicBezTo>
                  <a:cubicBezTo>
                    <a:pt x="70227" y="3741"/>
                    <a:pt x="69834" y="4003"/>
                    <a:pt x="69571" y="4135"/>
                  </a:cubicBezTo>
                  <a:cubicBezTo>
                    <a:pt x="69177" y="4397"/>
                    <a:pt x="68784" y="4529"/>
                    <a:pt x="68521" y="4791"/>
                  </a:cubicBezTo>
                  <a:cubicBezTo>
                    <a:pt x="68258" y="5054"/>
                    <a:pt x="67865" y="5316"/>
                    <a:pt x="67602" y="5447"/>
                  </a:cubicBezTo>
                  <a:cubicBezTo>
                    <a:pt x="67340" y="5710"/>
                    <a:pt x="67077" y="5841"/>
                    <a:pt x="66815" y="6104"/>
                  </a:cubicBezTo>
                  <a:cubicBezTo>
                    <a:pt x="66815" y="6104"/>
                    <a:pt x="66815" y="6104"/>
                    <a:pt x="66683" y="6104"/>
                  </a:cubicBezTo>
                  <a:cubicBezTo>
                    <a:pt x="66158" y="6629"/>
                    <a:pt x="65502" y="7023"/>
                    <a:pt x="64977" y="7548"/>
                  </a:cubicBezTo>
                  <a:cubicBezTo>
                    <a:pt x="64977" y="7548"/>
                    <a:pt x="64977" y="7548"/>
                    <a:pt x="64846" y="7679"/>
                  </a:cubicBezTo>
                  <a:lnTo>
                    <a:pt x="7876" y="64649"/>
                  </a:lnTo>
                  <a:cubicBezTo>
                    <a:pt x="-1313" y="73837"/>
                    <a:pt x="-1313" y="88801"/>
                    <a:pt x="7876" y="98121"/>
                  </a:cubicBezTo>
                  <a:cubicBezTo>
                    <a:pt x="12470" y="102716"/>
                    <a:pt x="18509" y="105078"/>
                    <a:pt x="24547" y="105078"/>
                  </a:cubicBezTo>
                  <a:cubicBezTo>
                    <a:pt x="30585" y="105078"/>
                    <a:pt x="36623" y="102716"/>
                    <a:pt x="41218" y="98121"/>
                  </a:cubicBezTo>
                  <a:lnTo>
                    <a:pt x="57889" y="81450"/>
                  </a:lnTo>
                  <a:lnTo>
                    <a:pt x="57889" y="152334"/>
                  </a:lnTo>
                  <a:cubicBezTo>
                    <a:pt x="57889" y="206416"/>
                    <a:pt x="78235" y="241989"/>
                    <a:pt x="120109" y="261285"/>
                  </a:cubicBezTo>
                  <a:cubicBezTo>
                    <a:pt x="154632" y="277168"/>
                    <a:pt x="200181" y="280319"/>
                    <a:pt x="262533" y="280319"/>
                  </a:cubicBezTo>
                  <a:cubicBezTo>
                    <a:pt x="275528" y="280319"/>
                    <a:pt x="286161" y="269686"/>
                    <a:pt x="286161" y="256691"/>
                  </a:cubicBezTo>
                  <a:cubicBezTo>
                    <a:pt x="286161" y="243695"/>
                    <a:pt x="275921" y="233063"/>
                    <a:pt x="262926" y="23306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sz="1400" dirty="0">
                <a:latin typeface="Lato Light" panose="020F0302020204030203" pitchFamily="34" charset="77"/>
              </a:endParaRPr>
            </a:p>
          </p:txBody>
        </p:sp>
      </p:grpSp>
      <p:sp>
        <p:nvSpPr>
          <p:cNvPr id="22" name="Forma libre 19">
            <a:extLst>
              <a:ext uri="{FF2B5EF4-FFF2-40B4-BE49-F238E27FC236}">
                <a16:creationId xmlns:a16="http://schemas.microsoft.com/office/drawing/2014/main" id="{4B0380C2-26AB-56C1-1C5A-B8E5035128E5}"/>
              </a:ext>
            </a:extLst>
          </p:cNvPr>
          <p:cNvSpPr/>
          <p:nvPr/>
        </p:nvSpPr>
        <p:spPr>
          <a:xfrm>
            <a:off x="5727142" y="2486779"/>
            <a:ext cx="726449" cy="726448"/>
          </a:xfrm>
          <a:custGeom>
            <a:avLst/>
            <a:gdLst>
              <a:gd name="connsiteX0" fmla="*/ 511138 w 532366"/>
              <a:gd name="connsiteY0" fmla="*/ 162903 h 532366"/>
              <a:gd name="connsiteX1" fmla="*/ 454210 w 532366"/>
              <a:gd name="connsiteY1" fmla="*/ 78434 h 532366"/>
              <a:gd name="connsiteX2" fmla="*/ 369740 w 532366"/>
              <a:gd name="connsiteY2" fmla="*/ 21505 h 532366"/>
              <a:gd name="connsiteX3" fmla="*/ 280397 w 532366"/>
              <a:gd name="connsiteY3" fmla="*/ 978 h 532366"/>
              <a:gd name="connsiteX4" fmla="*/ 274859 w 532366"/>
              <a:gd name="connsiteY4" fmla="*/ 757 h 532366"/>
              <a:gd name="connsiteX5" fmla="*/ 267032 w 532366"/>
              <a:gd name="connsiteY5" fmla="*/ 609 h 532366"/>
              <a:gd name="connsiteX6" fmla="*/ 264965 w 532366"/>
              <a:gd name="connsiteY6" fmla="*/ 609 h 532366"/>
              <a:gd name="connsiteX7" fmla="*/ 162848 w 532366"/>
              <a:gd name="connsiteY7" fmla="*/ 21505 h 532366"/>
              <a:gd name="connsiteX8" fmla="*/ 89158 w 532366"/>
              <a:gd name="connsiteY8" fmla="*/ 68318 h 532366"/>
              <a:gd name="connsiteX9" fmla="*/ 84654 w 532366"/>
              <a:gd name="connsiteY9" fmla="*/ 72305 h 532366"/>
              <a:gd name="connsiteX10" fmla="*/ 84433 w 532366"/>
              <a:gd name="connsiteY10" fmla="*/ 72600 h 532366"/>
              <a:gd name="connsiteX11" fmla="*/ 78378 w 532366"/>
              <a:gd name="connsiteY11" fmla="*/ 78507 h 532366"/>
              <a:gd name="connsiteX12" fmla="*/ 21450 w 532366"/>
              <a:gd name="connsiteY12" fmla="*/ 162977 h 532366"/>
              <a:gd name="connsiteX13" fmla="*/ 554 w 532366"/>
              <a:gd name="connsiteY13" fmla="*/ 266423 h 532366"/>
              <a:gd name="connsiteX14" fmla="*/ 21450 w 532366"/>
              <a:gd name="connsiteY14" fmla="*/ 369869 h 532366"/>
              <a:gd name="connsiteX15" fmla="*/ 78378 w 532366"/>
              <a:gd name="connsiteY15" fmla="*/ 454339 h 532366"/>
              <a:gd name="connsiteX16" fmla="*/ 162848 w 532366"/>
              <a:gd name="connsiteY16" fmla="*/ 511267 h 532366"/>
              <a:gd name="connsiteX17" fmla="*/ 252560 w 532366"/>
              <a:gd name="connsiteY17" fmla="*/ 531794 h 532366"/>
              <a:gd name="connsiteX18" fmla="*/ 255587 w 532366"/>
              <a:gd name="connsiteY18" fmla="*/ 532163 h 532366"/>
              <a:gd name="connsiteX19" fmla="*/ 257507 w 532366"/>
              <a:gd name="connsiteY19" fmla="*/ 532016 h 532366"/>
              <a:gd name="connsiteX20" fmla="*/ 266368 w 532366"/>
              <a:gd name="connsiteY20" fmla="*/ 532163 h 532366"/>
              <a:gd name="connsiteX21" fmla="*/ 369814 w 532366"/>
              <a:gd name="connsiteY21" fmla="*/ 511267 h 532366"/>
              <a:gd name="connsiteX22" fmla="*/ 442986 w 532366"/>
              <a:gd name="connsiteY22" fmla="*/ 464971 h 532366"/>
              <a:gd name="connsiteX23" fmla="*/ 448376 w 532366"/>
              <a:gd name="connsiteY23" fmla="*/ 460541 h 532366"/>
              <a:gd name="connsiteX24" fmla="*/ 449115 w 532366"/>
              <a:gd name="connsiteY24" fmla="*/ 459360 h 532366"/>
              <a:gd name="connsiteX25" fmla="*/ 454283 w 532366"/>
              <a:gd name="connsiteY25" fmla="*/ 454339 h 532366"/>
              <a:gd name="connsiteX26" fmla="*/ 511212 w 532366"/>
              <a:gd name="connsiteY26" fmla="*/ 369869 h 532366"/>
              <a:gd name="connsiteX27" fmla="*/ 532108 w 532366"/>
              <a:gd name="connsiteY27" fmla="*/ 266423 h 532366"/>
              <a:gd name="connsiteX28" fmla="*/ 511138 w 532366"/>
              <a:gd name="connsiteY28" fmla="*/ 162903 h 532366"/>
              <a:gd name="connsiteX29" fmla="*/ 417439 w 532366"/>
              <a:gd name="connsiteY29" fmla="*/ 80944 h 532366"/>
              <a:gd name="connsiteX30" fmla="*/ 373506 w 532366"/>
              <a:gd name="connsiteY30" fmla="*/ 102504 h 532366"/>
              <a:gd name="connsiteX31" fmla="*/ 368115 w 532366"/>
              <a:gd name="connsiteY31" fmla="*/ 94235 h 532366"/>
              <a:gd name="connsiteX32" fmla="*/ 316799 w 532366"/>
              <a:gd name="connsiteY32" fmla="*/ 32507 h 532366"/>
              <a:gd name="connsiteX33" fmla="*/ 417439 w 532366"/>
              <a:gd name="connsiteY33" fmla="*/ 80944 h 532366"/>
              <a:gd name="connsiteX34" fmla="*/ 270724 w 532366"/>
              <a:gd name="connsiteY34" fmla="*/ 27191 h 532366"/>
              <a:gd name="connsiteX35" fmla="*/ 272275 w 532366"/>
              <a:gd name="connsiteY35" fmla="*/ 27191 h 532366"/>
              <a:gd name="connsiteX36" fmla="*/ 346112 w 532366"/>
              <a:gd name="connsiteY36" fmla="*/ 109076 h 532366"/>
              <a:gd name="connsiteX37" fmla="*/ 347441 w 532366"/>
              <a:gd name="connsiteY37" fmla="*/ 111143 h 532366"/>
              <a:gd name="connsiteX38" fmla="*/ 264965 w 532366"/>
              <a:gd name="connsiteY38" fmla="*/ 121776 h 532366"/>
              <a:gd name="connsiteX39" fmla="*/ 191275 w 532366"/>
              <a:gd name="connsiteY39" fmla="*/ 111070 h 532366"/>
              <a:gd name="connsiteX40" fmla="*/ 192604 w 532366"/>
              <a:gd name="connsiteY40" fmla="*/ 109224 h 532366"/>
              <a:gd name="connsiteX41" fmla="*/ 270724 w 532366"/>
              <a:gd name="connsiteY41" fmla="*/ 27191 h 532366"/>
              <a:gd name="connsiteX42" fmla="*/ 226939 w 532366"/>
              <a:gd name="connsiteY42" fmla="*/ 30292 h 532366"/>
              <a:gd name="connsiteX43" fmla="*/ 170970 w 532366"/>
              <a:gd name="connsiteY43" fmla="*/ 93644 h 532366"/>
              <a:gd name="connsiteX44" fmla="*/ 164989 w 532366"/>
              <a:gd name="connsiteY44" fmla="*/ 102283 h 532366"/>
              <a:gd name="connsiteX45" fmla="*/ 117807 w 532366"/>
              <a:gd name="connsiteY45" fmla="*/ 78729 h 532366"/>
              <a:gd name="connsiteX46" fmla="*/ 226939 w 532366"/>
              <a:gd name="connsiteY46" fmla="*/ 30292 h 532366"/>
              <a:gd name="connsiteX47" fmla="*/ 115223 w 532366"/>
              <a:gd name="connsiteY47" fmla="*/ 451902 h 532366"/>
              <a:gd name="connsiteX48" fmla="*/ 159082 w 532366"/>
              <a:gd name="connsiteY48" fmla="*/ 430342 h 532366"/>
              <a:gd name="connsiteX49" fmla="*/ 215715 w 532366"/>
              <a:gd name="connsiteY49" fmla="*/ 500192 h 532366"/>
              <a:gd name="connsiteX50" fmla="*/ 115223 w 532366"/>
              <a:gd name="connsiteY50" fmla="*/ 451902 h 532366"/>
              <a:gd name="connsiteX51" fmla="*/ 261716 w 532366"/>
              <a:gd name="connsiteY51" fmla="*/ 505508 h 532366"/>
              <a:gd name="connsiteX52" fmla="*/ 260313 w 532366"/>
              <a:gd name="connsiteY52" fmla="*/ 505508 h 532366"/>
              <a:gd name="connsiteX53" fmla="*/ 185073 w 532366"/>
              <a:gd name="connsiteY53" fmla="*/ 421629 h 532366"/>
              <a:gd name="connsiteX54" fmla="*/ 267918 w 532366"/>
              <a:gd name="connsiteY54" fmla="*/ 410849 h 532366"/>
              <a:gd name="connsiteX55" fmla="*/ 341386 w 532366"/>
              <a:gd name="connsiteY55" fmla="*/ 421481 h 532366"/>
              <a:gd name="connsiteX56" fmla="*/ 261716 w 532366"/>
              <a:gd name="connsiteY56" fmla="*/ 505508 h 532366"/>
              <a:gd name="connsiteX57" fmla="*/ 305501 w 532366"/>
              <a:gd name="connsiteY57" fmla="*/ 502333 h 532366"/>
              <a:gd name="connsiteX58" fmla="*/ 367599 w 532366"/>
              <a:gd name="connsiteY58" fmla="*/ 430268 h 532366"/>
              <a:gd name="connsiteX59" fmla="*/ 414781 w 532366"/>
              <a:gd name="connsiteY59" fmla="*/ 453822 h 532366"/>
              <a:gd name="connsiteX60" fmla="*/ 305501 w 532366"/>
              <a:gd name="connsiteY60" fmla="*/ 502333 h 532366"/>
              <a:gd name="connsiteX61" fmla="*/ 435455 w 532366"/>
              <a:gd name="connsiteY61" fmla="*/ 435437 h 532366"/>
              <a:gd name="connsiteX62" fmla="*/ 381923 w 532366"/>
              <a:gd name="connsiteY62" fmla="*/ 407378 h 532366"/>
              <a:gd name="connsiteX63" fmla="*/ 402671 w 532366"/>
              <a:gd name="connsiteY63" fmla="*/ 364184 h 532366"/>
              <a:gd name="connsiteX64" fmla="*/ 395140 w 532366"/>
              <a:gd name="connsiteY64" fmla="*/ 346980 h 532366"/>
              <a:gd name="connsiteX65" fmla="*/ 377936 w 532366"/>
              <a:gd name="connsiteY65" fmla="*/ 354511 h 532366"/>
              <a:gd name="connsiteX66" fmla="*/ 356449 w 532366"/>
              <a:gd name="connsiteY66" fmla="*/ 398296 h 532366"/>
              <a:gd name="connsiteX67" fmla="*/ 268288 w 532366"/>
              <a:gd name="connsiteY67" fmla="*/ 384341 h 532366"/>
              <a:gd name="connsiteX68" fmla="*/ 170749 w 532366"/>
              <a:gd name="connsiteY68" fmla="*/ 398149 h 532366"/>
              <a:gd name="connsiteX69" fmla="*/ 151256 w 532366"/>
              <a:gd name="connsiteY69" fmla="*/ 354954 h 532366"/>
              <a:gd name="connsiteX70" fmla="*/ 134273 w 532366"/>
              <a:gd name="connsiteY70" fmla="*/ 346832 h 532366"/>
              <a:gd name="connsiteX71" fmla="*/ 126151 w 532366"/>
              <a:gd name="connsiteY71" fmla="*/ 363814 h 532366"/>
              <a:gd name="connsiteX72" fmla="*/ 145349 w 532366"/>
              <a:gd name="connsiteY72" fmla="*/ 407157 h 532366"/>
              <a:gd name="connsiteX73" fmla="*/ 94770 w 532366"/>
              <a:gd name="connsiteY73" fmla="*/ 433221 h 532366"/>
              <a:gd name="connsiteX74" fmla="*/ 26914 w 532366"/>
              <a:gd name="connsiteY74" fmla="*/ 266349 h 532366"/>
              <a:gd name="connsiteX75" fmla="*/ 96985 w 532366"/>
              <a:gd name="connsiteY75" fmla="*/ 97188 h 532366"/>
              <a:gd name="connsiteX76" fmla="*/ 97059 w 532366"/>
              <a:gd name="connsiteY76" fmla="*/ 97114 h 532366"/>
              <a:gd name="connsiteX77" fmla="*/ 150517 w 532366"/>
              <a:gd name="connsiteY77" fmla="*/ 125172 h 532366"/>
              <a:gd name="connsiteX78" fmla="*/ 120392 w 532366"/>
              <a:gd name="connsiteY78" fmla="*/ 196056 h 532366"/>
              <a:gd name="connsiteX79" fmla="*/ 129621 w 532366"/>
              <a:gd name="connsiteY79" fmla="*/ 212448 h 532366"/>
              <a:gd name="connsiteX80" fmla="*/ 133239 w 532366"/>
              <a:gd name="connsiteY80" fmla="*/ 212965 h 532366"/>
              <a:gd name="connsiteX81" fmla="*/ 146013 w 532366"/>
              <a:gd name="connsiteY81" fmla="*/ 203292 h 532366"/>
              <a:gd name="connsiteX82" fmla="*/ 175991 w 532366"/>
              <a:gd name="connsiteY82" fmla="*/ 134328 h 532366"/>
              <a:gd name="connsiteX83" fmla="*/ 264374 w 532366"/>
              <a:gd name="connsiteY83" fmla="*/ 148431 h 532366"/>
              <a:gd name="connsiteX84" fmla="*/ 269543 w 532366"/>
              <a:gd name="connsiteY84" fmla="*/ 148505 h 532366"/>
              <a:gd name="connsiteX85" fmla="*/ 361618 w 532366"/>
              <a:gd name="connsiteY85" fmla="*/ 134771 h 532366"/>
              <a:gd name="connsiteX86" fmla="*/ 388568 w 532366"/>
              <a:gd name="connsiteY86" fmla="*/ 202702 h 532366"/>
              <a:gd name="connsiteX87" fmla="*/ 401490 w 532366"/>
              <a:gd name="connsiteY87" fmla="*/ 212817 h 532366"/>
              <a:gd name="connsiteX88" fmla="*/ 404665 w 532366"/>
              <a:gd name="connsiteY88" fmla="*/ 212448 h 532366"/>
              <a:gd name="connsiteX89" fmla="*/ 414411 w 532366"/>
              <a:gd name="connsiteY89" fmla="*/ 196352 h 532366"/>
              <a:gd name="connsiteX90" fmla="*/ 387018 w 532366"/>
              <a:gd name="connsiteY90" fmla="*/ 125763 h 532366"/>
              <a:gd name="connsiteX91" fmla="*/ 437670 w 532366"/>
              <a:gd name="connsiteY91" fmla="*/ 99699 h 532366"/>
              <a:gd name="connsiteX92" fmla="*/ 505379 w 532366"/>
              <a:gd name="connsiteY92" fmla="*/ 266423 h 532366"/>
              <a:gd name="connsiteX93" fmla="*/ 435455 w 532366"/>
              <a:gd name="connsiteY93" fmla="*/ 435437 h 532366"/>
              <a:gd name="connsiteX94" fmla="*/ 185738 w 532366"/>
              <a:gd name="connsiteY94" fmla="*/ 232606 h 532366"/>
              <a:gd name="connsiteX95" fmla="*/ 184852 w 532366"/>
              <a:gd name="connsiteY95" fmla="*/ 238291 h 532366"/>
              <a:gd name="connsiteX96" fmla="*/ 159968 w 532366"/>
              <a:gd name="connsiteY96" fmla="*/ 308806 h 532366"/>
              <a:gd name="connsiteX97" fmla="*/ 144536 w 532366"/>
              <a:gd name="connsiteY97" fmla="*/ 321358 h 532366"/>
              <a:gd name="connsiteX98" fmla="*/ 143650 w 532366"/>
              <a:gd name="connsiteY98" fmla="*/ 321358 h 532366"/>
              <a:gd name="connsiteX99" fmla="*/ 128587 w 532366"/>
              <a:gd name="connsiteY99" fmla="*/ 309396 h 532366"/>
              <a:gd name="connsiteX100" fmla="*/ 112934 w 532366"/>
              <a:gd name="connsiteY100" fmla="*/ 259704 h 532366"/>
              <a:gd name="connsiteX101" fmla="*/ 97133 w 532366"/>
              <a:gd name="connsiteY101" fmla="*/ 309396 h 532366"/>
              <a:gd name="connsiteX102" fmla="*/ 82070 w 532366"/>
              <a:gd name="connsiteY102" fmla="*/ 321358 h 532366"/>
              <a:gd name="connsiteX103" fmla="*/ 81184 w 532366"/>
              <a:gd name="connsiteY103" fmla="*/ 321358 h 532366"/>
              <a:gd name="connsiteX104" fmla="*/ 65752 w 532366"/>
              <a:gd name="connsiteY104" fmla="*/ 308806 h 532366"/>
              <a:gd name="connsiteX105" fmla="*/ 41607 w 532366"/>
              <a:gd name="connsiteY105" fmla="*/ 239251 h 532366"/>
              <a:gd name="connsiteX106" fmla="*/ 40352 w 532366"/>
              <a:gd name="connsiteY106" fmla="*/ 232458 h 532366"/>
              <a:gd name="connsiteX107" fmla="*/ 53790 w 532366"/>
              <a:gd name="connsiteY107" fmla="*/ 219758 h 532366"/>
              <a:gd name="connsiteX108" fmla="*/ 67376 w 532366"/>
              <a:gd name="connsiteY108" fmla="*/ 230612 h 532366"/>
              <a:gd name="connsiteX109" fmla="*/ 82439 w 532366"/>
              <a:gd name="connsiteY109" fmla="*/ 280674 h 532366"/>
              <a:gd name="connsiteX110" fmla="*/ 97871 w 532366"/>
              <a:gd name="connsiteY110" fmla="*/ 230760 h 532366"/>
              <a:gd name="connsiteX111" fmla="*/ 112196 w 532366"/>
              <a:gd name="connsiteY111" fmla="*/ 219536 h 532366"/>
              <a:gd name="connsiteX112" fmla="*/ 113820 w 532366"/>
              <a:gd name="connsiteY112" fmla="*/ 219536 h 532366"/>
              <a:gd name="connsiteX113" fmla="*/ 128145 w 532366"/>
              <a:gd name="connsiteY113" fmla="*/ 230760 h 532366"/>
              <a:gd name="connsiteX114" fmla="*/ 143798 w 532366"/>
              <a:gd name="connsiteY114" fmla="*/ 280821 h 532366"/>
              <a:gd name="connsiteX115" fmla="*/ 159230 w 532366"/>
              <a:gd name="connsiteY115" fmla="*/ 230391 h 532366"/>
              <a:gd name="connsiteX116" fmla="*/ 172668 w 532366"/>
              <a:gd name="connsiteY116" fmla="*/ 219684 h 532366"/>
              <a:gd name="connsiteX117" fmla="*/ 185738 w 532366"/>
              <a:gd name="connsiteY117" fmla="*/ 232606 h 532366"/>
              <a:gd name="connsiteX118" fmla="*/ 340205 w 532366"/>
              <a:gd name="connsiteY118" fmla="*/ 232606 h 532366"/>
              <a:gd name="connsiteX119" fmla="*/ 339319 w 532366"/>
              <a:gd name="connsiteY119" fmla="*/ 238291 h 532366"/>
              <a:gd name="connsiteX120" fmla="*/ 314436 w 532366"/>
              <a:gd name="connsiteY120" fmla="*/ 308806 h 532366"/>
              <a:gd name="connsiteX121" fmla="*/ 299004 w 532366"/>
              <a:gd name="connsiteY121" fmla="*/ 321358 h 532366"/>
              <a:gd name="connsiteX122" fmla="*/ 298118 w 532366"/>
              <a:gd name="connsiteY122" fmla="*/ 321358 h 532366"/>
              <a:gd name="connsiteX123" fmla="*/ 283055 w 532366"/>
              <a:gd name="connsiteY123" fmla="*/ 309396 h 532366"/>
              <a:gd name="connsiteX124" fmla="*/ 267401 w 532366"/>
              <a:gd name="connsiteY124" fmla="*/ 259704 h 532366"/>
              <a:gd name="connsiteX125" fmla="*/ 251600 w 532366"/>
              <a:gd name="connsiteY125" fmla="*/ 309396 h 532366"/>
              <a:gd name="connsiteX126" fmla="*/ 236538 w 532366"/>
              <a:gd name="connsiteY126" fmla="*/ 321358 h 532366"/>
              <a:gd name="connsiteX127" fmla="*/ 235651 w 532366"/>
              <a:gd name="connsiteY127" fmla="*/ 321358 h 532366"/>
              <a:gd name="connsiteX128" fmla="*/ 220219 w 532366"/>
              <a:gd name="connsiteY128" fmla="*/ 308806 h 532366"/>
              <a:gd name="connsiteX129" fmla="*/ 196075 w 532366"/>
              <a:gd name="connsiteY129" fmla="*/ 239251 h 532366"/>
              <a:gd name="connsiteX130" fmla="*/ 194820 w 532366"/>
              <a:gd name="connsiteY130" fmla="*/ 232458 h 532366"/>
              <a:gd name="connsiteX131" fmla="*/ 208258 w 532366"/>
              <a:gd name="connsiteY131" fmla="*/ 219758 h 532366"/>
              <a:gd name="connsiteX132" fmla="*/ 221844 w 532366"/>
              <a:gd name="connsiteY132" fmla="*/ 230612 h 532366"/>
              <a:gd name="connsiteX133" fmla="*/ 236907 w 532366"/>
              <a:gd name="connsiteY133" fmla="*/ 280674 h 532366"/>
              <a:gd name="connsiteX134" fmla="*/ 252339 w 532366"/>
              <a:gd name="connsiteY134" fmla="*/ 230760 h 532366"/>
              <a:gd name="connsiteX135" fmla="*/ 266663 w 532366"/>
              <a:gd name="connsiteY135" fmla="*/ 219536 h 532366"/>
              <a:gd name="connsiteX136" fmla="*/ 268288 w 532366"/>
              <a:gd name="connsiteY136" fmla="*/ 219536 h 532366"/>
              <a:gd name="connsiteX137" fmla="*/ 282612 w 532366"/>
              <a:gd name="connsiteY137" fmla="*/ 230760 h 532366"/>
              <a:gd name="connsiteX138" fmla="*/ 298265 w 532366"/>
              <a:gd name="connsiteY138" fmla="*/ 280821 h 532366"/>
              <a:gd name="connsiteX139" fmla="*/ 313697 w 532366"/>
              <a:gd name="connsiteY139" fmla="*/ 230391 h 532366"/>
              <a:gd name="connsiteX140" fmla="*/ 327136 w 532366"/>
              <a:gd name="connsiteY140" fmla="*/ 219684 h 532366"/>
              <a:gd name="connsiteX141" fmla="*/ 340205 w 532366"/>
              <a:gd name="connsiteY141" fmla="*/ 232606 h 532366"/>
              <a:gd name="connsiteX142" fmla="*/ 452659 w 532366"/>
              <a:gd name="connsiteY142" fmla="*/ 280821 h 532366"/>
              <a:gd name="connsiteX143" fmla="*/ 468091 w 532366"/>
              <a:gd name="connsiteY143" fmla="*/ 230391 h 532366"/>
              <a:gd name="connsiteX144" fmla="*/ 481529 w 532366"/>
              <a:gd name="connsiteY144" fmla="*/ 219684 h 532366"/>
              <a:gd name="connsiteX145" fmla="*/ 494599 w 532366"/>
              <a:gd name="connsiteY145" fmla="*/ 232606 h 532366"/>
              <a:gd name="connsiteX146" fmla="*/ 493712 w 532366"/>
              <a:gd name="connsiteY146" fmla="*/ 238291 h 532366"/>
              <a:gd name="connsiteX147" fmla="*/ 468829 w 532366"/>
              <a:gd name="connsiteY147" fmla="*/ 308806 h 532366"/>
              <a:gd name="connsiteX148" fmla="*/ 453397 w 532366"/>
              <a:gd name="connsiteY148" fmla="*/ 321358 h 532366"/>
              <a:gd name="connsiteX149" fmla="*/ 452511 w 532366"/>
              <a:gd name="connsiteY149" fmla="*/ 321358 h 532366"/>
              <a:gd name="connsiteX150" fmla="*/ 437449 w 532366"/>
              <a:gd name="connsiteY150" fmla="*/ 309396 h 532366"/>
              <a:gd name="connsiteX151" fmla="*/ 421795 w 532366"/>
              <a:gd name="connsiteY151" fmla="*/ 259704 h 532366"/>
              <a:gd name="connsiteX152" fmla="*/ 405994 w 532366"/>
              <a:gd name="connsiteY152" fmla="*/ 309396 h 532366"/>
              <a:gd name="connsiteX153" fmla="*/ 390931 w 532366"/>
              <a:gd name="connsiteY153" fmla="*/ 321358 h 532366"/>
              <a:gd name="connsiteX154" fmla="*/ 390045 w 532366"/>
              <a:gd name="connsiteY154" fmla="*/ 321358 h 532366"/>
              <a:gd name="connsiteX155" fmla="*/ 374613 w 532366"/>
              <a:gd name="connsiteY155" fmla="*/ 308806 h 532366"/>
              <a:gd name="connsiteX156" fmla="*/ 350468 w 532366"/>
              <a:gd name="connsiteY156" fmla="*/ 239251 h 532366"/>
              <a:gd name="connsiteX157" fmla="*/ 349213 w 532366"/>
              <a:gd name="connsiteY157" fmla="*/ 232458 h 532366"/>
              <a:gd name="connsiteX158" fmla="*/ 362651 w 532366"/>
              <a:gd name="connsiteY158" fmla="*/ 219758 h 532366"/>
              <a:gd name="connsiteX159" fmla="*/ 376238 w 532366"/>
              <a:gd name="connsiteY159" fmla="*/ 230612 h 532366"/>
              <a:gd name="connsiteX160" fmla="*/ 391300 w 532366"/>
              <a:gd name="connsiteY160" fmla="*/ 280674 h 532366"/>
              <a:gd name="connsiteX161" fmla="*/ 406732 w 532366"/>
              <a:gd name="connsiteY161" fmla="*/ 230760 h 532366"/>
              <a:gd name="connsiteX162" fmla="*/ 421057 w 532366"/>
              <a:gd name="connsiteY162" fmla="*/ 219536 h 532366"/>
              <a:gd name="connsiteX163" fmla="*/ 422681 w 532366"/>
              <a:gd name="connsiteY163" fmla="*/ 219536 h 532366"/>
              <a:gd name="connsiteX164" fmla="*/ 437006 w 532366"/>
              <a:gd name="connsiteY164" fmla="*/ 230760 h 532366"/>
              <a:gd name="connsiteX165" fmla="*/ 452659 w 532366"/>
              <a:gd name="connsiteY165" fmla="*/ 280821 h 532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</a:cxnLst>
            <a:rect l="l" t="t" r="r" b="b"/>
            <a:pathLst>
              <a:path w="532366" h="532366">
                <a:moveTo>
                  <a:pt x="511138" y="162903"/>
                </a:moveTo>
                <a:cubicBezTo>
                  <a:pt x="497773" y="131227"/>
                  <a:pt x="478576" y="102800"/>
                  <a:pt x="454210" y="78434"/>
                </a:cubicBezTo>
                <a:cubicBezTo>
                  <a:pt x="429770" y="53993"/>
                  <a:pt x="401342" y="34870"/>
                  <a:pt x="369740" y="21505"/>
                </a:cubicBezTo>
                <a:cubicBezTo>
                  <a:pt x="341239" y="9470"/>
                  <a:pt x="311261" y="2603"/>
                  <a:pt x="280397" y="978"/>
                </a:cubicBezTo>
                <a:cubicBezTo>
                  <a:pt x="278551" y="535"/>
                  <a:pt x="276705" y="462"/>
                  <a:pt x="274859" y="757"/>
                </a:cubicBezTo>
                <a:cubicBezTo>
                  <a:pt x="272275" y="683"/>
                  <a:pt x="269690" y="609"/>
                  <a:pt x="267032" y="609"/>
                </a:cubicBezTo>
                <a:cubicBezTo>
                  <a:pt x="266368" y="535"/>
                  <a:pt x="265703" y="535"/>
                  <a:pt x="264965" y="609"/>
                </a:cubicBezTo>
                <a:cubicBezTo>
                  <a:pt x="229523" y="757"/>
                  <a:pt x="195189" y="7771"/>
                  <a:pt x="162848" y="21505"/>
                </a:cubicBezTo>
                <a:cubicBezTo>
                  <a:pt x="135750" y="32950"/>
                  <a:pt x="111014" y="48677"/>
                  <a:pt x="89158" y="68318"/>
                </a:cubicBezTo>
                <a:cubicBezTo>
                  <a:pt x="87460" y="69278"/>
                  <a:pt x="85910" y="70607"/>
                  <a:pt x="84654" y="72305"/>
                </a:cubicBezTo>
                <a:cubicBezTo>
                  <a:pt x="84581" y="72379"/>
                  <a:pt x="84507" y="72527"/>
                  <a:pt x="84433" y="72600"/>
                </a:cubicBezTo>
                <a:cubicBezTo>
                  <a:pt x="82365" y="74520"/>
                  <a:pt x="80372" y="76514"/>
                  <a:pt x="78378" y="78507"/>
                </a:cubicBezTo>
                <a:cubicBezTo>
                  <a:pt x="53938" y="102948"/>
                  <a:pt x="34814" y="131375"/>
                  <a:pt x="21450" y="162977"/>
                </a:cubicBezTo>
                <a:cubicBezTo>
                  <a:pt x="7568" y="195761"/>
                  <a:pt x="554" y="230538"/>
                  <a:pt x="554" y="266423"/>
                </a:cubicBezTo>
                <a:cubicBezTo>
                  <a:pt x="554" y="302308"/>
                  <a:pt x="7568" y="337085"/>
                  <a:pt x="21450" y="369869"/>
                </a:cubicBezTo>
                <a:cubicBezTo>
                  <a:pt x="34814" y="401545"/>
                  <a:pt x="54012" y="429973"/>
                  <a:pt x="78378" y="454339"/>
                </a:cubicBezTo>
                <a:cubicBezTo>
                  <a:pt x="102818" y="478779"/>
                  <a:pt x="131246" y="497903"/>
                  <a:pt x="162848" y="511267"/>
                </a:cubicBezTo>
                <a:cubicBezTo>
                  <a:pt x="191423" y="523377"/>
                  <a:pt x="221549" y="530244"/>
                  <a:pt x="252560" y="531794"/>
                </a:cubicBezTo>
                <a:cubicBezTo>
                  <a:pt x="253520" y="532016"/>
                  <a:pt x="254554" y="532163"/>
                  <a:pt x="255587" y="532163"/>
                </a:cubicBezTo>
                <a:cubicBezTo>
                  <a:pt x="256252" y="532163"/>
                  <a:pt x="256917" y="532089"/>
                  <a:pt x="257507" y="532016"/>
                </a:cubicBezTo>
                <a:cubicBezTo>
                  <a:pt x="260461" y="532089"/>
                  <a:pt x="263414" y="532163"/>
                  <a:pt x="266368" y="532163"/>
                </a:cubicBezTo>
                <a:cubicBezTo>
                  <a:pt x="302253" y="532163"/>
                  <a:pt x="337030" y="525149"/>
                  <a:pt x="369814" y="511267"/>
                </a:cubicBezTo>
                <a:cubicBezTo>
                  <a:pt x="396690" y="499896"/>
                  <a:pt x="421278" y="484317"/>
                  <a:pt x="442986" y="464971"/>
                </a:cubicBezTo>
                <a:cubicBezTo>
                  <a:pt x="445054" y="464012"/>
                  <a:pt x="446974" y="462535"/>
                  <a:pt x="448376" y="460541"/>
                </a:cubicBezTo>
                <a:cubicBezTo>
                  <a:pt x="448672" y="460172"/>
                  <a:pt x="448893" y="459803"/>
                  <a:pt x="449115" y="459360"/>
                </a:cubicBezTo>
                <a:cubicBezTo>
                  <a:pt x="450887" y="457735"/>
                  <a:pt x="452585" y="456037"/>
                  <a:pt x="454283" y="454339"/>
                </a:cubicBezTo>
                <a:cubicBezTo>
                  <a:pt x="478724" y="429899"/>
                  <a:pt x="497847" y="401471"/>
                  <a:pt x="511212" y="369869"/>
                </a:cubicBezTo>
                <a:cubicBezTo>
                  <a:pt x="525093" y="337085"/>
                  <a:pt x="532108" y="302308"/>
                  <a:pt x="532108" y="266423"/>
                </a:cubicBezTo>
                <a:cubicBezTo>
                  <a:pt x="532108" y="230538"/>
                  <a:pt x="525020" y="195613"/>
                  <a:pt x="511138" y="162903"/>
                </a:cubicBezTo>
                <a:moveTo>
                  <a:pt x="417439" y="80944"/>
                </a:moveTo>
                <a:cubicBezTo>
                  <a:pt x="403336" y="89435"/>
                  <a:pt x="388642" y="96598"/>
                  <a:pt x="373506" y="102504"/>
                </a:cubicBezTo>
                <a:cubicBezTo>
                  <a:pt x="371733" y="99773"/>
                  <a:pt x="369961" y="96967"/>
                  <a:pt x="368115" y="94235"/>
                </a:cubicBezTo>
                <a:cubicBezTo>
                  <a:pt x="353717" y="72970"/>
                  <a:pt x="336587" y="52295"/>
                  <a:pt x="316799" y="32507"/>
                </a:cubicBezTo>
                <a:cubicBezTo>
                  <a:pt x="353643" y="40334"/>
                  <a:pt x="387978" y="56799"/>
                  <a:pt x="417439" y="80944"/>
                </a:cubicBezTo>
                <a:moveTo>
                  <a:pt x="270724" y="27191"/>
                </a:moveTo>
                <a:cubicBezTo>
                  <a:pt x="271241" y="27191"/>
                  <a:pt x="271758" y="27191"/>
                  <a:pt x="272275" y="27191"/>
                </a:cubicBezTo>
                <a:cubicBezTo>
                  <a:pt x="301957" y="53034"/>
                  <a:pt x="326840" y="80501"/>
                  <a:pt x="346112" y="109076"/>
                </a:cubicBezTo>
                <a:cubicBezTo>
                  <a:pt x="346555" y="109741"/>
                  <a:pt x="346998" y="110479"/>
                  <a:pt x="347441" y="111143"/>
                </a:cubicBezTo>
                <a:cubicBezTo>
                  <a:pt x="320786" y="118601"/>
                  <a:pt x="293097" y="122293"/>
                  <a:pt x="264965" y="121776"/>
                </a:cubicBezTo>
                <a:cubicBezTo>
                  <a:pt x="239786" y="121333"/>
                  <a:pt x="215051" y="117715"/>
                  <a:pt x="191275" y="111070"/>
                </a:cubicBezTo>
                <a:cubicBezTo>
                  <a:pt x="191718" y="110479"/>
                  <a:pt x="192161" y="109814"/>
                  <a:pt x="192604" y="109224"/>
                </a:cubicBezTo>
                <a:cubicBezTo>
                  <a:pt x="213205" y="80427"/>
                  <a:pt x="239491" y="52886"/>
                  <a:pt x="270724" y="27191"/>
                </a:cubicBezTo>
                <a:moveTo>
                  <a:pt x="226939" y="30292"/>
                </a:moveTo>
                <a:cubicBezTo>
                  <a:pt x="205452" y="50523"/>
                  <a:pt x="186697" y="71788"/>
                  <a:pt x="170970" y="93644"/>
                </a:cubicBezTo>
                <a:cubicBezTo>
                  <a:pt x="168903" y="96524"/>
                  <a:pt x="166909" y="99403"/>
                  <a:pt x="164989" y="102283"/>
                </a:cubicBezTo>
                <a:cubicBezTo>
                  <a:pt x="148671" y="95933"/>
                  <a:pt x="132870" y="88033"/>
                  <a:pt x="117807" y="78729"/>
                </a:cubicBezTo>
                <a:cubicBezTo>
                  <a:pt x="149631" y="53403"/>
                  <a:pt x="186993" y="36863"/>
                  <a:pt x="226939" y="30292"/>
                </a:cubicBezTo>
                <a:moveTo>
                  <a:pt x="115223" y="451902"/>
                </a:moveTo>
                <a:cubicBezTo>
                  <a:pt x="129252" y="443411"/>
                  <a:pt x="143946" y="436249"/>
                  <a:pt x="159082" y="430342"/>
                </a:cubicBezTo>
                <a:cubicBezTo>
                  <a:pt x="174440" y="454486"/>
                  <a:pt x="193343" y="477819"/>
                  <a:pt x="215715" y="500192"/>
                </a:cubicBezTo>
                <a:cubicBezTo>
                  <a:pt x="178945" y="492365"/>
                  <a:pt x="144610" y="475899"/>
                  <a:pt x="115223" y="451902"/>
                </a:cubicBezTo>
                <a:moveTo>
                  <a:pt x="261716" y="505508"/>
                </a:moveTo>
                <a:cubicBezTo>
                  <a:pt x="261273" y="505508"/>
                  <a:pt x="260756" y="505508"/>
                  <a:pt x="260313" y="505508"/>
                </a:cubicBezTo>
                <a:cubicBezTo>
                  <a:pt x="229671" y="478927"/>
                  <a:pt x="204492" y="450868"/>
                  <a:pt x="185073" y="421629"/>
                </a:cubicBezTo>
                <a:cubicBezTo>
                  <a:pt x="211802" y="414098"/>
                  <a:pt x="239639" y="410406"/>
                  <a:pt x="267918" y="410849"/>
                </a:cubicBezTo>
                <a:cubicBezTo>
                  <a:pt x="293023" y="411218"/>
                  <a:pt x="317685" y="414836"/>
                  <a:pt x="341386" y="421481"/>
                </a:cubicBezTo>
                <a:cubicBezTo>
                  <a:pt x="320490" y="450942"/>
                  <a:pt x="293909" y="479001"/>
                  <a:pt x="261716" y="505508"/>
                </a:cubicBezTo>
                <a:moveTo>
                  <a:pt x="305501" y="502333"/>
                </a:moveTo>
                <a:cubicBezTo>
                  <a:pt x="329942" y="479370"/>
                  <a:pt x="350690" y="455299"/>
                  <a:pt x="367599" y="430268"/>
                </a:cubicBezTo>
                <a:cubicBezTo>
                  <a:pt x="383990" y="436618"/>
                  <a:pt x="399718" y="444445"/>
                  <a:pt x="414781" y="453822"/>
                </a:cubicBezTo>
                <a:cubicBezTo>
                  <a:pt x="382957" y="479222"/>
                  <a:pt x="345521" y="495762"/>
                  <a:pt x="305501" y="502333"/>
                </a:cubicBezTo>
                <a:moveTo>
                  <a:pt x="435455" y="435437"/>
                </a:moveTo>
                <a:cubicBezTo>
                  <a:pt x="418472" y="424287"/>
                  <a:pt x="400530" y="414984"/>
                  <a:pt x="381923" y="407378"/>
                </a:cubicBezTo>
                <a:cubicBezTo>
                  <a:pt x="390045" y="393275"/>
                  <a:pt x="396912" y="378877"/>
                  <a:pt x="402671" y="364184"/>
                </a:cubicBezTo>
                <a:cubicBezTo>
                  <a:pt x="405329" y="357317"/>
                  <a:pt x="402007" y="349638"/>
                  <a:pt x="395140" y="346980"/>
                </a:cubicBezTo>
                <a:cubicBezTo>
                  <a:pt x="388273" y="344321"/>
                  <a:pt x="380594" y="347644"/>
                  <a:pt x="377936" y="354511"/>
                </a:cubicBezTo>
                <a:cubicBezTo>
                  <a:pt x="372103" y="369352"/>
                  <a:pt x="364940" y="383972"/>
                  <a:pt x="356449" y="398296"/>
                </a:cubicBezTo>
                <a:cubicBezTo>
                  <a:pt x="328096" y="389510"/>
                  <a:pt x="298487" y="384784"/>
                  <a:pt x="268288" y="384341"/>
                </a:cubicBezTo>
                <a:cubicBezTo>
                  <a:pt x="234913" y="383824"/>
                  <a:pt x="202129" y="388476"/>
                  <a:pt x="170749" y="398149"/>
                </a:cubicBezTo>
                <a:cubicBezTo>
                  <a:pt x="162922" y="383972"/>
                  <a:pt x="156424" y="369574"/>
                  <a:pt x="151256" y="354954"/>
                </a:cubicBezTo>
                <a:cubicBezTo>
                  <a:pt x="148819" y="348013"/>
                  <a:pt x="141214" y="344395"/>
                  <a:pt x="134273" y="346832"/>
                </a:cubicBezTo>
                <a:cubicBezTo>
                  <a:pt x="127332" y="349268"/>
                  <a:pt x="123714" y="356874"/>
                  <a:pt x="126151" y="363814"/>
                </a:cubicBezTo>
                <a:cubicBezTo>
                  <a:pt x="131320" y="378508"/>
                  <a:pt x="137743" y="392980"/>
                  <a:pt x="145349" y="407157"/>
                </a:cubicBezTo>
                <a:cubicBezTo>
                  <a:pt x="127849" y="414245"/>
                  <a:pt x="110940" y="422958"/>
                  <a:pt x="94770" y="433221"/>
                </a:cubicBezTo>
                <a:cubicBezTo>
                  <a:pt x="50985" y="388328"/>
                  <a:pt x="26914" y="329185"/>
                  <a:pt x="26914" y="266349"/>
                </a:cubicBezTo>
                <a:cubicBezTo>
                  <a:pt x="26914" y="202480"/>
                  <a:pt x="51797" y="142377"/>
                  <a:pt x="96985" y="97188"/>
                </a:cubicBezTo>
                <a:cubicBezTo>
                  <a:pt x="96985" y="97188"/>
                  <a:pt x="97059" y="97114"/>
                  <a:pt x="97059" y="97114"/>
                </a:cubicBezTo>
                <a:cubicBezTo>
                  <a:pt x="114042" y="108264"/>
                  <a:pt x="131984" y="117641"/>
                  <a:pt x="150517" y="125172"/>
                </a:cubicBezTo>
                <a:cubicBezTo>
                  <a:pt x="137300" y="148284"/>
                  <a:pt x="127185" y="171985"/>
                  <a:pt x="120392" y="196056"/>
                </a:cubicBezTo>
                <a:cubicBezTo>
                  <a:pt x="118398" y="203145"/>
                  <a:pt x="122533" y="210454"/>
                  <a:pt x="129621" y="212448"/>
                </a:cubicBezTo>
                <a:cubicBezTo>
                  <a:pt x="130803" y="212817"/>
                  <a:pt x="132058" y="212965"/>
                  <a:pt x="133239" y="212965"/>
                </a:cubicBezTo>
                <a:cubicBezTo>
                  <a:pt x="139072" y="212965"/>
                  <a:pt x="144389" y="209126"/>
                  <a:pt x="146013" y="203292"/>
                </a:cubicBezTo>
                <a:cubicBezTo>
                  <a:pt x="152585" y="179886"/>
                  <a:pt x="162626" y="156775"/>
                  <a:pt x="175991" y="134328"/>
                </a:cubicBezTo>
                <a:cubicBezTo>
                  <a:pt x="204418" y="143115"/>
                  <a:pt x="234101" y="147914"/>
                  <a:pt x="264374" y="148431"/>
                </a:cubicBezTo>
                <a:cubicBezTo>
                  <a:pt x="266072" y="148431"/>
                  <a:pt x="267844" y="148505"/>
                  <a:pt x="269543" y="148505"/>
                </a:cubicBezTo>
                <a:cubicBezTo>
                  <a:pt x="300997" y="148505"/>
                  <a:pt x="332009" y="143853"/>
                  <a:pt x="361618" y="134771"/>
                </a:cubicBezTo>
                <a:cubicBezTo>
                  <a:pt x="373875" y="156996"/>
                  <a:pt x="382883" y="179738"/>
                  <a:pt x="388568" y="202702"/>
                </a:cubicBezTo>
                <a:cubicBezTo>
                  <a:pt x="390045" y="208756"/>
                  <a:pt x="395509" y="212817"/>
                  <a:pt x="401490" y="212817"/>
                </a:cubicBezTo>
                <a:cubicBezTo>
                  <a:pt x="402523" y="212817"/>
                  <a:pt x="403631" y="212670"/>
                  <a:pt x="404665" y="212448"/>
                </a:cubicBezTo>
                <a:cubicBezTo>
                  <a:pt x="411827" y="210676"/>
                  <a:pt x="416183" y="203514"/>
                  <a:pt x="414411" y="196352"/>
                </a:cubicBezTo>
                <a:cubicBezTo>
                  <a:pt x="408504" y="172428"/>
                  <a:pt x="399349" y="148800"/>
                  <a:pt x="387018" y="125763"/>
                </a:cubicBezTo>
                <a:cubicBezTo>
                  <a:pt x="404517" y="118675"/>
                  <a:pt x="421500" y="109962"/>
                  <a:pt x="437670" y="99699"/>
                </a:cubicBezTo>
                <a:cubicBezTo>
                  <a:pt x="481382" y="144592"/>
                  <a:pt x="505379" y="203661"/>
                  <a:pt x="505379" y="266423"/>
                </a:cubicBezTo>
                <a:cubicBezTo>
                  <a:pt x="505453" y="330219"/>
                  <a:pt x="480570" y="390248"/>
                  <a:pt x="435455" y="435437"/>
                </a:cubicBezTo>
                <a:moveTo>
                  <a:pt x="185738" y="232606"/>
                </a:moveTo>
                <a:cubicBezTo>
                  <a:pt x="185738" y="234452"/>
                  <a:pt x="185221" y="237036"/>
                  <a:pt x="184852" y="238291"/>
                </a:cubicBezTo>
                <a:lnTo>
                  <a:pt x="159968" y="308806"/>
                </a:lnTo>
                <a:cubicBezTo>
                  <a:pt x="157015" y="317445"/>
                  <a:pt x="151329" y="321358"/>
                  <a:pt x="144536" y="321358"/>
                </a:cubicBezTo>
                <a:lnTo>
                  <a:pt x="143650" y="321358"/>
                </a:lnTo>
                <a:cubicBezTo>
                  <a:pt x="136857" y="321358"/>
                  <a:pt x="131098" y="317518"/>
                  <a:pt x="128587" y="309396"/>
                </a:cubicBezTo>
                <a:lnTo>
                  <a:pt x="112934" y="259704"/>
                </a:lnTo>
                <a:lnTo>
                  <a:pt x="97133" y="309396"/>
                </a:lnTo>
                <a:cubicBezTo>
                  <a:pt x="94549" y="317518"/>
                  <a:pt x="88863" y="321358"/>
                  <a:pt x="82070" y="321358"/>
                </a:cubicBezTo>
                <a:lnTo>
                  <a:pt x="81184" y="321358"/>
                </a:lnTo>
                <a:cubicBezTo>
                  <a:pt x="74391" y="321358"/>
                  <a:pt x="68632" y="317518"/>
                  <a:pt x="65752" y="308806"/>
                </a:cubicBezTo>
                <a:lnTo>
                  <a:pt x="41607" y="239251"/>
                </a:lnTo>
                <a:cubicBezTo>
                  <a:pt x="41090" y="237627"/>
                  <a:pt x="40352" y="234821"/>
                  <a:pt x="40352" y="232458"/>
                </a:cubicBezTo>
                <a:cubicBezTo>
                  <a:pt x="40352" y="226034"/>
                  <a:pt x="45521" y="219758"/>
                  <a:pt x="53790" y="219758"/>
                </a:cubicBezTo>
                <a:cubicBezTo>
                  <a:pt x="60805" y="219758"/>
                  <a:pt x="65383" y="224188"/>
                  <a:pt x="67376" y="230612"/>
                </a:cubicBezTo>
                <a:lnTo>
                  <a:pt x="82439" y="280674"/>
                </a:lnTo>
                <a:lnTo>
                  <a:pt x="97871" y="230760"/>
                </a:lnTo>
                <a:cubicBezTo>
                  <a:pt x="99865" y="224114"/>
                  <a:pt x="105033" y="219536"/>
                  <a:pt x="112196" y="219536"/>
                </a:cubicBezTo>
                <a:lnTo>
                  <a:pt x="113820" y="219536"/>
                </a:lnTo>
                <a:cubicBezTo>
                  <a:pt x="120982" y="219536"/>
                  <a:pt x="126151" y="224114"/>
                  <a:pt x="128145" y="230760"/>
                </a:cubicBezTo>
                <a:lnTo>
                  <a:pt x="143798" y="280821"/>
                </a:lnTo>
                <a:lnTo>
                  <a:pt x="159230" y="230391"/>
                </a:lnTo>
                <a:cubicBezTo>
                  <a:pt x="161076" y="224484"/>
                  <a:pt x="165285" y="219684"/>
                  <a:pt x="172668" y="219684"/>
                </a:cubicBezTo>
                <a:cubicBezTo>
                  <a:pt x="180421" y="219684"/>
                  <a:pt x="185738" y="225591"/>
                  <a:pt x="185738" y="232606"/>
                </a:cubicBezTo>
                <a:moveTo>
                  <a:pt x="340205" y="232606"/>
                </a:moveTo>
                <a:cubicBezTo>
                  <a:pt x="340205" y="234452"/>
                  <a:pt x="339688" y="237036"/>
                  <a:pt x="339319" y="238291"/>
                </a:cubicBezTo>
                <a:lnTo>
                  <a:pt x="314436" y="308806"/>
                </a:lnTo>
                <a:cubicBezTo>
                  <a:pt x="311482" y="317445"/>
                  <a:pt x="305797" y="321358"/>
                  <a:pt x="299004" y="321358"/>
                </a:cubicBezTo>
                <a:lnTo>
                  <a:pt x="298118" y="321358"/>
                </a:lnTo>
                <a:cubicBezTo>
                  <a:pt x="291325" y="321358"/>
                  <a:pt x="285565" y="317518"/>
                  <a:pt x="283055" y="309396"/>
                </a:cubicBezTo>
                <a:lnTo>
                  <a:pt x="267401" y="259704"/>
                </a:lnTo>
                <a:lnTo>
                  <a:pt x="251600" y="309396"/>
                </a:lnTo>
                <a:cubicBezTo>
                  <a:pt x="249016" y="317518"/>
                  <a:pt x="243331" y="321358"/>
                  <a:pt x="236538" y="321358"/>
                </a:cubicBezTo>
                <a:lnTo>
                  <a:pt x="235651" y="321358"/>
                </a:lnTo>
                <a:cubicBezTo>
                  <a:pt x="228858" y="321358"/>
                  <a:pt x="223099" y="317518"/>
                  <a:pt x="220219" y="308806"/>
                </a:cubicBezTo>
                <a:lnTo>
                  <a:pt x="196075" y="239251"/>
                </a:lnTo>
                <a:cubicBezTo>
                  <a:pt x="195558" y="237627"/>
                  <a:pt x="194820" y="234821"/>
                  <a:pt x="194820" y="232458"/>
                </a:cubicBezTo>
                <a:cubicBezTo>
                  <a:pt x="194820" y="226034"/>
                  <a:pt x="199988" y="219758"/>
                  <a:pt x="208258" y="219758"/>
                </a:cubicBezTo>
                <a:cubicBezTo>
                  <a:pt x="215272" y="219758"/>
                  <a:pt x="219850" y="224188"/>
                  <a:pt x="221844" y="230612"/>
                </a:cubicBezTo>
                <a:lnTo>
                  <a:pt x="236907" y="280674"/>
                </a:lnTo>
                <a:lnTo>
                  <a:pt x="252339" y="230760"/>
                </a:lnTo>
                <a:cubicBezTo>
                  <a:pt x="254332" y="224114"/>
                  <a:pt x="259501" y="219536"/>
                  <a:pt x="266663" y="219536"/>
                </a:cubicBezTo>
                <a:lnTo>
                  <a:pt x="268288" y="219536"/>
                </a:lnTo>
                <a:cubicBezTo>
                  <a:pt x="275450" y="219536"/>
                  <a:pt x="280618" y="224114"/>
                  <a:pt x="282612" y="230760"/>
                </a:cubicBezTo>
                <a:lnTo>
                  <a:pt x="298265" y="280821"/>
                </a:lnTo>
                <a:lnTo>
                  <a:pt x="313697" y="230391"/>
                </a:lnTo>
                <a:cubicBezTo>
                  <a:pt x="315543" y="224484"/>
                  <a:pt x="319752" y="219684"/>
                  <a:pt x="327136" y="219684"/>
                </a:cubicBezTo>
                <a:cubicBezTo>
                  <a:pt x="334815" y="219684"/>
                  <a:pt x="340205" y="225591"/>
                  <a:pt x="340205" y="232606"/>
                </a:cubicBezTo>
                <a:moveTo>
                  <a:pt x="452659" y="280821"/>
                </a:moveTo>
                <a:lnTo>
                  <a:pt x="468091" y="230391"/>
                </a:lnTo>
                <a:cubicBezTo>
                  <a:pt x="469937" y="224484"/>
                  <a:pt x="474146" y="219684"/>
                  <a:pt x="481529" y="219684"/>
                </a:cubicBezTo>
                <a:cubicBezTo>
                  <a:pt x="489282" y="219684"/>
                  <a:pt x="494599" y="225591"/>
                  <a:pt x="494599" y="232606"/>
                </a:cubicBezTo>
                <a:cubicBezTo>
                  <a:pt x="494599" y="234452"/>
                  <a:pt x="494082" y="237036"/>
                  <a:pt x="493712" y="238291"/>
                </a:cubicBezTo>
                <a:lnTo>
                  <a:pt x="468829" y="308806"/>
                </a:lnTo>
                <a:cubicBezTo>
                  <a:pt x="465876" y="317445"/>
                  <a:pt x="460190" y="321358"/>
                  <a:pt x="453397" y="321358"/>
                </a:cubicBezTo>
                <a:lnTo>
                  <a:pt x="452511" y="321358"/>
                </a:lnTo>
                <a:cubicBezTo>
                  <a:pt x="445718" y="321358"/>
                  <a:pt x="439959" y="317518"/>
                  <a:pt x="437449" y="309396"/>
                </a:cubicBezTo>
                <a:lnTo>
                  <a:pt x="421795" y="259704"/>
                </a:lnTo>
                <a:lnTo>
                  <a:pt x="405994" y="309396"/>
                </a:lnTo>
                <a:cubicBezTo>
                  <a:pt x="403410" y="317518"/>
                  <a:pt x="397724" y="321358"/>
                  <a:pt x="390931" y="321358"/>
                </a:cubicBezTo>
                <a:lnTo>
                  <a:pt x="390045" y="321358"/>
                </a:lnTo>
                <a:cubicBezTo>
                  <a:pt x="383252" y="321358"/>
                  <a:pt x="377493" y="317518"/>
                  <a:pt x="374613" y="308806"/>
                </a:cubicBezTo>
                <a:lnTo>
                  <a:pt x="350468" y="239251"/>
                </a:lnTo>
                <a:cubicBezTo>
                  <a:pt x="349951" y="237627"/>
                  <a:pt x="349213" y="234821"/>
                  <a:pt x="349213" y="232458"/>
                </a:cubicBezTo>
                <a:cubicBezTo>
                  <a:pt x="349213" y="226034"/>
                  <a:pt x="354382" y="219758"/>
                  <a:pt x="362651" y="219758"/>
                </a:cubicBezTo>
                <a:cubicBezTo>
                  <a:pt x="369666" y="219758"/>
                  <a:pt x="374244" y="224188"/>
                  <a:pt x="376238" y="230612"/>
                </a:cubicBezTo>
                <a:lnTo>
                  <a:pt x="391300" y="280674"/>
                </a:lnTo>
                <a:lnTo>
                  <a:pt x="406732" y="230760"/>
                </a:lnTo>
                <a:cubicBezTo>
                  <a:pt x="408726" y="224114"/>
                  <a:pt x="413895" y="219536"/>
                  <a:pt x="421057" y="219536"/>
                </a:cubicBezTo>
                <a:lnTo>
                  <a:pt x="422681" y="219536"/>
                </a:lnTo>
                <a:cubicBezTo>
                  <a:pt x="429843" y="219536"/>
                  <a:pt x="435012" y="224114"/>
                  <a:pt x="437006" y="230760"/>
                </a:cubicBezTo>
                <a:lnTo>
                  <a:pt x="452659" y="280821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sp>
        <p:nvSpPr>
          <p:cNvPr id="23" name="Forma libre 6">
            <a:extLst>
              <a:ext uri="{FF2B5EF4-FFF2-40B4-BE49-F238E27FC236}">
                <a16:creationId xmlns:a16="http://schemas.microsoft.com/office/drawing/2014/main" id="{47373F4F-371F-4111-240C-ECAC08371174}"/>
              </a:ext>
            </a:extLst>
          </p:cNvPr>
          <p:cNvSpPr/>
          <p:nvPr/>
        </p:nvSpPr>
        <p:spPr>
          <a:xfrm>
            <a:off x="1146592" y="2654375"/>
            <a:ext cx="366085" cy="393555"/>
          </a:xfrm>
          <a:custGeom>
            <a:avLst/>
            <a:gdLst>
              <a:gd name="connsiteX0" fmla="*/ 317463 w 452622"/>
              <a:gd name="connsiteY0" fmla="*/ 34297 h 486587"/>
              <a:gd name="connsiteX1" fmla="*/ 260018 w 452622"/>
              <a:gd name="connsiteY1" fmla="*/ 34224 h 486587"/>
              <a:gd name="connsiteX2" fmla="*/ 255366 w 452622"/>
              <a:gd name="connsiteY2" fmla="*/ 27652 h 486587"/>
              <a:gd name="connsiteX3" fmla="*/ 168829 w 452622"/>
              <a:gd name="connsiteY3" fmla="*/ 554 h 486587"/>
              <a:gd name="connsiteX4" fmla="*/ 82292 w 452622"/>
              <a:gd name="connsiteY4" fmla="*/ 27652 h 486587"/>
              <a:gd name="connsiteX5" fmla="*/ 77640 w 452622"/>
              <a:gd name="connsiteY5" fmla="*/ 34224 h 486587"/>
              <a:gd name="connsiteX6" fmla="*/ 20194 w 452622"/>
              <a:gd name="connsiteY6" fmla="*/ 34224 h 486587"/>
              <a:gd name="connsiteX7" fmla="*/ 554 w 452622"/>
              <a:gd name="connsiteY7" fmla="*/ 60805 h 486587"/>
              <a:gd name="connsiteX8" fmla="*/ 554 w 452622"/>
              <a:gd name="connsiteY8" fmla="*/ 471487 h 486587"/>
              <a:gd name="connsiteX9" fmla="*/ 15174 w 452622"/>
              <a:gd name="connsiteY9" fmla="*/ 486107 h 486587"/>
              <a:gd name="connsiteX10" fmla="*/ 322484 w 452622"/>
              <a:gd name="connsiteY10" fmla="*/ 486181 h 486587"/>
              <a:gd name="connsiteX11" fmla="*/ 337104 w 452622"/>
              <a:gd name="connsiteY11" fmla="*/ 471561 h 486587"/>
              <a:gd name="connsiteX12" fmla="*/ 337104 w 452622"/>
              <a:gd name="connsiteY12" fmla="*/ 60805 h 486587"/>
              <a:gd name="connsiteX13" fmla="*/ 317463 w 452622"/>
              <a:gd name="connsiteY13" fmla="*/ 34297 h 486587"/>
              <a:gd name="connsiteX14" fmla="*/ 103040 w 452622"/>
              <a:gd name="connsiteY14" fmla="*/ 44635 h 486587"/>
              <a:gd name="connsiteX15" fmla="*/ 168829 w 452622"/>
              <a:gd name="connsiteY15" fmla="*/ 27135 h 486587"/>
              <a:gd name="connsiteX16" fmla="*/ 234618 w 452622"/>
              <a:gd name="connsiteY16" fmla="*/ 44635 h 486587"/>
              <a:gd name="connsiteX17" fmla="*/ 234618 w 452622"/>
              <a:gd name="connsiteY17" fmla="*/ 47514 h 486587"/>
              <a:gd name="connsiteX18" fmla="*/ 103040 w 452622"/>
              <a:gd name="connsiteY18" fmla="*/ 47514 h 486587"/>
              <a:gd name="connsiteX19" fmla="*/ 103040 w 452622"/>
              <a:gd name="connsiteY19" fmla="*/ 44635 h 486587"/>
              <a:gd name="connsiteX20" fmla="*/ 310522 w 452622"/>
              <a:gd name="connsiteY20" fmla="*/ 459526 h 486587"/>
              <a:gd name="connsiteX21" fmla="*/ 27209 w 452622"/>
              <a:gd name="connsiteY21" fmla="*/ 459526 h 486587"/>
              <a:gd name="connsiteX22" fmla="*/ 27209 w 452622"/>
              <a:gd name="connsiteY22" fmla="*/ 60805 h 486587"/>
              <a:gd name="connsiteX23" fmla="*/ 76532 w 452622"/>
              <a:gd name="connsiteY23" fmla="*/ 60805 h 486587"/>
              <a:gd name="connsiteX24" fmla="*/ 92703 w 452622"/>
              <a:gd name="connsiteY24" fmla="*/ 74096 h 486587"/>
              <a:gd name="connsiteX25" fmla="*/ 245029 w 452622"/>
              <a:gd name="connsiteY25" fmla="*/ 74096 h 486587"/>
              <a:gd name="connsiteX26" fmla="*/ 261273 w 452622"/>
              <a:gd name="connsiteY26" fmla="*/ 60805 h 486587"/>
              <a:gd name="connsiteX27" fmla="*/ 310596 w 452622"/>
              <a:gd name="connsiteY27" fmla="*/ 60805 h 486587"/>
              <a:gd name="connsiteX28" fmla="*/ 310596 w 452622"/>
              <a:gd name="connsiteY28" fmla="*/ 459526 h 486587"/>
              <a:gd name="connsiteX29" fmla="*/ 268583 w 452622"/>
              <a:gd name="connsiteY29" fmla="*/ 153914 h 486587"/>
              <a:gd name="connsiteX30" fmla="*/ 281874 w 452622"/>
              <a:gd name="connsiteY30" fmla="*/ 167204 h 486587"/>
              <a:gd name="connsiteX31" fmla="*/ 268583 w 452622"/>
              <a:gd name="connsiteY31" fmla="*/ 180495 h 486587"/>
              <a:gd name="connsiteX32" fmla="*/ 162257 w 452622"/>
              <a:gd name="connsiteY32" fmla="*/ 180495 h 486587"/>
              <a:gd name="connsiteX33" fmla="*/ 148967 w 452622"/>
              <a:gd name="connsiteY33" fmla="*/ 167204 h 486587"/>
              <a:gd name="connsiteX34" fmla="*/ 162257 w 452622"/>
              <a:gd name="connsiteY34" fmla="*/ 153914 h 486587"/>
              <a:gd name="connsiteX35" fmla="*/ 268583 w 452622"/>
              <a:gd name="connsiteY35" fmla="*/ 153914 h 486587"/>
              <a:gd name="connsiteX36" fmla="*/ 281874 w 452622"/>
              <a:gd name="connsiteY36" fmla="*/ 273530 h 486587"/>
              <a:gd name="connsiteX37" fmla="*/ 268583 w 452622"/>
              <a:gd name="connsiteY37" fmla="*/ 286821 h 486587"/>
              <a:gd name="connsiteX38" fmla="*/ 162257 w 452622"/>
              <a:gd name="connsiteY38" fmla="*/ 286821 h 486587"/>
              <a:gd name="connsiteX39" fmla="*/ 148967 w 452622"/>
              <a:gd name="connsiteY39" fmla="*/ 273530 h 486587"/>
              <a:gd name="connsiteX40" fmla="*/ 162257 w 452622"/>
              <a:gd name="connsiteY40" fmla="*/ 260239 h 486587"/>
              <a:gd name="connsiteX41" fmla="*/ 268583 w 452622"/>
              <a:gd name="connsiteY41" fmla="*/ 260239 h 486587"/>
              <a:gd name="connsiteX42" fmla="*/ 281874 w 452622"/>
              <a:gd name="connsiteY42" fmla="*/ 273530 h 486587"/>
              <a:gd name="connsiteX43" fmla="*/ 281874 w 452622"/>
              <a:gd name="connsiteY43" fmla="*/ 379856 h 486587"/>
              <a:gd name="connsiteX44" fmla="*/ 268583 w 452622"/>
              <a:gd name="connsiteY44" fmla="*/ 393146 h 486587"/>
              <a:gd name="connsiteX45" fmla="*/ 162257 w 452622"/>
              <a:gd name="connsiteY45" fmla="*/ 393146 h 486587"/>
              <a:gd name="connsiteX46" fmla="*/ 148967 w 452622"/>
              <a:gd name="connsiteY46" fmla="*/ 379856 h 486587"/>
              <a:gd name="connsiteX47" fmla="*/ 162257 w 452622"/>
              <a:gd name="connsiteY47" fmla="*/ 366565 h 486587"/>
              <a:gd name="connsiteX48" fmla="*/ 268583 w 452622"/>
              <a:gd name="connsiteY48" fmla="*/ 366565 h 486587"/>
              <a:gd name="connsiteX49" fmla="*/ 281874 w 452622"/>
              <a:gd name="connsiteY49" fmla="*/ 379856 h 486587"/>
              <a:gd name="connsiteX50" fmla="*/ 69222 w 452622"/>
              <a:gd name="connsiteY50" fmla="*/ 207003 h 486587"/>
              <a:gd name="connsiteX51" fmla="*/ 122385 w 452622"/>
              <a:gd name="connsiteY51" fmla="*/ 207003 h 486587"/>
              <a:gd name="connsiteX52" fmla="*/ 135676 w 452622"/>
              <a:gd name="connsiteY52" fmla="*/ 193712 h 486587"/>
              <a:gd name="connsiteX53" fmla="*/ 135676 w 452622"/>
              <a:gd name="connsiteY53" fmla="*/ 140549 h 486587"/>
              <a:gd name="connsiteX54" fmla="*/ 122385 w 452622"/>
              <a:gd name="connsiteY54" fmla="*/ 127258 h 486587"/>
              <a:gd name="connsiteX55" fmla="*/ 69222 w 452622"/>
              <a:gd name="connsiteY55" fmla="*/ 127258 h 486587"/>
              <a:gd name="connsiteX56" fmla="*/ 55932 w 452622"/>
              <a:gd name="connsiteY56" fmla="*/ 140549 h 486587"/>
              <a:gd name="connsiteX57" fmla="*/ 55932 w 452622"/>
              <a:gd name="connsiteY57" fmla="*/ 193712 h 486587"/>
              <a:gd name="connsiteX58" fmla="*/ 69222 w 452622"/>
              <a:gd name="connsiteY58" fmla="*/ 207003 h 486587"/>
              <a:gd name="connsiteX59" fmla="*/ 82513 w 452622"/>
              <a:gd name="connsiteY59" fmla="*/ 153840 h 486587"/>
              <a:gd name="connsiteX60" fmla="*/ 109094 w 452622"/>
              <a:gd name="connsiteY60" fmla="*/ 153840 h 486587"/>
              <a:gd name="connsiteX61" fmla="*/ 109094 w 452622"/>
              <a:gd name="connsiteY61" fmla="*/ 180421 h 486587"/>
              <a:gd name="connsiteX62" fmla="*/ 82513 w 452622"/>
              <a:gd name="connsiteY62" fmla="*/ 180421 h 486587"/>
              <a:gd name="connsiteX63" fmla="*/ 82513 w 452622"/>
              <a:gd name="connsiteY63" fmla="*/ 153840 h 486587"/>
              <a:gd name="connsiteX64" fmla="*/ 122385 w 452622"/>
              <a:gd name="connsiteY64" fmla="*/ 233658 h 486587"/>
              <a:gd name="connsiteX65" fmla="*/ 69222 w 452622"/>
              <a:gd name="connsiteY65" fmla="*/ 233658 h 486587"/>
              <a:gd name="connsiteX66" fmla="*/ 55932 w 452622"/>
              <a:gd name="connsiteY66" fmla="*/ 246949 h 486587"/>
              <a:gd name="connsiteX67" fmla="*/ 55932 w 452622"/>
              <a:gd name="connsiteY67" fmla="*/ 300111 h 486587"/>
              <a:gd name="connsiteX68" fmla="*/ 69222 w 452622"/>
              <a:gd name="connsiteY68" fmla="*/ 313402 h 486587"/>
              <a:gd name="connsiteX69" fmla="*/ 122385 w 452622"/>
              <a:gd name="connsiteY69" fmla="*/ 313402 h 486587"/>
              <a:gd name="connsiteX70" fmla="*/ 135676 w 452622"/>
              <a:gd name="connsiteY70" fmla="*/ 300111 h 486587"/>
              <a:gd name="connsiteX71" fmla="*/ 135676 w 452622"/>
              <a:gd name="connsiteY71" fmla="*/ 246949 h 486587"/>
              <a:gd name="connsiteX72" fmla="*/ 122385 w 452622"/>
              <a:gd name="connsiteY72" fmla="*/ 233658 h 486587"/>
              <a:gd name="connsiteX73" fmla="*/ 109094 w 452622"/>
              <a:gd name="connsiteY73" fmla="*/ 286821 h 486587"/>
              <a:gd name="connsiteX74" fmla="*/ 82513 w 452622"/>
              <a:gd name="connsiteY74" fmla="*/ 286821 h 486587"/>
              <a:gd name="connsiteX75" fmla="*/ 82513 w 452622"/>
              <a:gd name="connsiteY75" fmla="*/ 260239 h 486587"/>
              <a:gd name="connsiteX76" fmla="*/ 109094 w 452622"/>
              <a:gd name="connsiteY76" fmla="*/ 260239 h 486587"/>
              <a:gd name="connsiteX77" fmla="*/ 109094 w 452622"/>
              <a:gd name="connsiteY77" fmla="*/ 286821 h 486587"/>
              <a:gd name="connsiteX78" fmla="*/ 122311 w 452622"/>
              <a:gd name="connsiteY78" fmla="*/ 339983 h 486587"/>
              <a:gd name="connsiteX79" fmla="*/ 69149 w 452622"/>
              <a:gd name="connsiteY79" fmla="*/ 339983 h 486587"/>
              <a:gd name="connsiteX80" fmla="*/ 55858 w 452622"/>
              <a:gd name="connsiteY80" fmla="*/ 353274 h 486587"/>
              <a:gd name="connsiteX81" fmla="*/ 55858 w 452622"/>
              <a:gd name="connsiteY81" fmla="*/ 406437 h 486587"/>
              <a:gd name="connsiteX82" fmla="*/ 69149 w 452622"/>
              <a:gd name="connsiteY82" fmla="*/ 419728 h 486587"/>
              <a:gd name="connsiteX83" fmla="*/ 122311 w 452622"/>
              <a:gd name="connsiteY83" fmla="*/ 419728 h 486587"/>
              <a:gd name="connsiteX84" fmla="*/ 135602 w 452622"/>
              <a:gd name="connsiteY84" fmla="*/ 406437 h 486587"/>
              <a:gd name="connsiteX85" fmla="*/ 135602 w 452622"/>
              <a:gd name="connsiteY85" fmla="*/ 353274 h 486587"/>
              <a:gd name="connsiteX86" fmla="*/ 122311 w 452622"/>
              <a:gd name="connsiteY86" fmla="*/ 339983 h 486587"/>
              <a:gd name="connsiteX87" fmla="*/ 109021 w 452622"/>
              <a:gd name="connsiteY87" fmla="*/ 393146 h 486587"/>
              <a:gd name="connsiteX88" fmla="*/ 82439 w 452622"/>
              <a:gd name="connsiteY88" fmla="*/ 393146 h 486587"/>
              <a:gd name="connsiteX89" fmla="*/ 82439 w 452622"/>
              <a:gd name="connsiteY89" fmla="*/ 366565 h 486587"/>
              <a:gd name="connsiteX90" fmla="*/ 109021 w 452622"/>
              <a:gd name="connsiteY90" fmla="*/ 366565 h 486587"/>
              <a:gd name="connsiteX91" fmla="*/ 109021 w 452622"/>
              <a:gd name="connsiteY91" fmla="*/ 393146 h 486587"/>
              <a:gd name="connsiteX92" fmla="*/ 450296 w 452622"/>
              <a:gd name="connsiteY92" fmla="*/ 169493 h 486587"/>
              <a:gd name="connsiteX93" fmla="*/ 423715 w 452622"/>
              <a:gd name="connsiteY93" fmla="*/ 129621 h 486587"/>
              <a:gd name="connsiteX94" fmla="*/ 412565 w 452622"/>
              <a:gd name="connsiteY94" fmla="*/ 123714 h 486587"/>
              <a:gd name="connsiteX95" fmla="*/ 401490 w 452622"/>
              <a:gd name="connsiteY95" fmla="*/ 129769 h 486587"/>
              <a:gd name="connsiteX96" fmla="*/ 375425 w 452622"/>
              <a:gd name="connsiteY96" fmla="*/ 169641 h 486587"/>
              <a:gd name="connsiteX97" fmla="*/ 373284 w 452622"/>
              <a:gd name="connsiteY97" fmla="*/ 176877 h 486587"/>
              <a:gd name="connsiteX98" fmla="*/ 372767 w 452622"/>
              <a:gd name="connsiteY98" fmla="*/ 469199 h 486587"/>
              <a:gd name="connsiteX99" fmla="*/ 376681 w 452622"/>
              <a:gd name="connsiteY99" fmla="*/ 478576 h 486587"/>
              <a:gd name="connsiteX100" fmla="*/ 386058 w 452622"/>
              <a:gd name="connsiteY100" fmla="*/ 482489 h 486587"/>
              <a:gd name="connsiteX101" fmla="*/ 439221 w 452622"/>
              <a:gd name="connsiteY101" fmla="*/ 482489 h 486587"/>
              <a:gd name="connsiteX102" fmla="*/ 452511 w 452622"/>
              <a:gd name="connsiteY102" fmla="*/ 469199 h 486587"/>
              <a:gd name="connsiteX103" fmla="*/ 452511 w 452622"/>
              <a:gd name="connsiteY103" fmla="*/ 176803 h 486587"/>
              <a:gd name="connsiteX104" fmla="*/ 450296 w 452622"/>
              <a:gd name="connsiteY104" fmla="*/ 169493 h 486587"/>
              <a:gd name="connsiteX105" fmla="*/ 412713 w 452622"/>
              <a:gd name="connsiteY105" fmla="*/ 161076 h 486587"/>
              <a:gd name="connsiteX106" fmla="*/ 425930 w 452622"/>
              <a:gd name="connsiteY106" fmla="*/ 180864 h 486587"/>
              <a:gd name="connsiteX107" fmla="*/ 425930 w 452622"/>
              <a:gd name="connsiteY107" fmla="*/ 416110 h 486587"/>
              <a:gd name="connsiteX108" fmla="*/ 399422 w 452622"/>
              <a:gd name="connsiteY108" fmla="*/ 416110 h 486587"/>
              <a:gd name="connsiteX109" fmla="*/ 399865 w 452622"/>
              <a:gd name="connsiteY109" fmla="*/ 180864 h 486587"/>
              <a:gd name="connsiteX110" fmla="*/ 412713 w 452622"/>
              <a:gd name="connsiteY110" fmla="*/ 161076 h 486587"/>
              <a:gd name="connsiteX111" fmla="*/ 399349 w 452622"/>
              <a:gd name="connsiteY111" fmla="*/ 455982 h 486587"/>
              <a:gd name="connsiteX112" fmla="*/ 399349 w 452622"/>
              <a:gd name="connsiteY112" fmla="*/ 442691 h 486587"/>
              <a:gd name="connsiteX113" fmla="*/ 425856 w 452622"/>
              <a:gd name="connsiteY113" fmla="*/ 442691 h 486587"/>
              <a:gd name="connsiteX114" fmla="*/ 425856 w 452622"/>
              <a:gd name="connsiteY114" fmla="*/ 455982 h 486587"/>
              <a:gd name="connsiteX115" fmla="*/ 399349 w 452622"/>
              <a:gd name="connsiteY115" fmla="*/ 455982 h 48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452622" h="486587">
                <a:moveTo>
                  <a:pt x="317463" y="34297"/>
                </a:moveTo>
                <a:lnTo>
                  <a:pt x="260018" y="34224"/>
                </a:lnTo>
                <a:cubicBezTo>
                  <a:pt x="259058" y="32008"/>
                  <a:pt x="257507" y="29793"/>
                  <a:pt x="255366" y="27652"/>
                </a:cubicBezTo>
                <a:cubicBezTo>
                  <a:pt x="238900" y="10965"/>
                  <a:pt x="205747" y="554"/>
                  <a:pt x="168829" y="554"/>
                </a:cubicBezTo>
                <a:cubicBezTo>
                  <a:pt x="131910" y="554"/>
                  <a:pt x="98757" y="10965"/>
                  <a:pt x="82292" y="27652"/>
                </a:cubicBezTo>
                <a:cubicBezTo>
                  <a:pt x="80150" y="29793"/>
                  <a:pt x="78600" y="32008"/>
                  <a:pt x="77640" y="34224"/>
                </a:cubicBezTo>
                <a:lnTo>
                  <a:pt x="20194" y="34224"/>
                </a:lnTo>
                <a:cubicBezTo>
                  <a:pt x="8824" y="34224"/>
                  <a:pt x="554" y="45373"/>
                  <a:pt x="554" y="60805"/>
                </a:cubicBezTo>
                <a:lnTo>
                  <a:pt x="554" y="471487"/>
                </a:lnTo>
                <a:cubicBezTo>
                  <a:pt x="554" y="479536"/>
                  <a:pt x="7125" y="486107"/>
                  <a:pt x="15174" y="486107"/>
                </a:cubicBezTo>
                <a:lnTo>
                  <a:pt x="322484" y="486181"/>
                </a:lnTo>
                <a:cubicBezTo>
                  <a:pt x="330532" y="486181"/>
                  <a:pt x="337104" y="479610"/>
                  <a:pt x="337104" y="471561"/>
                </a:cubicBezTo>
                <a:lnTo>
                  <a:pt x="337104" y="60805"/>
                </a:lnTo>
                <a:cubicBezTo>
                  <a:pt x="337104" y="45447"/>
                  <a:pt x="328834" y="34297"/>
                  <a:pt x="317463" y="34297"/>
                </a:cubicBezTo>
                <a:moveTo>
                  <a:pt x="103040" y="44635"/>
                </a:moveTo>
                <a:cubicBezTo>
                  <a:pt x="113525" y="35700"/>
                  <a:pt x="137153" y="27135"/>
                  <a:pt x="168829" y="27135"/>
                </a:cubicBezTo>
                <a:cubicBezTo>
                  <a:pt x="200505" y="27135"/>
                  <a:pt x="224133" y="35700"/>
                  <a:pt x="234618" y="44635"/>
                </a:cubicBezTo>
                <a:lnTo>
                  <a:pt x="234618" y="47514"/>
                </a:lnTo>
                <a:lnTo>
                  <a:pt x="103040" y="47514"/>
                </a:lnTo>
                <a:lnTo>
                  <a:pt x="103040" y="44635"/>
                </a:lnTo>
                <a:close/>
                <a:moveTo>
                  <a:pt x="310522" y="459526"/>
                </a:moveTo>
                <a:lnTo>
                  <a:pt x="27209" y="459526"/>
                </a:lnTo>
                <a:lnTo>
                  <a:pt x="27209" y="60805"/>
                </a:lnTo>
                <a:lnTo>
                  <a:pt x="76532" y="60805"/>
                </a:lnTo>
                <a:cubicBezTo>
                  <a:pt x="76754" y="66047"/>
                  <a:pt x="80446" y="74096"/>
                  <a:pt x="92703" y="74096"/>
                </a:cubicBezTo>
                <a:lnTo>
                  <a:pt x="245029" y="74096"/>
                </a:lnTo>
                <a:cubicBezTo>
                  <a:pt x="257360" y="74096"/>
                  <a:pt x="260978" y="66047"/>
                  <a:pt x="261273" y="60805"/>
                </a:cubicBezTo>
                <a:lnTo>
                  <a:pt x="310596" y="60805"/>
                </a:lnTo>
                <a:lnTo>
                  <a:pt x="310596" y="459526"/>
                </a:lnTo>
                <a:close/>
                <a:moveTo>
                  <a:pt x="268583" y="153914"/>
                </a:moveTo>
                <a:cubicBezTo>
                  <a:pt x="275893" y="153914"/>
                  <a:pt x="281874" y="159894"/>
                  <a:pt x="281874" y="167204"/>
                </a:cubicBezTo>
                <a:cubicBezTo>
                  <a:pt x="281874" y="174514"/>
                  <a:pt x="275893" y="180495"/>
                  <a:pt x="268583" y="180495"/>
                </a:cubicBezTo>
                <a:lnTo>
                  <a:pt x="162257" y="180495"/>
                </a:lnTo>
                <a:cubicBezTo>
                  <a:pt x="154947" y="180495"/>
                  <a:pt x="148967" y="174514"/>
                  <a:pt x="148967" y="167204"/>
                </a:cubicBezTo>
                <a:cubicBezTo>
                  <a:pt x="148967" y="159894"/>
                  <a:pt x="154947" y="153914"/>
                  <a:pt x="162257" y="153914"/>
                </a:cubicBezTo>
                <a:lnTo>
                  <a:pt x="268583" y="153914"/>
                </a:lnTo>
                <a:close/>
                <a:moveTo>
                  <a:pt x="281874" y="273530"/>
                </a:moveTo>
                <a:cubicBezTo>
                  <a:pt x="281874" y="280840"/>
                  <a:pt x="275893" y="286821"/>
                  <a:pt x="268583" y="286821"/>
                </a:cubicBezTo>
                <a:lnTo>
                  <a:pt x="162257" y="286821"/>
                </a:lnTo>
                <a:cubicBezTo>
                  <a:pt x="154947" y="286821"/>
                  <a:pt x="148967" y="280840"/>
                  <a:pt x="148967" y="273530"/>
                </a:cubicBezTo>
                <a:cubicBezTo>
                  <a:pt x="148967" y="266220"/>
                  <a:pt x="154947" y="260239"/>
                  <a:pt x="162257" y="260239"/>
                </a:cubicBezTo>
                <a:lnTo>
                  <a:pt x="268583" y="260239"/>
                </a:lnTo>
                <a:cubicBezTo>
                  <a:pt x="275893" y="260239"/>
                  <a:pt x="281874" y="266220"/>
                  <a:pt x="281874" y="273530"/>
                </a:cubicBezTo>
                <a:moveTo>
                  <a:pt x="281874" y="379856"/>
                </a:moveTo>
                <a:cubicBezTo>
                  <a:pt x="281874" y="387165"/>
                  <a:pt x="275893" y="393146"/>
                  <a:pt x="268583" y="393146"/>
                </a:cubicBezTo>
                <a:lnTo>
                  <a:pt x="162257" y="393146"/>
                </a:lnTo>
                <a:cubicBezTo>
                  <a:pt x="154947" y="393146"/>
                  <a:pt x="148967" y="387165"/>
                  <a:pt x="148967" y="379856"/>
                </a:cubicBezTo>
                <a:cubicBezTo>
                  <a:pt x="148967" y="372546"/>
                  <a:pt x="154947" y="366565"/>
                  <a:pt x="162257" y="366565"/>
                </a:cubicBezTo>
                <a:lnTo>
                  <a:pt x="268583" y="366565"/>
                </a:lnTo>
                <a:cubicBezTo>
                  <a:pt x="275893" y="366565"/>
                  <a:pt x="281874" y="372546"/>
                  <a:pt x="281874" y="379856"/>
                </a:cubicBezTo>
                <a:moveTo>
                  <a:pt x="69222" y="207003"/>
                </a:moveTo>
                <a:lnTo>
                  <a:pt x="122385" y="207003"/>
                </a:lnTo>
                <a:cubicBezTo>
                  <a:pt x="129695" y="207003"/>
                  <a:pt x="135676" y="201022"/>
                  <a:pt x="135676" y="193712"/>
                </a:cubicBezTo>
                <a:lnTo>
                  <a:pt x="135676" y="140549"/>
                </a:lnTo>
                <a:cubicBezTo>
                  <a:pt x="135676" y="133239"/>
                  <a:pt x="129695" y="127258"/>
                  <a:pt x="122385" y="127258"/>
                </a:cubicBezTo>
                <a:lnTo>
                  <a:pt x="69222" y="127258"/>
                </a:lnTo>
                <a:cubicBezTo>
                  <a:pt x="61913" y="127258"/>
                  <a:pt x="55932" y="133239"/>
                  <a:pt x="55932" y="140549"/>
                </a:cubicBezTo>
                <a:lnTo>
                  <a:pt x="55932" y="193712"/>
                </a:lnTo>
                <a:cubicBezTo>
                  <a:pt x="55932" y="201022"/>
                  <a:pt x="61913" y="207003"/>
                  <a:pt x="69222" y="207003"/>
                </a:cubicBezTo>
                <a:moveTo>
                  <a:pt x="82513" y="153840"/>
                </a:moveTo>
                <a:lnTo>
                  <a:pt x="109094" y="153840"/>
                </a:lnTo>
                <a:lnTo>
                  <a:pt x="109094" y="180421"/>
                </a:lnTo>
                <a:lnTo>
                  <a:pt x="82513" y="180421"/>
                </a:lnTo>
                <a:lnTo>
                  <a:pt x="82513" y="153840"/>
                </a:lnTo>
                <a:close/>
                <a:moveTo>
                  <a:pt x="122385" y="233658"/>
                </a:moveTo>
                <a:lnTo>
                  <a:pt x="69222" y="233658"/>
                </a:lnTo>
                <a:cubicBezTo>
                  <a:pt x="61913" y="233658"/>
                  <a:pt x="55932" y="239639"/>
                  <a:pt x="55932" y="246949"/>
                </a:cubicBezTo>
                <a:lnTo>
                  <a:pt x="55932" y="300111"/>
                </a:lnTo>
                <a:cubicBezTo>
                  <a:pt x="55932" y="307421"/>
                  <a:pt x="61913" y="313402"/>
                  <a:pt x="69222" y="313402"/>
                </a:cubicBezTo>
                <a:lnTo>
                  <a:pt x="122385" y="313402"/>
                </a:lnTo>
                <a:cubicBezTo>
                  <a:pt x="129695" y="313402"/>
                  <a:pt x="135676" y="307421"/>
                  <a:pt x="135676" y="300111"/>
                </a:cubicBezTo>
                <a:lnTo>
                  <a:pt x="135676" y="246949"/>
                </a:lnTo>
                <a:cubicBezTo>
                  <a:pt x="135676" y="239639"/>
                  <a:pt x="129769" y="233658"/>
                  <a:pt x="122385" y="233658"/>
                </a:cubicBezTo>
                <a:moveTo>
                  <a:pt x="109094" y="286821"/>
                </a:moveTo>
                <a:lnTo>
                  <a:pt x="82513" y="286821"/>
                </a:lnTo>
                <a:lnTo>
                  <a:pt x="82513" y="260239"/>
                </a:lnTo>
                <a:lnTo>
                  <a:pt x="109094" y="260239"/>
                </a:lnTo>
                <a:lnTo>
                  <a:pt x="109094" y="286821"/>
                </a:lnTo>
                <a:close/>
                <a:moveTo>
                  <a:pt x="122311" y="339983"/>
                </a:moveTo>
                <a:lnTo>
                  <a:pt x="69149" y="339983"/>
                </a:lnTo>
                <a:cubicBezTo>
                  <a:pt x="61839" y="339983"/>
                  <a:pt x="55858" y="345964"/>
                  <a:pt x="55858" y="353274"/>
                </a:cubicBezTo>
                <a:lnTo>
                  <a:pt x="55858" y="406437"/>
                </a:lnTo>
                <a:cubicBezTo>
                  <a:pt x="55858" y="413747"/>
                  <a:pt x="61839" y="419728"/>
                  <a:pt x="69149" y="419728"/>
                </a:cubicBezTo>
                <a:lnTo>
                  <a:pt x="122311" y="419728"/>
                </a:lnTo>
                <a:cubicBezTo>
                  <a:pt x="129621" y="419728"/>
                  <a:pt x="135602" y="413747"/>
                  <a:pt x="135602" y="406437"/>
                </a:cubicBezTo>
                <a:lnTo>
                  <a:pt x="135602" y="353274"/>
                </a:lnTo>
                <a:cubicBezTo>
                  <a:pt x="135602" y="345964"/>
                  <a:pt x="129621" y="339983"/>
                  <a:pt x="122311" y="339983"/>
                </a:cubicBezTo>
                <a:moveTo>
                  <a:pt x="109021" y="393146"/>
                </a:moveTo>
                <a:lnTo>
                  <a:pt x="82439" y="393146"/>
                </a:lnTo>
                <a:lnTo>
                  <a:pt x="82439" y="366565"/>
                </a:lnTo>
                <a:lnTo>
                  <a:pt x="109021" y="366565"/>
                </a:lnTo>
                <a:lnTo>
                  <a:pt x="109021" y="393146"/>
                </a:lnTo>
                <a:close/>
                <a:moveTo>
                  <a:pt x="450296" y="169493"/>
                </a:moveTo>
                <a:lnTo>
                  <a:pt x="423715" y="129621"/>
                </a:lnTo>
                <a:cubicBezTo>
                  <a:pt x="421204" y="125929"/>
                  <a:pt x="417069" y="123640"/>
                  <a:pt x="412565" y="123714"/>
                </a:cubicBezTo>
                <a:cubicBezTo>
                  <a:pt x="408135" y="123714"/>
                  <a:pt x="403926" y="126003"/>
                  <a:pt x="401490" y="129769"/>
                </a:cubicBezTo>
                <a:lnTo>
                  <a:pt x="375425" y="169641"/>
                </a:lnTo>
                <a:cubicBezTo>
                  <a:pt x="374022" y="171782"/>
                  <a:pt x="373284" y="174293"/>
                  <a:pt x="373284" y="176877"/>
                </a:cubicBezTo>
                <a:lnTo>
                  <a:pt x="372767" y="469199"/>
                </a:lnTo>
                <a:cubicBezTo>
                  <a:pt x="372767" y="472743"/>
                  <a:pt x="374170" y="476139"/>
                  <a:pt x="376681" y="478576"/>
                </a:cubicBezTo>
                <a:cubicBezTo>
                  <a:pt x="379191" y="481086"/>
                  <a:pt x="382588" y="482489"/>
                  <a:pt x="386058" y="482489"/>
                </a:cubicBezTo>
                <a:lnTo>
                  <a:pt x="439221" y="482489"/>
                </a:lnTo>
                <a:cubicBezTo>
                  <a:pt x="446531" y="482489"/>
                  <a:pt x="452511" y="476508"/>
                  <a:pt x="452511" y="469199"/>
                </a:cubicBezTo>
                <a:lnTo>
                  <a:pt x="452511" y="176803"/>
                </a:lnTo>
                <a:cubicBezTo>
                  <a:pt x="452511" y="174219"/>
                  <a:pt x="451773" y="171635"/>
                  <a:pt x="450296" y="169493"/>
                </a:cubicBezTo>
                <a:moveTo>
                  <a:pt x="412713" y="161076"/>
                </a:moveTo>
                <a:lnTo>
                  <a:pt x="425930" y="180864"/>
                </a:lnTo>
                <a:lnTo>
                  <a:pt x="425930" y="416110"/>
                </a:lnTo>
                <a:lnTo>
                  <a:pt x="399422" y="416110"/>
                </a:lnTo>
                <a:lnTo>
                  <a:pt x="399865" y="180864"/>
                </a:lnTo>
                <a:lnTo>
                  <a:pt x="412713" y="161076"/>
                </a:lnTo>
                <a:close/>
                <a:moveTo>
                  <a:pt x="399349" y="455982"/>
                </a:moveTo>
                <a:lnTo>
                  <a:pt x="399349" y="442691"/>
                </a:lnTo>
                <a:lnTo>
                  <a:pt x="425856" y="442691"/>
                </a:lnTo>
                <a:lnTo>
                  <a:pt x="425856" y="455982"/>
                </a:lnTo>
                <a:lnTo>
                  <a:pt x="399349" y="4559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 sz="1400" dirty="0">
              <a:latin typeface="Lato Light" panose="020F0302020204030203" pitchFamily="34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9D1918-AAC5-5EAA-FD97-4B9F0A3DA7C3}"/>
              </a:ext>
            </a:extLst>
          </p:cNvPr>
          <p:cNvSpPr txBox="1"/>
          <p:nvPr/>
        </p:nvSpPr>
        <p:spPr>
          <a:xfrm>
            <a:off x="346278" y="4910753"/>
            <a:ext cx="196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AC46A-0744-AB69-B4C9-B745ACC4857D}"/>
              </a:ext>
            </a:extLst>
          </p:cNvPr>
          <p:cNvSpPr/>
          <p:nvPr/>
        </p:nvSpPr>
        <p:spPr>
          <a:xfrm>
            <a:off x="689623" y="4371499"/>
            <a:ext cx="1280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3E019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DESIRE</a:t>
            </a:r>
            <a:endParaRPr lang="en-US" sz="6000" dirty="0">
              <a:solidFill>
                <a:srgbClr val="73E019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2D355D-4E6D-394A-03B3-797B7BCA31CB}"/>
              </a:ext>
            </a:extLst>
          </p:cNvPr>
          <p:cNvSpPr txBox="1"/>
          <p:nvPr/>
        </p:nvSpPr>
        <p:spPr>
          <a:xfrm>
            <a:off x="2384377" y="4910753"/>
            <a:ext cx="196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C1845-0830-49CB-01C1-0F1B8AFFB30E}"/>
              </a:ext>
            </a:extLst>
          </p:cNvPr>
          <p:cNvSpPr/>
          <p:nvPr/>
        </p:nvSpPr>
        <p:spPr>
          <a:xfrm>
            <a:off x="2448029" y="4371499"/>
            <a:ext cx="183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9D054"/>
                </a:solidFill>
                <a:latin typeface="Poppins" pitchFamily="2" charset="77"/>
                <a:ea typeface="Roboto Medium" panose="02000000000000000000" pitchFamily="2" charset="0"/>
                <a:cs typeface="Montserrat" charset="0"/>
              </a:rPr>
              <a:t>AWARENESS</a:t>
            </a:r>
            <a:endParaRPr lang="en-US" sz="6000" dirty="0">
              <a:solidFill>
                <a:srgbClr val="09D054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E58002-2BC7-3C07-5102-989A11A958F1}"/>
              </a:ext>
            </a:extLst>
          </p:cNvPr>
          <p:cNvSpPr txBox="1"/>
          <p:nvPr/>
        </p:nvSpPr>
        <p:spPr>
          <a:xfrm>
            <a:off x="7895969" y="4910753"/>
            <a:ext cx="196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10FBA21-AC52-7F7B-3E3F-D19B692F2AF9}"/>
              </a:ext>
            </a:extLst>
          </p:cNvPr>
          <p:cNvSpPr/>
          <p:nvPr/>
        </p:nvSpPr>
        <p:spPr>
          <a:xfrm>
            <a:off x="7752542" y="4371499"/>
            <a:ext cx="22535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0BD7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dirty="0">
              <a:solidFill>
                <a:srgbClr val="00BD7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048ED33-BFB7-C81D-69C0-C2F17CDB6FCC}"/>
              </a:ext>
            </a:extLst>
          </p:cNvPr>
          <p:cNvSpPr txBox="1"/>
          <p:nvPr/>
        </p:nvSpPr>
        <p:spPr>
          <a:xfrm>
            <a:off x="9884803" y="4910753"/>
            <a:ext cx="196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2A7159-063B-112C-C244-B4732960DED9}"/>
              </a:ext>
            </a:extLst>
          </p:cNvPr>
          <p:cNvSpPr/>
          <p:nvPr/>
        </p:nvSpPr>
        <p:spPr>
          <a:xfrm>
            <a:off x="9948455" y="4371499"/>
            <a:ext cx="1839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A7A2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6000" dirty="0">
              <a:solidFill>
                <a:srgbClr val="04A7A2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D04FF-6029-FE62-4872-B0F7A80B43BB}"/>
              </a:ext>
            </a:extLst>
          </p:cNvPr>
          <p:cNvSpPr txBox="1"/>
          <p:nvPr/>
        </p:nvSpPr>
        <p:spPr>
          <a:xfrm>
            <a:off x="5133028" y="4910753"/>
            <a:ext cx="19667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975631-322B-0609-13C7-84497A1AE586}"/>
              </a:ext>
            </a:extLst>
          </p:cNvPr>
          <p:cNvSpPr/>
          <p:nvPr/>
        </p:nvSpPr>
        <p:spPr>
          <a:xfrm>
            <a:off x="5128458" y="4371499"/>
            <a:ext cx="19732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048EBD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dirty="0">
              <a:solidFill>
                <a:srgbClr val="048EBD"/>
              </a:solidFill>
              <a:latin typeface="Poppins" pitchFamily="2" charset="77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587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1B5D73-4674-6317-288C-2B032AA9E967}"/>
              </a:ext>
            </a:extLst>
          </p:cNvPr>
          <p:cNvGrpSpPr/>
          <p:nvPr/>
        </p:nvGrpSpPr>
        <p:grpSpPr>
          <a:xfrm>
            <a:off x="333556" y="1623848"/>
            <a:ext cx="11577857" cy="4575330"/>
            <a:chOff x="333556" y="1623848"/>
            <a:chExt cx="11577857" cy="4575330"/>
          </a:xfrm>
        </p:grpSpPr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0AEF00CA-DC24-1B15-61CE-BF8815E6F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204" y="2749146"/>
              <a:ext cx="2271133" cy="2318639"/>
            </a:xfrm>
            <a:custGeom>
              <a:avLst/>
              <a:gdLst>
                <a:gd name="T0" fmla="*/ 2197318 w 19679"/>
                <a:gd name="T1" fmla="*/ 2197214 h 20595"/>
                <a:gd name="T2" fmla="*/ 2197318 w 19679"/>
                <a:gd name="T3" fmla="*/ 2197214 h 20595"/>
                <a:gd name="T4" fmla="*/ 2197318 w 19679"/>
                <a:gd name="T5" fmla="*/ 2197214 h 20595"/>
                <a:gd name="T6" fmla="*/ 2197318 w 19679"/>
                <a:gd name="T7" fmla="*/ 2197214 h 2059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rgbClr val="048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1050" dirty="0">
                <a:latin typeface="Lato Light" panose="020F0302020204030203" pitchFamily="34" charset="77"/>
              </a:endParaRPr>
            </a:p>
          </p:txBody>
        </p:sp>
        <p:sp>
          <p:nvSpPr>
            <p:cNvPr id="22" name="Фигура">
              <a:extLst>
                <a:ext uri="{FF2B5EF4-FFF2-40B4-BE49-F238E27FC236}">
                  <a16:creationId xmlns:a16="http://schemas.microsoft.com/office/drawing/2014/main" id="{0CC088A6-3624-1733-1336-4D59120CA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956" y="2857156"/>
              <a:ext cx="956148" cy="971743"/>
            </a:xfrm>
            <a:custGeom>
              <a:avLst/>
              <a:gdLst>
                <a:gd name="T0" fmla="*/ 925072 w 21600"/>
                <a:gd name="T1" fmla="*/ 920854 h 21600"/>
                <a:gd name="T2" fmla="*/ 925072 w 21600"/>
                <a:gd name="T3" fmla="*/ 920854 h 21600"/>
                <a:gd name="T4" fmla="*/ 925072 w 21600"/>
                <a:gd name="T5" fmla="*/ 920854 h 21600"/>
                <a:gd name="T6" fmla="*/ 925072 w 21600"/>
                <a:gd name="T7" fmla="*/ 920854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cubicBezTo>
                    <a:pt x="5702" y="610"/>
                    <a:pt x="11007" y="3223"/>
                    <a:pt x="14979" y="7378"/>
                  </a:cubicBezTo>
                  <a:cubicBezTo>
                    <a:pt x="18686" y="11256"/>
                    <a:pt x="21014" y="16256"/>
                    <a:pt x="21600" y="21600"/>
                  </a:cubicBezTo>
                  <a:cubicBezTo>
                    <a:pt x="16294" y="21129"/>
                    <a:pt x="11300" y="18882"/>
                    <a:pt x="7417" y="15219"/>
                  </a:cubicBezTo>
                  <a:cubicBezTo>
                    <a:pt x="3182" y="11223"/>
                    <a:pt x="545" y="5811"/>
                    <a:pt x="0" y="0"/>
                  </a:cubicBezTo>
                  <a:close/>
                </a:path>
              </a:pathLst>
            </a:custGeom>
            <a:solidFill>
              <a:srgbClr val="048EB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1050" dirty="0">
                <a:latin typeface="Lato Light" panose="020F0302020204030203" pitchFamily="34" charset="77"/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7571AF3-FA5B-5EFE-7917-4DA8D4A3CB92}"/>
                </a:ext>
              </a:extLst>
            </p:cNvPr>
            <p:cNvGrpSpPr/>
            <p:nvPr/>
          </p:nvGrpSpPr>
          <p:grpSpPr>
            <a:xfrm>
              <a:off x="5088503" y="1623848"/>
              <a:ext cx="2271133" cy="2318639"/>
              <a:chOff x="5088503" y="1623848"/>
              <a:chExt cx="2271133" cy="2318639"/>
            </a:xfrm>
          </p:grpSpPr>
          <p:sp>
            <p:nvSpPr>
              <p:cNvPr id="19" name="Фигура">
                <a:extLst>
                  <a:ext uri="{FF2B5EF4-FFF2-40B4-BE49-F238E27FC236}">
                    <a16:creationId xmlns:a16="http://schemas.microsoft.com/office/drawing/2014/main" id="{12D11276-3CBB-C419-05C1-6ED639F99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8503" y="1623848"/>
                <a:ext cx="2271133" cy="2318639"/>
              </a:xfrm>
              <a:custGeom>
                <a:avLst/>
                <a:gdLst>
                  <a:gd name="T0" fmla="*/ 2197318 w 19679"/>
                  <a:gd name="T1" fmla="*/ 2197214 h 20595"/>
                  <a:gd name="T2" fmla="*/ 2197318 w 19679"/>
                  <a:gd name="T3" fmla="*/ 2197214 h 20595"/>
                  <a:gd name="T4" fmla="*/ 2197318 w 19679"/>
                  <a:gd name="T5" fmla="*/ 2197214 h 20595"/>
                  <a:gd name="T6" fmla="*/ 2197318 w 19679"/>
                  <a:gd name="T7" fmla="*/ 2197214 h 20595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9679" h="20595" extrusionOk="0">
                    <a:moveTo>
                      <a:pt x="9839" y="0"/>
                    </a:moveTo>
                    <a:cubicBezTo>
                      <a:pt x="7321" y="0"/>
                      <a:pt x="4803" y="1006"/>
                      <a:pt x="2881" y="3017"/>
                    </a:cubicBezTo>
                    <a:cubicBezTo>
                      <a:pt x="-961" y="7038"/>
                      <a:pt x="-961" y="13557"/>
                      <a:pt x="2881" y="17579"/>
                    </a:cubicBezTo>
                    <a:cubicBezTo>
                      <a:pt x="6724" y="21600"/>
                      <a:pt x="12954" y="21600"/>
                      <a:pt x="16797" y="17579"/>
                    </a:cubicBezTo>
                    <a:cubicBezTo>
                      <a:pt x="20639" y="13557"/>
                      <a:pt x="20639" y="7038"/>
                      <a:pt x="16797" y="3017"/>
                    </a:cubicBezTo>
                    <a:cubicBezTo>
                      <a:pt x="14875" y="1006"/>
                      <a:pt x="12357" y="0"/>
                      <a:pt x="9839" y="0"/>
                    </a:cubicBezTo>
                    <a:close/>
                    <a:moveTo>
                      <a:pt x="9839" y="596"/>
                    </a:moveTo>
                    <a:cubicBezTo>
                      <a:pt x="12212" y="596"/>
                      <a:pt x="14584" y="1543"/>
                      <a:pt x="16395" y="3438"/>
                    </a:cubicBezTo>
                    <a:cubicBezTo>
                      <a:pt x="20015" y="7227"/>
                      <a:pt x="20015" y="13369"/>
                      <a:pt x="16395" y="17158"/>
                    </a:cubicBezTo>
                    <a:cubicBezTo>
                      <a:pt x="12774" y="20947"/>
                      <a:pt x="6904" y="20947"/>
                      <a:pt x="3283" y="17158"/>
                    </a:cubicBezTo>
                    <a:cubicBezTo>
                      <a:pt x="-337" y="13369"/>
                      <a:pt x="-337" y="7227"/>
                      <a:pt x="3283" y="3438"/>
                    </a:cubicBezTo>
                    <a:cubicBezTo>
                      <a:pt x="5094" y="1543"/>
                      <a:pt x="7466" y="596"/>
                      <a:pt x="9839" y="596"/>
                    </a:cubicBezTo>
                    <a:close/>
                  </a:path>
                </a:pathLst>
              </a:custGeom>
              <a:solidFill>
                <a:srgbClr val="73E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 sz="1050" dirty="0">
                  <a:latin typeface="Lato Light" panose="020F0302020204030203" pitchFamily="34" charset="77"/>
                </a:endParaRPr>
              </a:p>
            </p:txBody>
          </p:sp>
          <p:sp>
            <p:nvSpPr>
              <p:cNvPr id="23" name="Фигура">
                <a:extLst>
                  <a:ext uri="{FF2B5EF4-FFF2-40B4-BE49-F238E27FC236}">
                    <a16:creationId xmlns:a16="http://schemas.microsoft.com/office/drawing/2014/main" id="{B51804E6-5760-1028-CCA1-A8432BDC9D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91373" y="2857156"/>
                <a:ext cx="956148" cy="971743"/>
              </a:xfrm>
              <a:custGeom>
                <a:avLst/>
                <a:gdLst>
                  <a:gd name="T0" fmla="*/ 925072 w 21600"/>
                  <a:gd name="T1" fmla="*/ 920854 h 21600"/>
                  <a:gd name="T2" fmla="*/ 925072 w 21600"/>
                  <a:gd name="T3" fmla="*/ 920854 h 21600"/>
                  <a:gd name="T4" fmla="*/ 925072 w 21600"/>
                  <a:gd name="T5" fmla="*/ 920854 h 21600"/>
                  <a:gd name="T6" fmla="*/ 925072 w 21600"/>
                  <a:gd name="T7" fmla="*/ 920854 h 21600"/>
                  <a:gd name="T8" fmla="*/ 0 60000 65536"/>
                  <a:gd name="T9" fmla="*/ 5898240 60000 65536"/>
                  <a:gd name="T10" fmla="*/ 11796480 60000 65536"/>
                  <a:gd name="T11" fmla="*/ 1769472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cubicBezTo>
                      <a:pt x="15898" y="610"/>
                      <a:pt x="10593" y="3223"/>
                      <a:pt x="6621" y="7378"/>
                    </a:cubicBezTo>
                    <a:cubicBezTo>
                      <a:pt x="2914" y="11256"/>
                      <a:pt x="586" y="16256"/>
                      <a:pt x="0" y="21600"/>
                    </a:cubicBezTo>
                    <a:cubicBezTo>
                      <a:pt x="5306" y="21129"/>
                      <a:pt x="10300" y="18882"/>
                      <a:pt x="14183" y="15219"/>
                    </a:cubicBezTo>
                    <a:cubicBezTo>
                      <a:pt x="18418" y="11223"/>
                      <a:pt x="21055" y="5811"/>
                      <a:pt x="21600" y="0"/>
                    </a:cubicBezTo>
                    <a:close/>
                  </a:path>
                </a:pathLst>
              </a:custGeom>
              <a:solidFill>
                <a:srgbClr val="73E01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flat">
                    <a:solidFill>
                      <a:srgbClr val="000000"/>
                    </a:solidFill>
                    <a:miter lim="400000"/>
                    <a:headEnd/>
                    <a:tailEnd/>
                  </a14:hiddenLine>
                </a:ext>
              </a:extLst>
            </p:spPr>
            <p:txBody>
              <a:bodyPr lIns="38100" tIns="38100" rIns="38100" bIns="38100" anchor="ctr"/>
              <a:lstStyle/>
              <a:p>
                <a:endParaRPr lang="en-US" sz="1050" dirty="0">
                  <a:latin typeface="Lato Light" panose="020F0302020204030203" pitchFamily="34" charset="77"/>
                </a:endParaRPr>
              </a:p>
            </p:txBody>
          </p:sp>
        </p:grpSp>
        <p:sp>
          <p:nvSpPr>
            <p:cNvPr id="21" name="Фигура">
              <a:extLst>
                <a:ext uri="{FF2B5EF4-FFF2-40B4-BE49-F238E27FC236}">
                  <a16:creationId xmlns:a16="http://schemas.microsoft.com/office/drawing/2014/main" id="{DDBE6A1A-E918-E231-0DEA-77F670AB8C54}"/>
                </a:ext>
              </a:extLst>
            </p:cNvPr>
            <p:cNvSpPr/>
            <p:nvPr/>
          </p:nvSpPr>
          <p:spPr bwMode="auto">
            <a:xfrm>
              <a:off x="6189675" y="2748930"/>
              <a:ext cx="2270943" cy="231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rgbClr val="09D05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050" kern="0" dirty="0"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AB84F5A0-B8BE-64EB-2354-91E378541BCE}"/>
                </a:ext>
              </a:extLst>
            </p:cNvPr>
            <p:cNvSpPr/>
            <p:nvPr/>
          </p:nvSpPr>
          <p:spPr bwMode="auto">
            <a:xfrm>
              <a:off x="6291408" y="3986965"/>
              <a:ext cx="955798" cy="97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5898" y="20990"/>
                    <a:pt x="10593" y="18377"/>
                    <a:pt x="6621" y="14222"/>
                  </a:cubicBezTo>
                  <a:cubicBezTo>
                    <a:pt x="2914" y="10344"/>
                    <a:pt x="586" y="5344"/>
                    <a:pt x="0" y="0"/>
                  </a:cubicBezTo>
                  <a:cubicBezTo>
                    <a:pt x="5306" y="471"/>
                    <a:pt x="10300" y="2718"/>
                    <a:pt x="14183" y="6381"/>
                  </a:cubicBezTo>
                  <a:cubicBezTo>
                    <a:pt x="18418" y="10377"/>
                    <a:pt x="21055" y="15789"/>
                    <a:pt x="21600" y="21600"/>
                  </a:cubicBezTo>
                  <a:close/>
                </a:path>
              </a:pathLst>
            </a:custGeom>
            <a:solidFill>
              <a:srgbClr val="09D05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FEFCFF"/>
                  </a:solidFill>
                </a:defRPr>
              </a:pPr>
              <a:endParaRPr sz="1050" kern="0" dirty="0">
                <a:solidFill>
                  <a:srgbClr val="FEFCFF"/>
                </a:solidFill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Round Same-side Corner of Rectangle 37">
              <a:extLst>
                <a:ext uri="{FF2B5EF4-FFF2-40B4-BE49-F238E27FC236}">
                  <a16:creationId xmlns:a16="http://schemas.microsoft.com/office/drawing/2014/main" id="{62C0CBB7-55E3-B59E-AC1F-1459D8D483EA}"/>
                </a:ext>
              </a:extLst>
            </p:cNvPr>
            <p:cNvSpPr/>
            <p:nvPr/>
          </p:nvSpPr>
          <p:spPr>
            <a:xfrm>
              <a:off x="333556" y="1650670"/>
              <a:ext cx="3086538" cy="4669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 Same-side Corner of Rectangle 38">
              <a:extLst>
                <a:ext uri="{FF2B5EF4-FFF2-40B4-BE49-F238E27FC236}">
                  <a16:creationId xmlns:a16="http://schemas.microsoft.com/office/drawing/2014/main" id="{D0D22D95-0B22-1836-6307-F226B50BDE89}"/>
                </a:ext>
              </a:extLst>
            </p:cNvPr>
            <p:cNvSpPr/>
            <p:nvPr/>
          </p:nvSpPr>
          <p:spPr>
            <a:xfrm>
              <a:off x="8753161" y="1650670"/>
              <a:ext cx="3086538" cy="4669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 Same-side Corner of Rectangle 39">
              <a:extLst>
                <a:ext uri="{FF2B5EF4-FFF2-40B4-BE49-F238E27FC236}">
                  <a16:creationId xmlns:a16="http://schemas.microsoft.com/office/drawing/2014/main" id="{6AC4EADF-C6B8-DEE6-5390-523CDB5713C6}"/>
                </a:ext>
              </a:extLst>
            </p:cNvPr>
            <p:cNvSpPr/>
            <p:nvPr/>
          </p:nvSpPr>
          <p:spPr>
            <a:xfrm>
              <a:off x="8753161" y="3906981"/>
              <a:ext cx="3086538" cy="4669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 Same-side Corner of Rectangle 40">
              <a:extLst>
                <a:ext uri="{FF2B5EF4-FFF2-40B4-BE49-F238E27FC236}">
                  <a16:creationId xmlns:a16="http://schemas.microsoft.com/office/drawing/2014/main" id="{4E5E90C5-45EB-F38F-2E3E-5F218D9FBE30}"/>
                </a:ext>
              </a:extLst>
            </p:cNvPr>
            <p:cNvSpPr/>
            <p:nvPr/>
          </p:nvSpPr>
          <p:spPr>
            <a:xfrm>
              <a:off x="333556" y="3906981"/>
              <a:ext cx="3086538" cy="46696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Фигура">
              <a:extLst>
                <a:ext uri="{FF2B5EF4-FFF2-40B4-BE49-F238E27FC236}">
                  <a16:creationId xmlns:a16="http://schemas.microsoft.com/office/drawing/2014/main" id="{C98A7630-C7D0-A83F-A037-4F251140790E}"/>
                </a:ext>
              </a:extLst>
            </p:cNvPr>
            <p:cNvSpPr/>
            <p:nvPr/>
          </p:nvSpPr>
          <p:spPr bwMode="auto">
            <a:xfrm>
              <a:off x="5088661" y="3880584"/>
              <a:ext cx="2270943" cy="2318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20595" extrusionOk="0">
                  <a:moveTo>
                    <a:pt x="9839" y="0"/>
                  </a:moveTo>
                  <a:cubicBezTo>
                    <a:pt x="7321" y="0"/>
                    <a:pt x="4803" y="1006"/>
                    <a:pt x="2881" y="3017"/>
                  </a:cubicBezTo>
                  <a:cubicBezTo>
                    <a:pt x="-961" y="7038"/>
                    <a:pt x="-961" y="13557"/>
                    <a:pt x="2881" y="17579"/>
                  </a:cubicBezTo>
                  <a:cubicBezTo>
                    <a:pt x="6724" y="21600"/>
                    <a:pt x="12954" y="21600"/>
                    <a:pt x="16797" y="17579"/>
                  </a:cubicBezTo>
                  <a:cubicBezTo>
                    <a:pt x="20639" y="13557"/>
                    <a:pt x="20639" y="7038"/>
                    <a:pt x="16797" y="3017"/>
                  </a:cubicBezTo>
                  <a:cubicBezTo>
                    <a:pt x="14875" y="1006"/>
                    <a:pt x="12357" y="0"/>
                    <a:pt x="9839" y="0"/>
                  </a:cubicBezTo>
                  <a:close/>
                  <a:moveTo>
                    <a:pt x="9839" y="596"/>
                  </a:moveTo>
                  <a:cubicBezTo>
                    <a:pt x="12212" y="596"/>
                    <a:pt x="14584" y="1543"/>
                    <a:pt x="16395" y="3438"/>
                  </a:cubicBezTo>
                  <a:cubicBezTo>
                    <a:pt x="20015" y="7227"/>
                    <a:pt x="20015" y="13369"/>
                    <a:pt x="16395" y="17158"/>
                  </a:cubicBezTo>
                  <a:cubicBezTo>
                    <a:pt x="12774" y="20947"/>
                    <a:pt x="6904" y="20947"/>
                    <a:pt x="3283" y="17158"/>
                  </a:cubicBezTo>
                  <a:cubicBezTo>
                    <a:pt x="-337" y="13369"/>
                    <a:pt x="-337" y="7227"/>
                    <a:pt x="3283" y="3438"/>
                  </a:cubicBezTo>
                  <a:cubicBezTo>
                    <a:pt x="5094" y="1543"/>
                    <a:pt x="7466" y="596"/>
                    <a:pt x="9839" y="596"/>
                  </a:cubicBezTo>
                  <a:close/>
                </a:path>
              </a:pathLst>
            </a:custGeom>
            <a:solidFill>
              <a:srgbClr val="00BD7D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050" kern="0" dirty="0"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F2B5BDE6-CD55-75C1-7CCF-BDFF06B46EC9}"/>
                </a:ext>
              </a:extLst>
            </p:cNvPr>
            <p:cNvSpPr/>
            <p:nvPr/>
          </p:nvSpPr>
          <p:spPr bwMode="auto">
            <a:xfrm>
              <a:off x="5192855" y="3992828"/>
              <a:ext cx="956618" cy="971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5702" y="20990"/>
                    <a:pt x="11007" y="18377"/>
                    <a:pt x="14979" y="14222"/>
                  </a:cubicBezTo>
                  <a:cubicBezTo>
                    <a:pt x="18686" y="10344"/>
                    <a:pt x="21014" y="5344"/>
                    <a:pt x="21600" y="0"/>
                  </a:cubicBezTo>
                  <a:cubicBezTo>
                    <a:pt x="16294" y="471"/>
                    <a:pt x="11300" y="2718"/>
                    <a:pt x="7417" y="6381"/>
                  </a:cubicBezTo>
                  <a:cubicBezTo>
                    <a:pt x="3182" y="10377"/>
                    <a:pt x="545" y="15789"/>
                    <a:pt x="0" y="21600"/>
                  </a:cubicBezTo>
                  <a:close/>
                </a:path>
              </a:pathLst>
            </a:custGeom>
            <a:solidFill>
              <a:srgbClr val="00BD7D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>
                  <a:solidFill>
                    <a:srgbClr val="FEFCFF"/>
                  </a:solidFill>
                </a:defRPr>
              </a:pPr>
              <a:endParaRPr sz="1050" kern="0" dirty="0">
                <a:solidFill>
                  <a:srgbClr val="FEFCFF"/>
                </a:solidFill>
                <a:latin typeface="Lato Light" panose="020F0302020204030203" pitchFamily="34" charset="77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Кружок">
              <a:extLst>
                <a:ext uri="{FF2B5EF4-FFF2-40B4-BE49-F238E27FC236}">
                  <a16:creationId xmlns:a16="http://schemas.microsoft.com/office/drawing/2014/main" id="{20912945-4465-5916-48C2-811B8A591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9762" y="3689664"/>
              <a:ext cx="428618" cy="43760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en-US" altLang="en-US" sz="1600" dirty="0">
                <a:solidFill>
                  <a:srgbClr val="FFFFFF"/>
                </a:solidFill>
                <a:latin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28" name="Кружок">
              <a:extLst>
                <a:ext uri="{FF2B5EF4-FFF2-40B4-BE49-F238E27FC236}">
                  <a16:creationId xmlns:a16="http://schemas.microsoft.com/office/drawing/2014/main" id="{1D43A054-7B02-3321-E48C-3EBAB80F0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5624" y="3756907"/>
              <a:ext cx="296894" cy="303118"/>
            </a:xfrm>
            <a:prstGeom prst="ellipse">
              <a:avLst/>
            </a:prstGeom>
            <a:solidFill>
              <a:srgbClr val="04A7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pPr algn="ctr" eaLnBrk="1"/>
              <a:endParaRPr lang="en-US" altLang="en-US" sz="1600" dirty="0">
                <a:solidFill>
                  <a:srgbClr val="FFFFFF"/>
                </a:solidFill>
                <a:latin typeface="Poppins" pitchFamily="2" charset="77"/>
                <a:sym typeface="Helvetica Light" panose="020B040302020202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BBFDEF-1085-0C25-98BB-699B17134F73}"/>
                </a:ext>
              </a:extLst>
            </p:cNvPr>
            <p:cNvSpPr/>
            <p:nvPr/>
          </p:nvSpPr>
          <p:spPr>
            <a:xfrm>
              <a:off x="8884617" y="1726515"/>
              <a:ext cx="16776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Awareness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832A714-3005-7CEF-368C-9F28F0D4B1F5}"/>
                </a:ext>
              </a:extLst>
            </p:cNvPr>
            <p:cNvSpPr/>
            <p:nvPr/>
          </p:nvSpPr>
          <p:spPr>
            <a:xfrm>
              <a:off x="575214" y="3971186"/>
              <a:ext cx="167767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Knowledge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4A896A-A58F-9BFC-CB44-5BE905A97006}"/>
                </a:ext>
              </a:extLst>
            </p:cNvPr>
            <p:cNvSpPr/>
            <p:nvPr/>
          </p:nvSpPr>
          <p:spPr>
            <a:xfrm>
              <a:off x="8884617" y="3986965"/>
              <a:ext cx="1093655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Desire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4FD6AB-00AA-5114-72C9-89EBF5E84699}"/>
                </a:ext>
              </a:extLst>
            </p:cNvPr>
            <p:cNvSpPr/>
            <p:nvPr/>
          </p:nvSpPr>
          <p:spPr>
            <a:xfrm>
              <a:off x="575214" y="1717737"/>
              <a:ext cx="888439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Action</a:t>
              </a:r>
              <a:endParaRPr lang="en-US" sz="48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FA22E25-029A-3275-540C-D3777687B6EF}"/>
                </a:ext>
              </a:extLst>
            </p:cNvPr>
            <p:cNvSpPr txBox="1"/>
            <p:nvPr/>
          </p:nvSpPr>
          <p:spPr>
            <a:xfrm>
              <a:off x="8681447" y="2306113"/>
              <a:ext cx="32299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687409-6866-149D-16B3-9EC0FED143E4}"/>
                </a:ext>
              </a:extLst>
            </p:cNvPr>
            <p:cNvSpPr txBox="1"/>
            <p:nvPr/>
          </p:nvSpPr>
          <p:spPr>
            <a:xfrm>
              <a:off x="8669219" y="4562827"/>
              <a:ext cx="32299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664EE9-0E2D-EEB1-BEE1-78DF305EAAF0}"/>
                </a:ext>
              </a:extLst>
            </p:cNvPr>
            <p:cNvSpPr txBox="1"/>
            <p:nvPr/>
          </p:nvSpPr>
          <p:spPr>
            <a:xfrm flipH="1">
              <a:off x="333556" y="2306113"/>
              <a:ext cx="32299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B5A7FA-F30C-9DC2-4368-37F281119DCE}"/>
                </a:ext>
              </a:extLst>
            </p:cNvPr>
            <p:cNvSpPr txBox="1"/>
            <p:nvPr/>
          </p:nvSpPr>
          <p:spPr>
            <a:xfrm flipH="1">
              <a:off x="333556" y="4562827"/>
              <a:ext cx="322996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sure. Marketing is the business process of creating relationships.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41C7C41-2A91-617E-59A9-FD1838B2353D}"/>
                </a:ext>
              </a:extLst>
            </p:cNvPr>
            <p:cNvSpPr/>
            <p:nvPr/>
          </p:nvSpPr>
          <p:spPr>
            <a:xfrm>
              <a:off x="5475967" y="3124958"/>
              <a:ext cx="3447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1</a:t>
              </a:r>
              <a:endParaRPr lang="en-US" sz="6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8F4F847-AED1-CAD7-535A-CCB35365EF6F}"/>
                </a:ext>
              </a:extLst>
            </p:cNvPr>
            <p:cNvSpPr/>
            <p:nvPr/>
          </p:nvSpPr>
          <p:spPr>
            <a:xfrm>
              <a:off x="6633840" y="3124958"/>
              <a:ext cx="3447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2</a:t>
              </a:r>
              <a:endParaRPr lang="en-US" sz="6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CDE4C9D-28A9-5EE4-1105-607E52066BFC}"/>
                </a:ext>
              </a:extLst>
            </p:cNvPr>
            <p:cNvSpPr/>
            <p:nvPr/>
          </p:nvSpPr>
          <p:spPr>
            <a:xfrm>
              <a:off x="5475967" y="4288363"/>
              <a:ext cx="3447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4</a:t>
              </a:r>
              <a:endParaRPr lang="en-US" sz="6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C489759-B0D5-D195-A54B-15F81A0C5FE4}"/>
                </a:ext>
              </a:extLst>
            </p:cNvPr>
            <p:cNvSpPr/>
            <p:nvPr/>
          </p:nvSpPr>
          <p:spPr>
            <a:xfrm>
              <a:off x="6633840" y="4288363"/>
              <a:ext cx="34479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Poppins" pitchFamily="2" charset="77"/>
                  <a:ea typeface="Roboto Medium" panose="02000000000000000000" pitchFamily="2" charset="0"/>
                  <a:cs typeface="Poppins" pitchFamily="2" charset="77"/>
                </a:rPr>
                <a:t>3</a:t>
              </a:r>
              <a:endParaRPr lang="en-US" sz="60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8731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56A47EC-BA2B-34DC-BE1D-CE503EC954AB}"/>
              </a:ext>
            </a:extLst>
          </p:cNvPr>
          <p:cNvSpPr/>
          <p:nvPr/>
        </p:nvSpPr>
        <p:spPr>
          <a:xfrm>
            <a:off x="5608604" y="1999560"/>
            <a:ext cx="6583397" cy="4101203"/>
          </a:xfrm>
          <a:prstGeom prst="rect">
            <a:avLst/>
          </a:prstGeom>
          <a:solidFill>
            <a:schemeClr val="bg1">
              <a:lumMod val="75000"/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3" name="AutoShape 11">
            <a:extLst>
              <a:ext uri="{FF2B5EF4-FFF2-40B4-BE49-F238E27FC236}">
                <a16:creationId xmlns:a16="http://schemas.microsoft.com/office/drawing/2014/main" id="{2908191F-EBB1-8827-D61E-13AD179C4755}"/>
              </a:ext>
            </a:extLst>
          </p:cNvPr>
          <p:cNvSpPr>
            <a:spLocks/>
          </p:cNvSpPr>
          <p:nvPr/>
        </p:nvSpPr>
        <p:spPr bwMode="auto">
          <a:xfrm>
            <a:off x="409060" y="1999560"/>
            <a:ext cx="5155892" cy="4101203"/>
          </a:xfrm>
          <a:custGeom>
            <a:avLst/>
            <a:gdLst>
              <a:gd name="T0" fmla="*/ 2147483646 w 20793"/>
              <a:gd name="T1" fmla="*/ 1822747438 h 20595"/>
              <a:gd name="T2" fmla="*/ 2147483646 w 20793"/>
              <a:gd name="T3" fmla="*/ 1822747438 h 20595"/>
              <a:gd name="T4" fmla="*/ 2147483646 w 20793"/>
              <a:gd name="T5" fmla="*/ 1822747438 h 20595"/>
              <a:gd name="T6" fmla="*/ 2147483646 w 20793"/>
              <a:gd name="T7" fmla="*/ 1822747438 h 20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793" h="20595">
                <a:moveTo>
                  <a:pt x="8270" y="0"/>
                </a:moveTo>
                <a:cubicBezTo>
                  <a:pt x="6153" y="0"/>
                  <a:pt x="4037" y="1006"/>
                  <a:pt x="2423" y="3016"/>
                </a:cubicBezTo>
                <a:cubicBezTo>
                  <a:pt x="-807" y="7038"/>
                  <a:pt x="-807" y="13557"/>
                  <a:pt x="2423" y="17578"/>
                </a:cubicBezTo>
                <a:cubicBezTo>
                  <a:pt x="5652" y="21600"/>
                  <a:pt x="10888" y="21600"/>
                  <a:pt x="14118" y="17578"/>
                </a:cubicBezTo>
                <a:cubicBezTo>
                  <a:pt x="14293" y="17361"/>
                  <a:pt x="14456" y="17135"/>
                  <a:pt x="14612" y="16903"/>
                </a:cubicBezTo>
                <a:lnTo>
                  <a:pt x="19796" y="16903"/>
                </a:lnTo>
                <a:cubicBezTo>
                  <a:pt x="20347" y="16903"/>
                  <a:pt x="20793" y="16346"/>
                  <a:pt x="20793" y="15660"/>
                </a:cubicBezTo>
                <a:cubicBezTo>
                  <a:pt x="20793" y="14974"/>
                  <a:pt x="20347" y="14419"/>
                  <a:pt x="19796" y="14419"/>
                </a:cubicBezTo>
                <a:lnTo>
                  <a:pt x="15848" y="14419"/>
                </a:lnTo>
                <a:cubicBezTo>
                  <a:pt x="17169" y="10650"/>
                  <a:pt x="16594" y="6100"/>
                  <a:pt x="14118" y="3016"/>
                </a:cubicBezTo>
                <a:cubicBezTo>
                  <a:pt x="12503" y="1006"/>
                  <a:pt x="10386" y="0"/>
                  <a:pt x="8270" y="0"/>
                </a:cubicBezTo>
                <a:close/>
              </a:path>
            </a:pathLst>
          </a:custGeom>
          <a:solidFill>
            <a:srgbClr val="04A7A2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4" name="AutoShape 12">
            <a:extLst>
              <a:ext uri="{FF2B5EF4-FFF2-40B4-BE49-F238E27FC236}">
                <a16:creationId xmlns:a16="http://schemas.microsoft.com/office/drawing/2014/main" id="{8416ACD1-1805-6023-F089-D65672A8A87D}"/>
              </a:ext>
            </a:extLst>
          </p:cNvPr>
          <p:cNvSpPr>
            <a:spLocks/>
          </p:cNvSpPr>
          <p:nvPr/>
        </p:nvSpPr>
        <p:spPr bwMode="auto">
          <a:xfrm>
            <a:off x="710599" y="2301063"/>
            <a:ext cx="4854353" cy="3498150"/>
          </a:xfrm>
          <a:custGeom>
            <a:avLst/>
            <a:gdLst>
              <a:gd name="T0" fmla="*/ 2147483646 w 20866"/>
              <a:gd name="T1" fmla="*/ 1326113533 h 20595"/>
              <a:gd name="T2" fmla="*/ 2147483646 w 20866"/>
              <a:gd name="T3" fmla="*/ 1326113533 h 20595"/>
              <a:gd name="T4" fmla="*/ 2147483646 w 20866"/>
              <a:gd name="T5" fmla="*/ 1326113533 h 20595"/>
              <a:gd name="T6" fmla="*/ 2147483646 w 20866"/>
              <a:gd name="T7" fmla="*/ 1326113533 h 20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866" h="20595">
                <a:moveTo>
                  <a:pt x="7518" y="0"/>
                </a:moveTo>
                <a:cubicBezTo>
                  <a:pt x="5594" y="0"/>
                  <a:pt x="3670" y="1006"/>
                  <a:pt x="2202" y="3016"/>
                </a:cubicBezTo>
                <a:cubicBezTo>
                  <a:pt x="-734" y="7038"/>
                  <a:pt x="-734" y="13557"/>
                  <a:pt x="2202" y="17579"/>
                </a:cubicBezTo>
                <a:cubicBezTo>
                  <a:pt x="5138" y="21600"/>
                  <a:pt x="9898" y="21600"/>
                  <a:pt x="12834" y="17579"/>
                </a:cubicBezTo>
                <a:cubicBezTo>
                  <a:pt x="13576" y="16563"/>
                  <a:pt x="14130" y="15387"/>
                  <a:pt x="14497" y="14132"/>
                </a:cubicBezTo>
                <a:lnTo>
                  <a:pt x="19803" y="14132"/>
                </a:lnTo>
                <a:cubicBezTo>
                  <a:pt x="20390" y="14132"/>
                  <a:pt x="20866" y="13480"/>
                  <a:pt x="20866" y="12675"/>
                </a:cubicBezTo>
                <a:cubicBezTo>
                  <a:pt x="20866" y="11871"/>
                  <a:pt x="20390" y="11220"/>
                  <a:pt x="19803" y="11220"/>
                </a:cubicBezTo>
                <a:lnTo>
                  <a:pt x="15005" y="11220"/>
                </a:lnTo>
                <a:cubicBezTo>
                  <a:pt x="15196" y="8286"/>
                  <a:pt x="14473" y="5262"/>
                  <a:pt x="12834" y="3016"/>
                </a:cubicBezTo>
                <a:cubicBezTo>
                  <a:pt x="11366" y="1006"/>
                  <a:pt x="9442" y="0"/>
                  <a:pt x="7518" y="0"/>
                </a:cubicBezTo>
                <a:close/>
              </a:path>
            </a:pathLst>
          </a:custGeom>
          <a:solidFill>
            <a:srgbClr val="00BD7D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7" name="AutoShape 13">
            <a:extLst>
              <a:ext uri="{FF2B5EF4-FFF2-40B4-BE49-F238E27FC236}">
                <a16:creationId xmlns:a16="http://schemas.microsoft.com/office/drawing/2014/main" id="{4859823A-DF2C-2707-5B76-05B903923B4A}"/>
              </a:ext>
            </a:extLst>
          </p:cNvPr>
          <p:cNvSpPr>
            <a:spLocks/>
          </p:cNvSpPr>
          <p:nvPr/>
        </p:nvSpPr>
        <p:spPr bwMode="auto">
          <a:xfrm>
            <a:off x="999624" y="2590037"/>
            <a:ext cx="4565328" cy="2920142"/>
          </a:xfrm>
          <a:custGeom>
            <a:avLst/>
            <a:gdLst>
              <a:gd name="T0" fmla="*/ 2147483646 w 20946"/>
              <a:gd name="T1" fmla="*/ 924084605 h 20595"/>
              <a:gd name="T2" fmla="*/ 2147483646 w 20946"/>
              <a:gd name="T3" fmla="*/ 924084605 h 20595"/>
              <a:gd name="T4" fmla="*/ 2147483646 w 20946"/>
              <a:gd name="T5" fmla="*/ 924084605 h 20595"/>
              <a:gd name="T6" fmla="*/ 2147483646 w 20946"/>
              <a:gd name="T7" fmla="*/ 924084605 h 2059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0946" h="20595">
                <a:moveTo>
                  <a:pt x="6698" y="0"/>
                </a:moveTo>
                <a:cubicBezTo>
                  <a:pt x="4984" y="0"/>
                  <a:pt x="3270" y="1006"/>
                  <a:pt x="1962" y="3017"/>
                </a:cubicBezTo>
                <a:cubicBezTo>
                  <a:pt x="-654" y="7038"/>
                  <a:pt x="-654" y="13557"/>
                  <a:pt x="1962" y="17579"/>
                </a:cubicBezTo>
                <a:cubicBezTo>
                  <a:pt x="4578" y="21600"/>
                  <a:pt x="8820" y="21600"/>
                  <a:pt x="11436" y="17579"/>
                </a:cubicBezTo>
                <a:cubicBezTo>
                  <a:pt x="12758" y="15545"/>
                  <a:pt x="13411" y="12873"/>
                  <a:pt x="13396" y="10208"/>
                </a:cubicBezTo>
                <a:lnTo>
                  <a:pt x="19812" y="10208"/>
                </a:lnTo>
                <a:cubicBezTo>
                  <a:pt x="20438" y="10208"/>
                  <a:pt x="20946" y="9426"/>
                  <a:pt x="20946" y="8463"/>
                </a:cubicBezTo>
                <a:cubicBezTo>
                  <a:pt x="20946" y="7499"/>
                  <a:pt x="20438" y="6719"/>
                  <a:pt x="19812" y="6719"/>
                </a:cubicBezTo>
                <a:lnTo>
                  <a:pt x="12980" y="6719"/>
                </a:lnTo>
                <a:cubicBezTo>
                  <a:pt x="12655" y="5369"/>
                  <a:pt x="12141" y="4102"/>
                  <a:pt x="11436" y="3017"/>
                </a:cubicBezTo>
                <a:cubicBezTo>
                  <a:pt x="10128" y="1006"/>
                  <a:pt x="8413" y="0"/>
                  <a:pt x="6698" y="0"/>
                </a:cubicBezTo>
                <a:close/>
              </a:path>
            </a:pathLst>
          </a:custGeom>
          <a:solidFill>
            <a:srgbClr val="09D054">
              <a:alpha val="99000"/>
            </a:srgbClr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8" name="AutoShape 14">
            <a:extLst>
              <a:ext uri="{FF2B5EF4-FFF2-40B4-BE49-F238E27FC236}">
                <a16:creationId xmlns:a16="http://schemas.microsoft.com/office/drawing/2014/main" id="{CA305B40-341F-01AA-24A6-69A302D6F9DC}"/>
              </a:ext>
            </a:extLst>
          </p:cNvPr>
          <p:cNvSpPr>
            <a:spLocks/>
          </p:cNvSpPr>
          <p:nvPr/>
        </p:nvSpPr>
        <p:spPr bwMode="auto">
          <a:xfrm>
            <a:off x="1288413" y="2878619"/>
            <a:ext cx="4276539" cy="2342761"/>
          </a:xfrm>
          <a:custGeom>
            <a:avLst/>
            <a:gdLst>
              <a:gd name="T0" fmla="*/ 1940430104 w 21038"/>
              <a:gd name="T1" fmla="*/ 596752123 h 20573"/>
              <a:gd name="T2" fmla="*/ 1940430104 w 21038"/>
              <a:gd name="T3" fmla="*/ 596752123 h 20573"/>
              <a:gd name="T4" fmla="*/ 1940430104 w 21038"/>
              <a:gd name="T5" fmla="*/ 596752123 h 20573"/>
              <a:gd name="T6" fmla="*/ 1940430104 w 21038"/>
              <a:gd name="T7" fmla="*/ 596752123 h 2057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038" h="20573">
                <a:moveTo>
                  <a:pt x="5880" y="0"/>
                </a:moveTo>
                <a:cubicBezTo>
                  <a:pt x="5863" y="0"/>
                  <a:pt x="5847" y="7"/>
                  <a:pt x="5830" y="9"/>
                </a:cubicBezTo>
                <a:cubicBezTo>
                  <a:pt x="4333" y="-23"/>
                  <a:pt x="2830" y="976"/>
                  <a:pt x="1688" y="3015"/>
                </a:cubicBezTo>
                <a:cubicBezTo>
                  <a:pt x="-562" y="7032"/>
                  <a:pt x="-562" y="13544"/>
                  <a:pt x="1688" y="17560"/>
                </a:cubicBezTo>
                <a:cubicBezTo>
                  <a:pt x="3938" y="21577"/>
                  <a:pt x="7586" y="21577"/>
                  <a:pt x="9836" y="17560"/>
                </a:cubicBezTo>
                <a:cubicBezTo>
                  <a:pt x="11852" y="13960"/>
                  <a:pt x="12056" y="8360"/>
                  <a:pt x="10458" y="4344"/>
                </a:cubicBezTo>
                <a:lnTo>
                  <a:pt x="19822" y="4344"/>
                </a:lnTo>
                <a:cubicBezTo>
                  <a:pt x="20494" y="4344"/>
                  <a:pt x="21038" y="3371"/>
                  <a:pt x="21038" y="2171"/>
                </a:cubicBezTo>
                <a:cubicBezTo>
                  <a:pt x="21038" y="972"/>
                  <a:pt x="20494" y="0"/>
                  <a:pt x="19822" y="0"/>
                </a:cubicBezTo>
                <a:lnTo>
                  <a:pt x="5880" y="0"/>
                </a:lnTo>
                <a:close/>
              </a:path>
            </a:pathLst>
          </a:custGeom>
          <a:solidFill>
            <a:srgbClr val="73E019"/>
          </a:solidFill>
          <a:ln>
            <a:noFill/>
          </a:ln>
          <a:effectLst/>
        </p:spPr>
        <p:txBody>
          <a:bodyPr lIns="38100" tIns="38100" rIns="38100" bIns="38100" anchor="ctr"/>
          <a:lstStyle/>
          <a:p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F4F233C-CB2B-3FCF-B81A-9C42345EB7C6}"/>
              </a:ext>
            </a:extLst>
          </p:cNvPr>
          <p:cNvSpPr>
            <a:spLocks/>
          </p:cNvSpPr>
          <p:nvPr/>
        </p:nvSpPr>
        <p:spPr bwMode="auto">
          <a:xfrm>
            <a:off x="1573963" y="3166452"/>
            <a:ext cx="1767308" cy="1767371"/>
          </a:xfrm>
          <a:prstGeom prst="ellips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8100" tIns="38100" rIns="38100" bIns="38100" anchor="ctr"/>
          <a:lstStyle>
            <a:lvl1pPr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1pPr>
            <a:lvl2pPr marL="742950" indent="-28575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2pPr>
            <a:lvl3pPr marL="11430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3pPr>
            <a:lvl4pPr marL="16002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4pPr>
            <a:lvl5pPr marL="2057400" indent="-228600"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252D30"/>
                </a:solidFill>
                <a:latin typeface="Arial" panose="020B0604020202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 panose="020B0604020202020204" pitchFamily="34" charset="0"/>
              </a:defRPr>
            </a:lvl9pPr>
          </a:lstStyle>
          <a:p>
            <a:pPr eaLnBrk="1"/>
            <a:endParaRPr lang="ru-RU" altLang="ru-RU" sz="1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AA190D-A68B-7494-98EE-DAD314C1BD66}"/>
              </a:ext>
            </a:extLst>
          </p:cNvPr>
          <p:cNvSpPr/>
          <p:nvPr/>
        </p:nvSpPr>
        <p:spPr>
          <a:xfrm>
            <a:off x="3810983" y="2952303"/>
            <a:ext cx="1636553" cy="18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2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964FB3-811D-FC2B-EF8D-5ECDE6D66D82}"/>
              </a:ext>
            </a:extLst>
          </p:cNvPr>
          <p:cNvSpPr/>
          <p:nvPr/>
        </p:nvSpPr>
        <p:spPr>
          <a:xfrm>
            <a:off x="3502339" y="3617995"/>
            <a:ext cx="1945197" cy="18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2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428F4C-F7EB-F4DC-DE32-A8C8B3940C62}"/>
              </a:ext>
            </a:extLst>
          </p:cNvPr>
          <p:cNvSpPr/>
          <p:nvPr/>
        </p:nvSpPr>
        <p:spPr>
          <a:xfrm>
            <a:off x="3502339" y="4272772"/>
            <a:ext cx="1945197" cy="18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2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446D20-5E63-1272-A59C-3DDDDE98C82B}"/>
              </a:ext>
            </a:extLst>
          </p:cNvPr>
          <p:cNvSpPr/>
          <p:nvPr/>
        </p:nvSpPr>
        <p:spPr>
          <a:xfrm>
            <a:off x="3502339" y="4949376"/>
            <a:ext cx="1945197" cy="185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  <a:latin typeface="Poppins" pitchFamily="2" charset="77"/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2800" dirty="0">
              <a:solidFill>
                <a:schemeClr val="bg1"/>
              </a:solidFill>
              <a:latin typeface="Poppins" pitchFamily="2" charset="77"/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83567-FD06-E9E0-68C2-7A35FCDB5E54}"/>
              </a:ext>
            </a:extLst>
          </p:cNvPr>
          <p:cNvSpPr txBox="1"/>
          <p:nvPr/>
        </p:nvSpPr>
        <p:spPr>
          <a:xfrm>
            <a:off x="6034663" y="2820987"/>
            <a:ext cx="5885193" cy="16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marketing is the business process of creating relationships.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5C7B75-073A-8FF2-8305-EDE2FEEC4E22}"/>
              </a:ext>
            </a:extLst>
          </p:cNvPr>
          <p:cNvSpPr txBox="1"/>
          <p:nvPr/>
        </p:nvSpPr>
        <p:spPr>
          <a:xfrm>
            <a:off x="6034663" y="3498571"/>
            <a:ext cx="5885193" cy="16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marketing is the business process of creating relationships.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2514C3-B9D2-8225-555C-7EBE40BA1C68}"/>
              </a:ext>
            </a:extLst>
          </p:cNvPr>
          <p:cNvSpPr txBox="1"/>
          <p:nvPr/>
        </p:nvSpPr>
        <p:spPr>
          <a:xfrm>
            <a:off x="6034663" y="4176155"/>
            <a:ext cx="5885193" cy="16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marketing is the business process of creating relationships.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8A7DE-10DF-B3BF-3DC1-FAA9ED94915C}"/>
              </a:ext>
            </a:extLst>
          </p:cNvPr>
          <p:cNvSpPr txBox="1"/>
          <p:nvPr/>
        </p:nvSpPr>
        <p:spPr>
          <a:xfrm>
            <a:off x="6034663" y="4853739"/>
            <a:ext cx="5885193" cy="168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sure, marketing is the business process of creating relationships.</a:t>
            </a: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E7C1223-42A7-CF2A-E06C-F1A6EEFAFCDB}"/>
              </a:ext>
            </a:extLst>
          </p:cNvPr>
          <p:cNvSpPr/>
          <p:nvPr/>
        </p:nvSpPr>
        <p:spPr>
          <a:xfrm rot="5400000">
            <a:off x="5751522" y="3034427"/>
            <a:ext cx="211500" cy="1823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0CF92FB-F13F-9B6A-45A2-CE92814C3715}"/>
              </a:ext>
            </a:extLst>
          </p:cNvPr>
          <p:cNvSpPr/>
          <p:nvPr/>
        </p:nvSpPr>
        <p:spPr>
          <a:xfrm rot="5400000">
            <a:off x="5756035" y="4346889"/>
            <a:ext cx="211500" cy="1823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97550253-4D40-7F62-BE59-24D3003FFC7F}"/>
              </a:ext>
            </a:extLst>
          </p:cNvPr>
          <p:cNvSpPr/>
          <p:nvPr/>
        </p:nvSpPr>
        <p:spPr>
          <a:xfrm rot="5400000">
            <a:off x="5756035" y="3704800"/>
            <a:ext cx="211500" cy="1823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302020204030203" pitchFamily="34" charset="77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479AA0E8-A888-3ECD-E133-321B93C9D462}"/>
              </a:ext>
            </a:extLst>
          </p:cNvPr>
          <p:cNvSpPr/>
          <p:nvPr/>
        </p:nvSpPr>
        <p:spPr>
          <a:xfrm rot="5400000">
            <a:off x="5756035" y="5018163"/>
            <a:ext cx="211500" cy="18232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latin typeface="Lato Light" panose="020F030202020403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5455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350">
            <a:extLst>
              <a:ext uri="{FF2B5EF4-FFF2-40B4-BE49-F238E27FC236}">
                <a16:creationId xmlns:a16="http://schemas.microsoft.com/office/drawing/2014/main" id="{41F59AC0-3EEC-4DEB-BEB8-BE04467FBBFB}"/>
              </a:ext>
            </a:extLst>
          </p:cNvPr>
          <p:cNvSpPr txBox="1"/>
          <p:nvPr/>
        </p:nvSpPr>
        <p:spPr>
          <a:xfrm>
            <a:off x="333556" y="373913"/>
            <a:ext cx="47949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Circle  Infographics</a:t>
            </a:r>
          </a:p>
        </p:txBody>
      </p:sp>
      <p:sp>
        <p:nvSpPr>
          <p:cNvPr id="6" name="CuadroTexto 351">
            <a:extLst>
              <a:ext uri="{FF2B5EF4-FFF2-40B4-BE49-F238E27FC236}">
                <a16:creationId xmlns:a16="http://schemas.microsoft.com/office/drawing/2014/main" id="{B6858688-B9D7-2940-ACC2-7691D64AF69A}"/>
              </a:ext>
            </a:extLst>
          </p:cNvPr>
          <p:cNvSpPr txBox="1"/>
          <p:nvPr/>
        </p:nvSpPr>
        <p:spPr>
          <a:xfrm>
            <a:off x="5336982" y="327746"/>
            <a:ext cx="5489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48217F17-D632-1B4A-DBFD-6812285C9E24}"/>
              </a:ext>
            </a:extLst>
          </p:cNvPr>
          <p:cNvSpPr txBox="1">
            <a:spLocks/>
          </p:cNvSpPr>
          <p:nvPr/>
        </p:nvSpPr>
        <p:spPr bwMode="auto">
          <a:xfrm>
            <a:off x="7570650" y="5069224"/>
            <a:ext cx="89458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04A7A2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3</a:t>
            </a:r>
          </a:p>
        </p:txBody>
      </p:sp>
      <p:sp>
        <p:nvSpPr>
          <p:cNvPr id="9" name="Text Box 27">
            <a:extLst>
              <a:ext uri="{FF2B5EF4-FFF2-40B4-BE49-F238E27FC236}">
                <a16:creationId xmlns:a16="http://schemas.microsoft.com/office/drawing/2014/main" id="{4C093811-228D-B553-9207-E239E2A29B4D}"/>
              </a:ext>
            </a:extLst>
          </p:cNvPr>
          <p:cNvSpPr txBox="1">
            <a:spLocks/>
          </p:cNvSpPr>
          <p:nvPr/>
        </p:nvSpPr>
        <p:spPr bwMode="auto">
          <a:xfrm>
            <a:off x="2627804" y="2289580"/>
            <a:ext cx="89458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73E019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4</a:t>
            </a:r>
          </a:p>
        </p:txBody>
      </p:sp>
      <p:sp>
        <p:nvSpPr>
          <p:cNvPr id="11" name="Text Box 27">
            <a:extLst>
              <a:ext uri="{FF2B5EF4-FFF2-40B4-BE49-F238E27FC236}">
                <a16:creationId xmlns:a16="http://schemas.microsoft.com/office/drawing/2014/main" id="{83B43C55-4473-0853-3F0C-16588CD5BBD6}"/>
              </a:ext>
            </a:extLst>
          </p:cNvPr>
          <p:cNvSpPr txBox="1">
            <a:spLocks/>
          </p:cNvSpPr>
          <p:nvPr/>
        </p:nvSpPr>
        <p:spPr bwMode="auto">
          <a:xfrm>
            <a:off x="3101340" y="5096588"/>
            <a:ext cx="89458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048EBD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5</a:t>
            </a:r>
          </a:p>
        </p:txBody>
      </p:sp>
      <p:sp>
        <p:nvSpPr>
          <p:cNvPr id="13" name="Text Box 27">
            <a:extLst>
              <a:ext uri="{FF2B5EF4-FFF2-40B4-BE49-F238E27FC236}">
                <a16:creationId xmlns:a16="http://schemas.microsoft.com/office/drawing/2014/main" id="{B270C316-5922-4961-B1C7-2E0C085F076E}"/>
              </a:ext>
            </a:extLst>
          </p:cNvPr>
          <p:cNvSpPr txBox="1">
            <a:spLocks/>
          </p:cNvSpPr>
          <p:nvPr/>
        </p:nvSpPr>
        <p:spPr bwMode="auto">
          <a:xfrm>
            <a:off x="8036837" y="2876376"/>
            <a:ext cx="89458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00BD7D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2</a:t>
            </a:r>
          </a:p>
        </p:txBody>
      </p:sp>
      <p:sp>
        <p:nvSpPr>
          <p:cNvPr id="15" name="Text Box 27">
            <a:extLst>
              <a:ext uri="{FF2B5EF4-FFF2-40B4-BE49-F238E27FC236}">
                <a16:creationId xmlns:a16="http://schemas.microsoft.com/office/drawing/2014/main" id="{F9C09F30-4822-598C-D7B8-7538F8399622}"/>
              </a:ext>
            </a:extLst>
          </p:cNvPr>
          <p:cNvSpPr txBox="1">
            <a:spLocks/>
          </p:cNvSpPr>
          <p:nvPr/>
        </p:nvSpPr>
        <p:spPr bwMode="auto">
          <a:xfrm>
            <a:off x="6999264" y="1352185"/>
            <a:ext cx="894585" cy="656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ctr" eaLnBrk="1">
              <a:defRPr/>
            </a:pPr>
            <a:r>
              <a:rPr lang="en-US" altLang="x-none" sz="3600" b="1" dirty="0">
                <a:solidFill>
                  <a:srgbClr val="09D054"/>
                </a:solidFill>
                <a:latin typeface="Poppins" pitchFamily="2" charset="77"/>
                <a:ea typeface="Impact" charset="0"/>
                <a:cs typeface="Poppins" pitchFamily="2" charset="77"/>
                <a:sym typeface="Helvetica Neue" charset="0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E105150-5F4A-86F7-8C22-6F0BED25F12A}"/>
              </a:ext>
            </a:extLst>
          </p:cNvPr>
          <p:cNvSpPr txBox="1"/>
          <p:nvPr/>
        </p:nvSpPr>
        <p:spPr>
          <a:xfrm>
            <a:off x="8691781" y="3196740"/>
            <a:ext cx="220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35D58C-A98A-7AB6-AC0A-EA6C1D31BD67}"/>
              </a:ext>
            </a:extLst>
          </p:cNvPr>
          <p:cNvSpPr/>
          <p:nvPr/>
        </p:nvSpPr>
        <p:spPr>
          <a:xfrm>
            <a:off x="8691780" y="2804561"/>
            <a:ext cx="1801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BD7D"/>
                </a:solidFill>
                <a:ea typeface="Roboto Medium" panose="02000000000000000000" pitchFamily="2" charset="0"/>
                <a:cs typeface="Poppins" pitchFamily="2" charset="77"/>
              </a:rPr>
              <a:t>Knowledge</a:t>
            </a:r>
            <a:endParaRPr lang="en-US" sz="6000" b="1" dirty="0">
              <a:solidFill>
                <a:srgbClr val="00BD7D"/>
              </a:solidFill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82D2FF-74CD-313F-0AF8-E36864438A67}"/>
              </a:ext>
            </a:extLst>
          </p:cNvPr>
          <p:cNvSpPr txBox="1"/>
          <p:nvPr/>
        </p:nvSpPr>
        <p:spPr>
          <a:xfrm>
            <a:off x="8215824" y="5458386"/>
            <a:ext cx="220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EEA47D-EE5D-5A90-10FD-B686B5A70694}"/>
              </a:ext>
            </a:extLst>
          </p:cNvPr>
          <p:cNvSpPr/>
          <p:nvPr/>
        </p:nvSpPr>
        <p:spPr>
          <a:xfrm>
            <a:off x="8215823" y="5066207"/>
            <a:ext cx="1801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4A7A2"/>
                </a:solidFill>
                <a:ea typeface="Roboto Medium" panose="02000000000000000000" pitchFamily="2" charset="0"/>
                <a:cs typeface="Poppins" pitchFamily="2" charset="77"/>
              </a:rPr>
              <a:t>Action</a:t>
            </a:r>
            <a:endParaRPr lang="en-US" sz="6000" b="1" dirty="0">
              <a:solidFill>
                <a:srgbClr val="04A7A2"/>
              </a:solidFill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34ABC-4FDE-665E-D3D6-109ADBE881DE}"/>
              </a:ext>
            </a:extLst>
          </p:cNvPr>
          <p:cNvSpPr txBox="1"/>
          <p:nvPr/>
        </p:nvSpPr>
        <p:spPr>
          <a:xfrm>
            <a:off x="7699092" y="1680480"/>
            <a:ext cx="22074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5FC6DA-C0AD-9C4A-5430-1BCB4D14E6F3}"/>
              </a:ext>
            </a:extLst>
          </p:cNvPr>
          <p:cNvSpPr/>
          <p:nvPr/>
        </p:nvSpPr>
        <p:spPr>
          <a:xfrm>
            <a:off x="7677504" y="1285512"/>
            <a:ext cx="220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9D054"/>
                </a:solidFill>
                <a:ea typeface="Roboto Medium" panose="02000000000000000000" pitchFamily="2" charset="0"/>
                <a:cs typeface="Poppins" pitchFamily="2" charset="77"/>
              </a:rPr>
              <a:t>Reinforcement</a:t>
            </a:r>
            <a:endParaRPr lang="en-US" sz="6000" b="1" dirty="0">
              <a:solidFill>
                <a:srgbClr val="09D054"/>
              </a:solidFill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DBF558-27EE-C275-F19A-A2A21ABB7BF9}"/>
              </a:ext>
            </a:extLst>
          </p:cNvPr>
          <p:cNvSpPr txBox="1"/>
          <p:nvPr/>
        </p:nvSpPr>
        <p:spPr>
          <a:xfrm flipH="1">
            <a:off x="635907" y="2606036"/>
            <a:ext cx="2207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DCEC3C-A9D8-1451-206F-6592E8437474}"/>
              </a:ext>
            </a:extLst>
          </p:cNvPr>
          <p:cNvSpPr/>
          <p:nvPr/>
        </p:nvSpPr>
        <p:spPr>
          <a:xfrm flipH="1">
            <a:off x="635908" y="2296678"/>
            <a:ext cx="220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73E019"/>
                </a:solidFill>
                <a:ea typeface="Roboto Medium" panose="02000000000000000000" pitchFamily="2" charset="0"/>
                <a:cs typeface="Poppins" pitchFamily="2" charset="77"/>
              </a:rPr>
              <a:t>Awareness</a:t>
            </a:r>
            <a:endParaRPr lang="en-US" sz="6000" b="1" dirty="0">
              <a:solidFill>
                <a:srgbClr val="73E019"/>
              </a:solidFill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660EF7-9956-0789-2B59-1F34BD4E25DC}"/>
              </a:ext>
            </a:extLst>
          </p:cNvPr>
          <p:cNvSpPr txBox="1"/>
          <p:nvPr/>
        </p:nvSpPr>
        <p:spPr>
          <a:xfrm flipH="1">
            <a:off x="1085543" y="5458386"/>
            <a:ext cx="22074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B6CF82-DC6E-B9D9-7547-5DB8811A1C42}"/>
              </a:ext>
            </a:extLst>
          </p:cNvPr>
          <p:cNvSpPr/>
          <p:nvPr/>
        </p:nvSpPr>
        <p:spPr>
          <a:xfrm flipH="1">
            <a:off x="1491834" y="5096588"/>
            <a:ext cx="18011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solidFill>
                  <a:srgbClr val="048EBD"/>
                </a:solidFill>
                <a:ea typeface="Roboto Medium" panose="02000000000000000000" pitchFamily="2" charset="0"/>
                <a:cs typeface="Poppins" pitchFamily="2" charset="77"/>
              </a:rPr>
              <a:t>Desire</a:t>
            </a:r>
            <a:endParaRPr lang="en-US" sz="6000" b="1" dirty="0">
              <a:solidFill>
                <a:srgbClr val="048EBD"/>
              </a:solidFill>
              <a:ea typeface="Roboto Medium" panose="02000000000000000000" pitchFamily="2" charset="0"/>
              <a:cs typeface="Poppins" pitchFamily="2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0C02F1-57A3-CFA6-3911-ABFEF21D9CD4}"/>
              </a:ext>
            </a:extLst>
          </p:cNvPr>
          <p:cNvSpPr/>
          <p:nvPr/>
        </p:nvSpPr>
        <p:spPr>
          <a:xfrm>
            <a:off x="4401620" y="3071301"/>
            <a:ext cx="2823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Marketing is the business process of creating relationships </a:t>
            </a:r>
            <a:endParaRPr lang="en-US" dirty="0">
              <a:solidFill>
                <a:schemeClr val="tx2"/>
              </a:solidFill>
              <a:latin typeface="Poppins" pitchFamily="2" charset="77"/>
              <a:cs typeface="Poppins" pitchFamily="2" charset="77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92FD60-36D6-F865-B628-0B2DEE03E4F8}"/>
              </a:ext>
            </a:extLst>
          </p:cNvPr>
          <p:cNvGrpSpPr/>
          <p:nvPr/>
        </p:nvGrpSpPr>
        <p:grpSpPr>
          <a:xfrm rot="19841081">
            <a:off x="3695756" y="1415825"/>
            <a:ext cx="4409975" cy="4501203"/>
            <a:chOff x="3350575" y="1406579"/>
            <a:chExt cx="4409975" cy="4501203"/>
          </a:xfrm>
        </p:grpSpPr>
        <p:sp>
          <p:nvSpPr>
            <p:cNvPr id="32" name="Block Arc 31">
              <a:extLst>
                <a:ext uri="{FF2B5EF4-FFF2-40B4-BE49-F238E27FC236}">
                  <a16:creationId xmlns:a16="http://schemas.microsoft.com/office/drawing/2014/main" id="{16C1A480-EBCC-9DD0-B2EA-DE38A0274BCD}"/>
                </a:ext>
              </a:extLst>
            </p:cNvPr>
            <p:cNvSpPr/>
            <p:nvPr/>
          </p:nvSpPr>
          <p:spPr>
            <a:xfrm rot="20003472">
              <a:off x="3506309" y="1543945"/>
              <a:ext cx="2366198" cy="2366198"/>
            </a:xfrm>
            <a:prstGeom prst="blockArc">
              <a:avLst>
                <a:gd name="adj1" fmla="val 10800000"/>
                <a:gd name="adj2" fmla="val 20471167"/>
                <a:gd name="adj3" fmla="val 13530"/>
              </a:avLst>
            </a:prstGeom>
            <a:solidFill>
              <a:srgbClr val="73E0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Block Arc 32">
              <a:extLst>
                <a:ext uri="{FF2B5EF4-FFF2-40B4-BE49-F238E27FC236}">
                  <a16:creationId xmlns:a16="http://schemas.microsoft.com/office/drawing/2014/main" id="{E7535AFC-05CB-4DBC-72B1-5B8CD126A1B9}"/>
                </a:ext>
              </a:extLst>
            </p:cNvPr>
            <p:cNvSpPr/>
            <p:nvPr/>
          </p:nvSpPr>
          <p:spPr>
            <a:xfrm rot="2065215">
              <a:off x="4844646" y="1406579"/>
              <a:ext cx="2366198" cy="2366198"/>
            </a:xfrm>
            <a:prstGeom prst="blockArc">
              <a:avLst>
                <a:gd name="adj1" fmla="val 10800000"/>
                <a:gd name="adj2" fmla="val 20471167"/>
                <a:gd name="adj3" fmla="val 13530"/>
              </a:avLst>
            </a:prstGeom>
            <a:solidFill>
              <a:srgbClr val="09D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Block Arc 33">
              <a:extLst>
                <a:ext uri="{FF2B5EF4-FFF2-40B4-BE49-F238E27FC236}">
                  <a16:creationId xmlns:a16="http://schemas.microsoft.com/office/drawing/2014/main" id="{4314CC10-D327-988F-74A0-11E086EC1FE7}"/>
                </a:ext>
              </a:extLst>
            </p:cNvPr>
            <p:cNvSpPr/>
            <p:nvPr/>
          </p:nvSpPr>
          <p:spPr>
            <a:xfrm rot="6300000">
              <a:off x="5394352" y="2677680"/>
              <a:ext cx="2366198" cy="2366198"/>
            </a:xfrm>
            <a:prstGeom prst="blockArc">
              <a:avLst>
                <a:gd name="adj1" fmla="val 10800000"/>
                <a:gd name="adj2" fmla="val 20471167"/>
                <a:gd name="adj3" fmla="val 13530"/>
              </a:avLst>
            </a:prstGeom>
            <a:solidFill>
              <a:srgbClr val="00BD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Block Arc 34">
              <a:extLst>
                <a:ext uri="{FF2B5EF4-FFF2-40B4-BE49-F238E27FC236}">
                  <a16:creationId xmlns:a16="http://schemas.microsoft.com/office/drawing/2014/main" id="{E93CD8E9-0045-C7DF-7438-B76A59519E49}"/>
                </a:ext>
              </a:extLst>
            </p:cNvPr>
            <p:cNvSpPr/>
            <p:nvPr/>
          </p:nvSpPr>
          <p:spPr>
            <a:xfrm rot="10800000">
              <a:off x="4444175" y="3541584"/>
              <a:ext cx="2366198" cy="2366198"/>
            </a:xfrm>
            <a:prstGeom prst="blockArc">
              <a:avLst>
                <a:gd name="adj1" fmla="val 10800000"/>
                <a:gd name="adj2" fmla="val 20471167"/>
                <a:gd name="adj3" fmla="val 13530"/>
              </a:avLst>
            </a:prstGeom>
            <a:solidFill>
              <a:srgbClr val="04A7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Block Arc 35">
              <a:extLst>
                <a:ext uri="{FF2B5EF4-FFF2-40B4-BE49-F238E27FC236}">
                  <a16:creationId xmlns:a16="http://schemas.microsoft.com/office/drawing/2014/main" id="{D8719ECD-F444-8E10-1312-40062FC384F8}"/>
                </a:ext>
              </a:extLst>
            </p:cNvPr>
            <p:cNvSpPr/>
            <p:nvPr/>
          </p:nvSpPr>
          <p:spPr>
            <a:xfrm rot="15270126">
              <a:off x="3350575" y="2828500"/>
              <a:ext cx="2366198" cy="2366198"/>
            </a:xfrm>
            <a:prstGeom prst="blockArc">
              <a:avLst>
                <a:gd name="adj1" fmla="val 10800000"/>
                <a:gd name="adj2" fmla="val 20471167"/>
                <a:gd name="adj3" fmla="val 13530"/>
              </a:avLst>
            </a:prstGeom>
            <a:solidFill>
              <a:srgbClr val="048E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878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1849</Words>
  <Application>Microsoft Macintosh PowerPoint</Application>
  <PresentationFormat>Widescreen</PresentationFormat>
  <Paragraphs>236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Lato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1</cp:revision>
  <dcterms:created xsi:type="dcterms:W3CDTF">2023-03-22T05:34:25Z</dcterms:created>
  <dcterms:modified xsi:type="dcterms:W3CDTF">2023-03-22T13:23:48Z</dcterms:modified>
</cp:coreProperties>
</file>