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7FAC"/>
    <a:srgbClr val="29446F"/>
    <a:srgbClr val="E39274"/>
    <a:srgbClr val="A7C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15"/>
    <p:restoredTop sz="96255"/>
  </p:normalViewPr>
  <p:slideViewPr>
    <p:cSldViewPr snapToGrid="0">
      <p:cViewPr>
        <p:scale>
          <a:sx n="115" d="100"/>
          <a:sy n="115" d="100"/>
        </p:scale>
        <p:origin x="144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717FAC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3C40-900A-FE7BE6E2A39F}"/>
              </c:ext>
            </c:extLst>
          </c:dPt>
          <c:dPt>
            <c:idx val="1"/>
            <c:bubble3D val="0"/>
            <c:spPr>
              <a:solidFill>
                <a:srgbClr val="29446F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3C40-900A-FE7BE6E2A39F}"/>
              </c:ext>
            </c:extLst>
          </c:dPt>
          <c:dPt>
            <c:idx val="2"/>
            <c:bubble3D val="0"/>
            <c:spPr>
              <a:solidFill>
                <a:srgbClr val="E39274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3C40-900A-FE7BE6E2A39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  <c:pt idx="2">
                  <c:v>7.1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F9-3C40-900A-FE7BE6E2A3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944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07-6C42-9353-ABC3D42B8101}"/>
              </c:ext>
            </c:extLst>
          </c:dPt>
          <c:dPt>
            <c:idx val="1"/>
            <c:invertIfNegative val="0"/>
            <c:bubble3D val="0"/>
            <c:spPr>
              <a:solidFill>
                <a:srgbClr val="717FA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07-6C42-9353-ABC3D42B8101}"/>
              </c:ext>
            </c:extLst>
          </c:dPt>
          <c:dPt>
            <c:idx val="2"/>
            <c:invertIfNegative val="0"/>
            <c:bubble3D val="0"/>
            <c:spPr>
              <a:solidFill>
                <a:srgbClr val="A7CF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07-6C42-9353-ABC3D42B8101}"/>
              </c:ext>
            </c:extLst>
          </c:dPt>
          <c:dPt>
            <c:idx val="3"/>
            <c:invertIfNegative val="0"/>
            <c:bubble3D val="0"/>
            <c:spPr>
              <a:solidFill>
                <a:srgbClr val="E392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07-6C42-9353-ABC3D42B81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07-6C42-9353-ABC3D42B81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2308687"/>
        <c:axId val="542309071"/>
      </c:barChart>
      <c:catAx>
        <c:axId val="54230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09071"/>
        <c:crosses val="autoZero"/>
        <c:auto val="1"/>
        <c:lblAlgn val="ctr"/>
        <c:lblOffset val="100"/>
        <c:noMultiLvlLbl val="0"/>
      </c:catAx>
      <c:valAx>
        <c:axId val="5423090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230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17FA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82B-CA4D-807B-73AAB7B529D7}"/>
              </c:ext>
            </c:extLst>
          </c:dPt>
          <c:dPt>
            <c:idx val="1"/>
            <c:bubble3D val="0"/>
            <c:spPr>
              <a:pattFill prst="solidDmnd">
                <a:fgClr>
                  <a:srgbClr val="717FAC"/>
                </a:fgClr>
                <a:bgClr>
                  <a:schemeClr val="bg1"/>
                </a:bgClr>
              </a:patt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82B-CA4D-807B-73AAB7B529D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82B-CA4D-807B-73AAB7B529D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82B-CA4D-807B-73AAB7B529D7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82B-CA4D-807B-73AAB7B529D7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808837397028162"/>
          <c:y val="0.23980802268822776"/>
          <c:w val="0.77106614563086928"/>
          <c:h val="0.6893221931864814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solidDmnd">
                <a:fgClr>
                  <a:srgbClr val="29446F"/>
                </a:fgClr>
                <a:bgClr>
                  <a:schemeClr val="bg1"/>
                </a:bgClr>
              </a:patt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5479-F541-BA14-755E12941282}"/>
              </c:ext>
            </c:extLst>
          </c:dPt>
          <c:dPt>
            <c:idx val="1"/>
            <c:bubble3D val="0"/>
            <c:spPr>
              <a:solidFill>
                <a:srgbClr val="29446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5479-F541-BA14-755E1294128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5479-F541-BA14-755E1294128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5479-F541-BA14-755E12941282}"/>
              </c:ext>
            </c:extLst>
          </c:dPt>
          <c:dLbls>
            <c:delete val="1"/>
            <c:extLst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4.9000000000000004</c:v>
                </c:pt>
                <c:pt idx="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479-F541-BA14-755E12941282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717F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87-2248-BC51-E1BBE4067E5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29446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87-2248-BC51-E1BBE4067E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2094452896"/>
        <c:axId val="-2094449456"/>
      </c:barChart>
      <c:catAx>
        <c:axId val="-209445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449456"/>
        <c:crosses val="autoZero"/>
        <c:auto val="1"/>
        <c:lblAlgn val="ctr"/>
        <c:lblOffset val="100"/>
        <c:noMultiLvlLbl val="0"/>
      </c:catAx>
      <c:valAx>
        <c:axId val="-209444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9445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3927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37-FE45-BB9F-34A7ED40412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7CFD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July</c:v>
                </c:pt>
                <c:pt idx="1">
                  <c:v>August</c:v>
                </c:pt>
                <c:pt idx="2">
                  <c:v>September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A37-FE45-BB9F-34A7ED40412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-2094452896"/>
        <c:axId val="-2094449456"/>
      </c:barChart>
      <c:catAx>
        <c:axId val="-20944528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2094449456"/>
        <c:crosses val="autoZero"/>
        <c:auto val="1"/>
        <c:lblAlgn val="ctr"/>
        <c:lblOffset val="100"/>
        <c:noMultiLvlLbl val="0"/>
      </c:catAx>
      <c:valAx>
        <c:axId val="-20944494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-2094452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9446F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D-6D4F-AD12-C7957D4DDD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7CFD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</c:v>
                </c:pt>
                <c:pt idx="1">
                  <c:v>5</c:v>
                </c:pt>
                <c:pt idx="2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71D-6D4F-AD12-C7957D4DDD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17FA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5</c:v>
                </c:pt>
                <c:pt idx="1">
                  <c:v>2.8</c:v>
                </c:pt>
                <c:pt idx="2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71D-6D4F-AD12-C7957D4DDD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60-F546-BB6A-F21456D3FE4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60-F546-BB6A-F21456D3FE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60-F546-BB6A-F21456D3FE4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460-F546-BB6A-F21456D3FE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A7CFD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387-2243-BA22-4796A73EE68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387-2243-BA22-4796A73EE68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387-2243-BA22-4796A73EE68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387-2243-BA22-4796A73EE68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34-7D46-A5A6-216A7484BE2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34-7D46-A5A6-216A7484BE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34-7D46-A5A6-216A7484BE2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34-7D46-A5A6-216A7484BE2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392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7F8-C645-8759-86D90E7B014A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F8-C645-8759-86D90E7B014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F8-C645-8759-86D90E7B014A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7F8-C645-8759-86D90E7B014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17F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CF9-3C40-900A-FE7BE6E2A39F}"/>
              </c:ext>
            </c:extLst>
          </c:dPt>
          <c:dPt>
            <c:idx val="1"/>
            <c:bubble3D val="0"/>
            <c:spPr>
              <a:solidFill>
                <a:srgbClr val="2944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CF9-3C40-900A-FE7BE6E2A39F}"/>
              </c:ext>
            </c:extLst>
          </c:dPt>
          <c:dPt>
            <c:idx val="2"/>
            <c:bubble3D val="0"/>
            <c:spPr>
              <a:solidFill>
                <a:srgbClr val="E3927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CF9-3C40-900A-FE7BE6E2A39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6.3</c:v>
                </c:pt>
                <c:pt idx="1">
                  <c:v>3.1</c:v>
                </c:pt>
                <c:pt idx="2">
                  <c:v>9.1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CF9-3C40-900A-FE7BE6E2A39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17FA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E94-F64B-82E6-6B2FE8E2218E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E94-F64B-82E6-6B2FE8E2218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E94-F64B-82E6-6B2FE8E2218E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E94-F64B-82E6-6B2FE8E2218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9446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E20-9544-8718-DCF281CE57EF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E20-9544-8718-DCF281CE57E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E20-9544-8718-DCF281CE57EF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E20-9544-8718-DCF281CE57EF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E3927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B0-8745-927F-1342EE24073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A7CFD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B0-8745-927F-1342EE24073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717FAC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B0-8745-927F-1342EE24073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42"/>
        <c:overlap val="-43"/>
        <c:axId val="1047482704"/>
        <c:axId val="1047484336"/>
      </c:barChart>
      <c:catAx>
        <c:axId val="10474827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484336"/>
        <c:crosses val="autoZero"/>
        <c:auto val="1"/>
        <c:lblAlgn val="ctr"/>
        <c:lblOffset val="100"/>
        <c:noMultiLvlLbl val="0"/>
      </c:catAx>
      <c:valAx>
        <c:axId val="10474843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47482704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18641888801873E-2"/>
          <c:y val="7.312076493636871E-2"/>
          <c:w val="0.80038254165464473"/>
          <c:h val="0.8537584701272625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9446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D0F-E94D-9E03-4897FB377AD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D0F-E94D-9E03-4897FB377AD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D0F-E94D-9E03-4897FB377AD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D0F-E94D-9E03-4897FB377A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717FA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398-484C-B89D-E6E46D16529B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398-484C-B89D-E6E46D1652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398-484C-B89D-E6E46D16529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2.9</c:v>
                </c:pt>
                <c:pt idx="1">
                  <c:v>8.6999999999999993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398-484C-B89D-E6E46D16529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392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4C-0242-A4B7-42FB6E096019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4C-0242-A4B7-42FB6E09601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D4C-0242-A4B7-42FB6E096019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3.5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D4C-0242-A4B7-42FB6E09601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330416638386237E-2"/>
          <c:y val="7.8401455089417621E-2"/>
          <c:w val="0.87662272592612445"/>
          <c:h val="0.9092193677912006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9446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D-5447-9185-A806523C41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17F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CD-5447-9185-A806523C41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3927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March</c:v>
                </c:pt>
                <c:pt idx="1">
                  <c:v>April</c:v>
                </c:pt>
                <c:pt idx="2">
                  <c:v>Mayo</c:v>
                </c:pt>
                <c:pt idx="3">
                  <c:v>June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CD-5447-9185-A806523C41B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46"/>
        <c:axId val="300533935"/>
        <c:axId val="234416479"/>
      </c:barChart>
      <c:catAx>
        <c:axId val="3005339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34416479"/>
        <c:crosses val="autoZero"/>
        <c:auto val="1"/>
        <c:lblAlgn val="ctr"/>
        <c:lblOffset val="100"/>
        <c:noMultiLvlLbl val="0"/>
      </c:catAx>
      <c:valAx>
        <c:axId val="2344164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005339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29446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B4-E146-8F72-29F9EB4D223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717FAC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B4-E146-8F72-29F9EB4D223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E3927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B4-E146-8F72-29F9EB4D22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838495391"/>
        <c:axId val="834341775"/>
      </c:barChart>
      <c:catAx>
        <c:axId val="838495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4341775"/>
        <c:crosses val="autoZero"/>
        <c:auto val="1"/>
        <c:lblAlgn val="ctr"/>
        <c:lblOffset val="100"/>
        <c:noMultiLvlLbl val="0"/>
      </c:catAx>
      <c:valAx>
        <c:axId val="8343417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8495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pattFill prst="lgGrid">
                <a:fgClr>
                  <a:srgbClr val="29446F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983F-9842-8033-D8EFCB42BECE}"/>
              </c:ext>
            </c:extLst>
          </c:dPt>
          <c:dPt>
            <c:idx val="1"/>
            <c:bubble3D val="0"/>
            <c:spPr>
              <a:pattFill prst="lgGrid">
                <a:fgClr>
                  <a:srgbClr val="E39274"/>
                </a:fgClr>
                <a:bgClr>
                  <a:schemeClr val="bg1"/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2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983F-9842-8033-D8EFCB42BECE}"/>
              </c:ext>
            </c:extLst>
          </c:dPt>
          <c:dPt>
            <c:idx val="2"/>
            <c:bubble3D val="0"/>
            <c:spPr>
              <a:pattFill prst="ltUpDiag">
                <a:fgClr>
                  <a:schemeClr val="accent3"/>
                </a:fgClr>
                <a:bgClr>
                  <a:schemeClr val="accent3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3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983F-9842-8033-D8EFCB42BECE}"/>
              </c:ext>
            </c:extLst>
          </c:dPt>
          <c:dPt>
            <c:idx val="3"/>
            <c:bubble3D val="0"/>
            <c:spPr>
              <a:pattFill prst="ltUpDiag">
                <a:fgClr>
                  <a:schemeClr val="accent4"/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19050">
                <a:solidFill>
                  <a:schemeClr val="lt1"/>
                </a:solidFill>
              </a:ln>
              <a:effectLst>
                <a:innerShdw blurRad="114300">
                  <a:schemeClr val="accent4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7-983F-9842-8033-D8EFCB42BECE}"/>
              </c:ext>
            </c:extLst>
          </c:dPt>
          <c:dLbls>
            <c:delete val="1"/>
            <c:extLst/>
          </c:dLbls>
          <c:cat>
            <c:strRef>
              <c:f>Sheet1!$A$2:$A$3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4.9000000000000004</c:v>
                </c:pt>
                <c:pt idx="1">
                  <c:v>7.2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83F-9842-8033-D8EFCB42BECE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35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29446F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4500-B041-B0BD-C9C8E7F4146B}"/>
              </c:ext>
            </c:extLst>
          </c:dPt>
          <c:dPt>
            <c:idx val="1"/>
            <c:bubble3D val="0"/>
            <c:spPr>
              <a:solidFill>
                <a:srgbClr val="E39274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4500-B041-B0BD-C9C8E7F4146B}"/>
              </c:ext>
            </c:extLst>
          </c:dPt>
          <c:dPt>
            <c:idx val="2"/>
            <c:bubble3D val="0"/>
            <c:spPr>
              <a:solidFill>
                <a:srgbClr val="A7CFDC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4500-B041-B0BD-C9C8E7F4146B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6.8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00-B041-B0BD-C9C8E7F4146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3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E3927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97-4541-A1FA-9988A0EA72EF}"/>
              </c:ext>
            </c:extLst>
          </c:dPt>
          <c:dPt>
            <c:idx val="1"/>
            <c:bubble3D val="0"/>
            <c:explosion val="10"/>
            <c:spPr>
              <a:solidFill>
                <a:srgbClr val="A7CFD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97-4541-A1FA-9988A0EA72EF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97-4541-A1FA-9988A0EA72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717FA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D44-6D40-8AB9-546480F33634}"/>
              </c:ext>
            </c:extLst>
          </c:dPt>
          <c:dPt>
            <c:idx val="1"/>
            <c:bubble3D val="0"/>
            <c:explosion val="10"/>
            <c:spPr>
              <a:solidFill>
                <a:srgbClr val="29446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D44-6D40-8AB9-546480F33634}"/>
              </c:ext>
            </c:extLst>
          </c:dPt>
          <c:cat>
            <c:strRef>
              <c:f>Sheet1!$A$2:$A$3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5.6</c:v>
                </c:pt>
                <c:pt idx="1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44-6D40-8AB9-546480F336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392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38-D041-A4E3-A8405B348E0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38-D041-A4E3-A8405B348E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38-D041-A4E3-A8405B348E0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38-D041-A4E3-A8405B348E0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9446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015-454E-B247-A80A4D073086}"/>
              </c:ext>
            </c:extLst>
          </c:dPt>
          <c:dPt>
            <c:idx val="1"/>
            <c:bubble3D val="0"/>
            <c:spPr>
              <a:solidFill>
                <a:schemeClr val="bg1">
                  <a:lumMod val="9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015-454E-B247-A80A4D0730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015-454E-B247-A80A4D073086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015-454E-B247-A80A4D073086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192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9446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B07-6C42-9353-ABC3D42B8101}"/>
              </c:ext>
            </c:extLst>
          </c:dPt>
          <c:dPt>
            <c:idx val="1"/>
            <c:invertIfNegative val="0"/>
            <c:bubble3D val="0"/>
            <c:spPr>
              <a:solidFill>
                <a:srgbClr val="717FA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07-6C42-9353-ABC3D42B8101}"/>
              </c:ext>
            </c:extLst>
          </c:dPt>
          <c:dPt>
            <c:idx val="2"/>
            <c:invertIfNegative val="0"/>
            <c:bubble3D val="0"/>
            <c:spPr>
              <a:solidFill>
                <a:srgbClr val="A7CFD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B07-6C42-9353-ABC3D42B8101}"/>
              </c:ext>
            </c:extLst>
          </c:dPt>
          <c:dPt>
            <c:idx val="3"/>
            <c:invertIfNegative val="0"/>
            <c:bubble3D val="0"/>
            <c:spPr>
              <a:solidFill>
                <a:srgbClr val="E3927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B07-6C42-9353-ABC3D42B810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B07-6C42-9353-ABC3D42B810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42308687"/>
        <c:axId val="542309071"/>
      </c:barChart>
      <c:catAx>
        <c:axId val="5423086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309071"/>
        <c:crosses val="autoZero"/>
        <c:auto val="1"/>
        <c:lblAlgn val="ctr"/>
        <c:lblOffset val="100"/>
        <c:noMultiLvlLbl val="0"/>
      </c:catAx>
      <c:valAx>
        <c:axId val="542309071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423086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Sheet1!$B$2:$B$23</cx:f>
        <cx:lvl ptCount="22" formatCode="General">
          <cx:pt idx="0">-7</cx:pt>
          <cx:pt idx="1">-10</cx:pt>
          <cx:pt idx="2">-28</cx:pt>
          <cx:pt idx="3">47</cx:pt>
          <cx:pt idx="4">11</cx:pt>
          <cx:pt idx="5">-24</cx:pt>
          <cx:pt idx="6">-24</cx:pt>
          <cx:pt idx="7">36</cx:pt>
          <cx:pt idx="8">10</cx:pt>
          <cx:pt idx="9">-78</cx:pt>
          <cx:pt idx="10">47</cx:pt>
          <cx:pt idx="11">-24</cx:pt>
          <cx:pt idx="12">-17</cx:pt>
          <cx:pt idx="13">-12</cx:pt>
          <cx:pt idx="14">-11</cx:pt>
          <cx:pt idx="15">17</cx:pt>
          <cx:pt idx="16">14</cx:pt>
          <cx:pt idx="17">46</cx:pt>
          <cx:pt idx="18">-18</cx:pt>
          <cx:pt idx="19">19</cx:pt>
          <cx:pt idx="20">-26</cx:pt>
          <cx:pt idx="21">-20</cx:pt>
        </cx:lvl>
      </cx:numDim>
    </cx:data>
    <cx:data id="1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Sheet1!$C$2:$C$23</cx:f>
        <cx:lvl ptCount="22" formatCode="General">
          <cx:pt idx="0">-3</cx:pt>
          <cx:pt idx="1">1</cx:pt>
          <cx:pt idx="2">-6</cx:pt>
          <cx:pt idx="3">10</cx:pt>
          <cx:pt idx="4">34</cx:pt>
          <cx:pt idx="5">128</cx:pt>
          <cx:pt idx="6">22</cx:pt>
          <cx:pt idx="7">-12</cx:pt>
          <cx:pt idx="8">-28</cx:pt>
          <cx:pt idx="9">6</cx:pt>
          <cx:pt idx="10">31</cx:pt>
          <cx:pt idx="11">3</cx:pt>
          <cx:pt idx="12">12</cx:pt>
          <cx:pt idx="13">-12</cx:pt>
          <cx:pt idx="14">-13</cx:pt>
          <cx:pt idx="15">6</cx:pt>
          <cx:pt idx="16">15</cx:pt>
          <cx:pt idx="17">41</cx:pt>
          <cx:pt idx="18">16</cx:pt>
          <cx:pt idx="19">10</cx:pt>
          <cx:pt idx="20">23</cx:pt>
          <cx:pt idx="21">16</cx:pt>
        </cx:lvl>
      </cx:numDim>
    </cx:data>
    <cx:data id="2">
      <cx:strDim type="cat">
        <cx:f>Sheet1!$A$2:$A$23</cx:f>
        <cx:lvl ptCount="22">
          <cx:pt idx="0">Category 1</cx:pt>
          <cx:pt idx="1">Category 1</cx:pt>
          <cx:pt idx="2">Category 1</cx:pt>
          <cx:pt idx="3">Category 1</cx:pt>
          <cx:pt idx="4">Category 1</cx:pt>
          <cx:pt idx="5">Category 1</cx:pt>
          <cx:pt idx="6">Category 1</cx:pt>
          <cx:pt idx="7">Category 1</cx:pt>
          <cx:pt idx="8">Category 1</cx:pt>
          <cx:pt idx="9">Category 2</cx:pt>
          <cx:pt idx="10">Category 2</cx:pt>
          <cx:pt idx="11">Category 2</cx:pt>
          <cx:pt idx="12">Category 2</cx:pt>
          <cx:pt idx="13">Category 2</cx:pt>
          <cx:pt idx="14">Category 2</cx:pt>
          <cx:pt idx="15">Category 2</cx:pt>
          <cx:pt idx="16">Category 3</cx:pt>
          <cx:pt idx="17">Category 3</cx:pt>
          <cx:pt idx="18">Category 3</cx:pt>
          <cx:pt idx="19">Category 3</cx:pt>
          <cx:pt idx="20">Category 3</cx:pt>
          <cx:pt idx="21">Category 3</cx:pt>
        </cx:lvl>
      </cx:strDim>
      <cx:numDim type="val">
        <cx:f>Sheet1!$D$2:$D$23</cx:f>
        <cx:lvl ptCount="22" formatCode="General">
          <cx:pt idx="0">-24</cx:pt>
          <cx:pt idx="1">11</cx:pt>
          <cx:pt idx="2">34</cx:pt>
          <cx:pt idx="3">-19</cx:pt>
          <cx:pt idx="4">4</cx:pt>
          <cx:pt idx="5">27</cx:pt>
          <cx:pt idx="6">27</cx:pt>
          <cx:pt idx="7">-3</cx:pt>
          <cx:pt idx="8">44</cx:pt>
          <cx:pt idx="9">50</cx:pt>
          <cx:pt idx="10">91</cx:pt>
          <cx:pt idx="11">-8</cx:pt>
          <cx:pt idx="12">36</cx:pt>
          <cx:pt idx="13">16</cx:pt>
          <cx:pt idx="14">24</cx:pt>
          <cx:pt idx="15">46</cx:pt>
          <cx:pt idx="16">14</cx:pt>
          <cx:pt idx="17">-6</cx:pt>
          <cx:pt idx="18">48</cx:pt>
          <cx:pt idx="19">23</cx:pt>
          <cx:pt idx="20">23</cx:pt>
          <cx:pt idx="21">-18</cx:pt>
        </cx:lvl>
      </cx:numDim>
    </cx:data>
  </cx:chartData>
  <cx:chart>
    <cx:plotArea>
      <cx:plotAreaRegion>
        <cx:series layoutId="boxWhisker" uniqueId="{DF289360-BA62-F748-8577-A1C3658AB9C2}">
          <cx:tx>
            <cx:txData>
              <cx:f>Sheet1!$B$1</cx:f>
              <cx:v>Series1</cx:v>
            </cx:txData>
          </cx:tx>
          <cx:spPr>
            <a:solidFill>
              <a:srgbClr val="29446F"/>
            </a:solidFill>
            <a:ln>
              <a:solidFill>
                <a:srgbClr val="29446F"/>
              </a:solidFill>
            </a:ln>
          </cx:spPr>
          <cx:dataId val="0"/>
          <cx:layoutPr>
            <cx:visibility meanLine="0" meanMarker="1" nonoutliers="0" outliers="1"/>
            <cx:statistics quartileMethod="exclusive"/>
          </cx:layoutPr>
        </cx:series>
        <cx:series layoutId="boxWhisker" uniqueId="{789DBDAC-1B7B-DA47-8C9A-345F2A515BA3}">
          <cx:tx>
            <cx:txData>
              <cx:f>Sheet1!$C$1</cx:f>
              <cx:v>Series2</cx:v>
            </cx:txData>
          </cx:tx>
          <cx:spPr>
            <a:solidFill>
              <a:srgbClr val="717FAC"/>
            </a:solidFill>
            <a:ln>
              <a:solidFill>
                <a:srgbClr val="717FAC"/>
              </a:solidFill>
            </a:ln>
          </cx:spPr>
          <cx:dataId val="1"/>
          <cx:layoutPr>
            <cx:visibility meanLine="0" meanMarker="1" nonoutliers="0" outliers="1"/>
            <cx:statistics quartileMethod="exclusive"/>
          </cx:layoutPr>
        </cx:series>
        <cx:series layoutId="boxWhisker" uniqueId="{535CAE89-884A-3B4D-A416-8169E6A34DAC}">
          <cx:tx>
            <cx:txData>
              <cx:f>Sheet1!$D$1</cx:f>
              <cx:v>Series3</cx:v>
            </cx:txData>
          </cx:tx>
          <cx:spPr>
            <a:solidFill>
              <a:srgbClr val="A7CFDC"/>
            </a:solidFill>
            <a:ln>
              <a:solidFill>
                <a:srgbClr val="A7CFDC"/>
              </a:solidFill>
            </a:ln>
          </cx:spPr>
          <cx:dataId val="2"/>
          <cx:layoutPr>
            <cx:visibility meanLine="0" meanMarker="1" nonoutliers="0" outliers="1"/>
            <cx:statistics quartileMethod="exclusive"/>
          </cx:layoutPr>
        </cx:series>
      </cx:plotAreaRegion>
      <cx:axis id="0" hidden="1">
        <cx:catScaling gapWidth="1.5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>
        <cx:valScaling/>
        <cx:majorGridlines/>
        <cx:min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  <cx:legend pos="t" align="ctr" overlay="0"/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1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5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37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/>
  </cs:dataLabel>
  <cs:dataLabelCallout>
    <cs:lnRef idx="0"/>
    <cs:fillRef idx="0"/>
    <cs:effectRef idx="0"/>
    <cs:fontRef idx="minor">
      <a:schemeClr val="lt1">
        <a:lumMod val="65000"/>
        <a:lumOff val="35000"/>
      </a:schemeClr>
    </cs:fontRef>
    <cs:spPr>
      <a:solidFill>
        <a:schemeClr val="dk1">
          <a:lumMod val="15000"/>
          <a:lumOff val="8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>
        <a:solidFill>
          <a:schemeClr val="phClr"/>
        </a:solidFill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lumMod val="60000"/>
        </a:schemeClr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2857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25400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2857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phClr">
            <a:lumMod val="20000"/>
            <a:lumOff val="80000"/>
          </a:schemeClr>
        </a:bgClr>
      </a:pattFill>
      <a:ln w="19050">
        <a:solidFill>
          <a:schemeClr val="lt1"/>
        </a:solidFill>
      </a:ln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DB0EB-5A4D-719E-8F25-B3F509CA0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8ADB75-A085-0445-DBAE-2EB8955BA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D638C-4DC7-C82C-0319-5B8A8F7C3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788C-517D-4A87-396D-949255A1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EA3B4-A54F-1539-7BE4-5D7C5908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07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C900C-5927-F660-95D1-B6BA3571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8A6794-90AE-4335-D31C-4F6675609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20A00-1182-8EBA-5113-2420D7E5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7A26E-F296-45D2-550E-24823FE5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E9394-172E-B361-D7D4-2D56DF31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7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F361B5-8B9D-959A-4950-01C4761D2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A94A0-EE7D-8D96-97EF-18171F043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F99BE-6B0F-AB43-7CFC-25612F330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669C2-35D4-5BAF-8EEE-E1549B1BB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62EC1-D94D-E357-9AB7-3FB70D6E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9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390F2-719B-B96B-D69A-6CBD50F0A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1C8C5-50C0-B995-D97B-42CA7EC47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53079-2D71-904D-4379-4B82C1E4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04DFF-A931-AC84-AD3F-BE0BE84B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07A4B-69DB-292F-6779-8B59780A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43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40BCD-7EE9-1EC9-4700-157E41636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EA6EC-1218-584C-03AF-CF2A43001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946D0-DC66-C669-F31E-72F70E29B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38BF7-CD50-AE5F-DC23-FB3E0ED0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6643-DF41-570B-F085-4BF974FE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82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83F7-255B-92E7-5064-E976F47FA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AAE78-E328-37D7-581B-A01CD0BB8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E6696-E1F0-A3A5-58B4-CE76EAA0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279E2-ABC2-6400-6643-9F1373A1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2D8E-6CD9-C037-B48F-ADB9FD3F5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C99B6-B9A5-246D-C865-EE81C4C4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5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3000F-6E33-E81D-959B-6A3FAB0FB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6E448-81D3-B472-7583-1EAF03424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9683C-6CDD-3DAC-4B48-9A4B57D4E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1CF7D4-7C37-CECD-AA9C-3D39BC217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819AE-537A-A2D4-76C0-13FBDDA241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9D60D-8219-8089-EF2D-4B19EF16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104BEE-E060-9AAC-D901-34062311A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6E39E-A4DC-E8DE-0FB4-30F408AC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A092-30AE-4849-DD7C-098DC910D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861F0-9BD3-E5EA-3B95-01C7E651E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0F300-3D51-C467-6FB7-7736C2BC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3ECBD-8633-78BC-69F3-AF1A6068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91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850EC1-43AF-2E17-C579-2AA5D095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4EA62-5A07-7714-2C8E-816CC147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81D91-8FF2-483F-57F1-4DBDAD05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1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BC0E8-B94D-D2A5-F35A-AE27372D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F27F-7C66-6FC5-52CF-A902C2AFC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4456B-E272-1244-63A8-679BCD217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FC1082-25C7-5390-C075-751D9C98B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BD68B-EC04-534B-06AF-8B652499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6F741-E362-2553-537D-2B763E77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66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A8AD-D203-353F-18DE-F901AFBD6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562416-71DF-5F3B-21AF-8837293EE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BC2FA-89F9-6370-A411-8EF373B8A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5FDBD-3A6F-B2D4-BFE3-747FC0EC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463A88-D529-4664-4D61-9AD58F770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A4E957-2D8F-3758-85A0-76BBCB78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91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6608C0-58D7-C015-297C-678334A7C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9AC2E-EEBB-81B3-9A56-C08E53362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96142-0BEE-2602-C8F7-CD73FB7A9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516E-F56C-D544-83E8-172E1A1784BD}" type="datetimeFigureOut">
              <a:rPr lang="en-US" smtClean="0"/>
              <a:t>3/29/23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975E0-8020-42F5-2924-0BB0D09B43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237DC-520D-6D22-B95E-401826FE9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E7BAF-506C-0346-8925-81E0C2ACB1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54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8B892ED-3BC4-1551-3AC6-7602311FE77A}"/>
              </a:ext>
            </a:extLst>
          </p:cNvPr>
          <p:cNvSpPr/>
          <p:nvPr/>
        </p:nvSpPr>
        <p:spPr>
          <a:xfrm>
            <a:off x="202489" y="5179867"/>
            <a:ext cx="5747726" cy="1678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39C8C0-BB15-97F2-0AF8-EC5B9CE370A1}"/>
              </a:ext>
            </a:extLst>
          </p:cNvPr>
          <p:cNvSpPr/>
          <p:nvPr/>
        </p:nvSpPr>
        <p:spPr>
          <a:xfrm>
            <a:off x="6042850" y="5179867"/>
            <a:ext cx="5747726" cy="1678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1175360-137E-22B4-A4E5-EE2042865E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6182301"/>
              </p:ext>
            </p:extLst>
          </p:nvPr>
        </p:nvGraphicFramePr>
        <p:xfrm>
          <a:off x="1279803" y="1402992"/>
          <a:ext cx="3582292" cy="3358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BA1A184-D716-2A9C-3E47-B093197B7D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5810968"/>
              </p:ext>
            </p:extLst>
          </p:nvPr>
        </p:nvGraphicFramePr>
        <p:xfrm>
          <a:off x="7179026" y="1402992"/>
          <a:ext cx="3582292" cy="33583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59EF4B2-E8A2-5A41-9E82-E690D68EE428}"/>
              </a:ext>
            </a:extLst>
          </p:cNvPr>
          <p:cNvSpPr txBox="1"/>
          <p:nvPr/>
        </p:nvSpPr>
        <p:spPr>
          <a:xfrm>
            <a:off x="2131600" y="3225959"/>
            <a:ext cx="1874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Solutions that let you choose.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3B320F-90D6-85D4-1D9D-449391426BB9}"/>
              </a:ext>
            </a:extLst>
          </p:cNvPr>
          <p:cNvSpPr/>
          <p:nvPr/>
        </p:nvSpPr>
        <p:spPr>
          <a:xfrm>
            <a:off x="2106304" y="2361652"/>
            <a:ext cx="1979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2575</a:t>
            </a:r>
            <a:endParaRPr lang="en-US" sz="8000" dirty="0">
              <a:solidFill>
                <a:srgbClr val="29446F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C91D05-EE93-3E36-1C8B-3A091DFA3854}"/>
              </a:ext>
            </a:extLst>
          </p:cNvPr>
          <p:cNvSpPr txBox="1"/>
          <p:nvPr/>
        </p:nvSpPr>
        <p:spPr>
          <a:xfrm>
            <a:off x="202489" y="1572269"/>
            <a:ext cx="187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0774CD-0C37-00FC-6316-BC5A859C2477}"/>
              </a:ext>
            </a:extLst>
          </p:cNvPr>
          <p:cNvSpPr txBox="1"/>
          <p:nvPr/>
        </p:nvSpPr>
        <p:spPr>
          <a:xfrm>
            <a:off x="8035039" y="3241858"/>
            <a:ext cx="1874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Solutions that let you choose.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8286BC-01F4-FEE0-6B69-4C5ADC56F325}"/>
              </a:ext>
            </a:extLst>
          </p:cNvPr>
          <p:cNvSpPr/>
          <p:nvPr/>
        </p:nvSpPr>
        <p:spPr>
          <a:xfrm>
            <a:off x="7957972" y="2361652"/>
            <a:ext cx="19796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1720</a:t>
            </a:r>
            <a:endParaRPr lang="en-US" sz="8000" dirty="0">
              <a:solidFill>
                <a:srgbClr val="29446F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42169C-A36C-625C-A4BF-848FB3DD65C8}"/>
              </a:ext>
            </a:extLst>
          </p:cNvPr>
          <p:cNvSpPr txBox="1"/>
          <p:nvPr/>
        </p:nvSpPr>
        <p:spPr>
          <a:xfrm>
            <a:off x="6241785" y="1498382"/>
            <a:ext cx="187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3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YOUR TITLE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A141C-BD6A-73EC-4C82-0A411914E823}"/>
              </a:ext>
            </a:extLst>
          </p:cNvPr>
          <p:cNvSpPr txBox="1"/>
          <p:nvPr/>
        </p:nvSpPr>
        <p:spPr>
          <a:xfrm>
            <a:off x="4400255" y="5586692"/>
            <a:ext cx="15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3EBBE4-E930-0E97-D13B-533643F194D7}"/>
              </a:ext>
            </a:extLst>
          </p:cNvPr>
          <p:cNvSpPr txBox="1"/>
          <p:nvPr/>
        </p:nvSpPr>
        <p:spPr>
          <a:xfrm>
            <a:off x="2535982" y="5586692"/>
            <a:ext cx="1549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75D4A55-F909-100B-4848-8E389E9A7DCC}"/>
              </a:ext>
            </a:extLst>
          </p:cNvPr>
          <p:cNvSpPr txBox="1"/>
          <p:nvPr/>
        </p:nvSpPr>
        <p:spPr>
          <a:xfrm>
            <a:off x="762850" y="5586692"/>
            <a:ext cx="188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9FBD55-2D75-370E-CBA2-F5C8FC947FB7}"/>
              </a:ext>
            </a:extLst>
          </p:cNvPr>
          <p:cNvSpPr/>
          <p:nvPr/>
        </p:nvSpPr>
        <p:spPr>
          <a:xfrm>
            <a:off x="433188" y="5717512"/>
            <a:ext cx="261581" cy="261581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C71844-E401-F379-DC5F-DED72DDEABD5}"/>
              </a:ext>
            </a:extLst>
          </p:cNvPr>
          <p:cNvSpPr/>
          <p:nvPr/>
        </p:nvSpPr>
        <p:spPr>
          <a:xfrm>
            <a:off x="2206620" y="5717512"/>
            <a:ext cx="261581" cy="261581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0D208BC-9D0F-A5EF-30D0-B1149DA6C1DA}"/>
              </a:ext>
            </a:extLst>
          </p:cNvPr>
          <p:cNvSpPr/>
          <p:nvPr/>
        </p:nvSpPr>
        <p:spPr>
          <a:xfrm>
            <a:off x="4085941" y="5717512"/>
            <a:ext cx="261581" cy="261581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65D7E1-D808-2370-997B-3D0441412650}"/>
              </a:ext>
            </a:extLst>
          </p:cNvPr>
          <p:cNvSpPr txBox="1"/>
          <p:nvPr/>
        </p:nvSpPr>
        <p:spPr>
          <a:xfrm>
            <a:off x="10208852" y="5647960"/>
            <a:ext cx="15499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78DF70A-184A-6324-903F-E550E0D64A58}"/>
              </a:ext>
            </a:extLst>
          </p:cNvPr>
          <p:cNvSpPr txBox="1"/>
          <p:nvPr/>
        </p:nvSpPr>
        <p:spPr>
          <a:xfrm>
            <a:off x="8344579" y="5647960"/>
            <a:ext cx="1549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836A-42AA-E1E7-F9A5-3B4342D72874}"/>
              </a:ext>
            </a:extLst>
          </p:cNvPr>
          <p:cNvSpPr txBox="1"/>
          <p:nvPr/>
        </p:nvSpPr>
        <p:spPr>
          <a:xfrm>
            <a:off x="6571447" y="5647960"/>
            <a:ext cx="1884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236B64-A4EC-97C2-47A3-81905E1E052D}"/>
              </a:ext>
            </a:extLst>
          </p:cNvPr>
          <p:cNvSpPr/>
          <p:nvPr/>
        </p:nvSpPr>
        <p:spPr>
          <a:xfrm>
            <a:off x="6241785" y="5778780"/>
            <a:ext cx="261581" cy="261581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1747DAE-B3BB-B5B2-F92C-95FD8BD7EDE4}"/>
              </a:ext>
            </a:extLst>
          </p:cNvPr>
          <p:cNvSpPr/>
          <p:nvPr/>
        </p:nvSpPr>
        <p:spPr>
          <a:xfrm>
            <a:off x="8015217" y="5778780"/>
            <a:ext cx="261581" cy="261581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136C74-EFA3-1AAD-4E4C-EFA26E5BD735}"/>
              </a:ext>
            </a:extLst>
          </p:cNvPr>
          <p:cNvSpPr/>
          <p:nvPr/>
        </p:nvSpPr>
        <p:spPr>
          <a:xfrm>
            <a:off x="9894538" y="5778780"/>
            <a:ext cx="261581" cy="261581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00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8B6406-6E7F-3D90-D41E-62FCB5F6C74E}"/>
              </a:ext>
            </a:extLst>
          </p:cNvPr>
          <p:cNvSpPr/>
          <p:nvPr/>
        </p:nvSpPr>
        <p:spPr>
          <a:xfrm>
            <a:off x="8305800" y="4717238"/>
            <a:ext cx="3886200" cy="6694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4797316-9570-009F-41F0-0B700488F288}"/>
              </a:ext>
            </a:extLst>
          </p:cNvPr>
          <p:cNvSpPr/>
          <p:nvPr/>
        </p:nvSpPr>
        <p:spPr>
          <a:xfrm>
            <a:off x="4177757" y="4717238"/>
            <a:ext cx="3886200" cy="669448"/>
          </a:xfrm>
          <a:prstGeom prst="rect">
            <a:avLst/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3FB581-3201-46F1-2148-E7FE7E0A22D4}"/>
              </a:ext>
            </a:extLst>
          </p:cNvPr>
          <p:cNvSpPr/>
          <p:nvPr/>
        </p:nvSpPr>
        <p:spPr>
          <a:xfrm>
            <a:off x="-15240" y="4717238"/>
            <a:ext cx="3886200" cy="669448"/>
          </a:xfrm>
          <a:prstGeom prst="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FABDF99-D810-04B8-AAF4-B13891BDECDB}"/>
              </a:ext>
            </a:extLst>
          </p:cNvPr>
          <p:cNvSpPr/>
          <p:nvPr/>
        </p:nvSpPr>
        <p:spPr>
          <a:xfrm>
            <a:off x="1011102" y="2111609"/>
            <a:ext cx="2242958" cy="2242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4ACAEFD-5257-C952-FE08-FB51E2F3B3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5727770"/>
              </p:ext>
            </p:extLst>
          </p:nvPr>
        </p:nvGraphicFramePr>
        <p:xfrm>
          <a:off x="708163" y="1886587"/>
          <a:ext cx="2848836" cy="267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DDA0-151A-6AD8-188B-79B01BF14C9D}"/>
              </a:ext>
            </a:extLst>
          </p:cNvPr>
          <p:cNvSpPr txBox="1"/>
          <p:nvPr/>
        </p:nvSpPr>
        <p:spPr>
          <a:xfrm>
            <a:off x="1500675" y="2877801"/>
            <a:ext cx="1369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09E98F-880B-D027-FC2D-9931E2BEFB11}"/>
              </a:ext>
            </a:extLst>
          </p:cNvPr>
          <p:cNvSpPr/>
          <p:nvPr/>
        </p:nvSpPr>
        <p:spPr>
          <a:xfrm>
            <a:off x="4972416" y="2108378"/>
            <a:ext cx="2242958" cy="2242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D027F3-3FE1-9660-0EE8-09CF7CD70A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4595855"/>
              </p:ext>
            </p:extLst>
          </p:nvPr>
        </p:nvGraphicFramePr>
        <p:xfrm>
          <a:off x="4669477" y="1883356"/>
          <a:ext cx="2848836" cy="267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87C5D8A6-222E-6B6B-63BF-21B136A88F6E}"/>
              </a:ext>
            </a:extLst>
          </p:cNvPr>
          <p:cNvSpPr txBox="1"/>
          <p:nvPr/>
        </p:nvSpPr>
        <p:spPr>
          <a:xfrm>
            <a:off x="5409155" y="2839220"/>
            <a:ext cx="1369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A7CFD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15%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BB14090-7591-FEB9-A6FD-282A23875E17}"/>
              </a:ext>
            </a:extLst>
          </p:cNvPr>
          <p:cNvSpPr/>
          <p:nvPr/>
        </p:nvSpPr>
        <p:spPr>
          <a:xfrm>
            <a:off x="8937939" y="2109993"/>
            <a:ext cx="2242958" cy="224295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852738C-0E40-96AC-262A-04BEF2F8B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8035842"/>
              </p:ext>
            </p:extLst>
          </p:nvPr>
        </p:nvGraphicFramePr>
        <p:xfrm>
          <a:off x="8635001" y="1884972"/>
          <a:ext cx="2848836" cy="26707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195636-0CAF-2D81-00E7-AFD6381AFF65}"/>
              </a:ext>
            </a:extLst>
          </p:cNvPr>
          <p:cNvSpPr txBox="1"/>
          <p:nvPr/>
        </p:nvSpPr>
        <p:spPr>
          <a:xfrm>
            <a:off x="9370469" y="2893407"/>
            <a:ext cx="136948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E3927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  <p:sp>
        <p:nvSpPr>
          <p:cNvPr id="27" name="CuadroTexto 4">
            <a:extLst>
              <a:ext uri="{FF2B5EF4-FFF2-40B4-BE49-F238E27FC236}">
                <a16:creationId xmlns:a16="http://schemas.microsoft.com/office/drawing/2014/main" id="{6159BF19-E70A-3131-CD35-AB354C73D0CF}"/>
              </a:ext>
            </a:extLst>
          </p:cNvPr>
          <p:cNvSpPr txBox="1"/>
          <p:nvPr/>
        </p:nvSpPr>
        <p:spPr>
          <a:xfrm>
            <a:off x="919570" y="5512747"/>
            <a:ext cx="253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8" name="CuadroTexto 4">
            <a:extLst>
              <a:ext uri="{FF2B5EF4-FFF2-40B4-BE49-F238E27FC236}">
                <a16:creationId xmlns:a16="http://schemas.microsoft.com/office/drawing/2014/main" id="{45DC9A32-9011-D88A-5EF6-4B9C5D52D3EB}"/>
              </a:ext>
            </a:extLst>
          </p:cNvPr>
          <p:cNvSpPr txBox="1"/>
          <p:nvPr/>
        </p:nvSpPr>
        <p:spPr>
          <a:xfrm>
            <a:off x="999804" y="4843299"/>
            <a:ext cx="22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Social Media</a:t>
            </a:r>
          </a:p>
        </p:txBody>
      </p:sp>
      <p:sp>
        <p:nvSpPr>
          <p:cNvPr id="25" name="CuadroTexto 4">
            <a:extLst>
              <a:ext uri="{FF2B5EF4-FFF2-40B4-BE49-F238E27FC236}">
                <a16:creationId xmlns:a16="http://schemas.microsoft.com/office/drawing/2014/main" id="{B4923C4B-8C6E-8237-71FA-F8BCAAD22A7F}"/>
              </a:ext>
            </a:extLst>
          </p:cNvPr>
          <p:cNvSpPr txBox="1"/>
          <p:nvPr/>
        </p:nvSpPr>
        <p:spPr>
          <a:xfrm>
            <a:off x="4853921" y="5512747"/>
            <a:ext cx="253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6" name="CuadroTexto 4">
            <a:extLst>
              <a:ext uri="{FF2B5EF4-FFF2-40B4-BE49-F238E27FC236}">
                <a16:creationId xmlns:a16="http://schemas.microsoft.com/office/drawing/2014/main" id="{4CEA2131-6786-97B8-74C6-DE361DCD2C7E}"/>
              </a:ext>
            </a:extLst>
          </p:cNvPr>
          <p:cNvSpPr txBox="1"/>
          <p:nvPr/>
        </p:nvSpPr>
        <p:spPr>
          <a:xfrm>
            <a:off x="4961119" y="4843299"/>
            <a:ext cx="22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Ad Campaigns</a:t>
            </a:r>
          </a:p>
        </p:txBody>
      </p:sp>
      <p:sp>
        <p:nvSpPr>
          <p:cNvPr id="23" name="CuadroTexto 4">
            <a:extLst>
              <a:ext uri="{FF2B5EF4-FFF2-40B4-BE49-F238E27FC236}">
                <a16:creationId xmlns:a16="http://schemas.microsoft.com/office/drawing/2014/main" id="{7863CCB2-80A0-F62C-B381-FACA2D72CE1D}"/>
              </a:ext>
            </a:extLst>
          </p:cNvPr>
          <p:cNvSpPr txBox="1"/>
          <p:nvPr/>
        </p:nvSpPr>
        <p:spPr>
          <a:xfrm>
            <a:off x="8768035" y="5512747"/>
            <a:ext cx="25338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4" name="CuadroTexto 4">
            <a:extLst>
              <a:ext uri="{FF2B5EF4-FFF2-40B4-BE49-F238E27FC236}">
                <a16:creationId xmlns:a16="http://schemas.microsoft.com/office/drawing/2014/main" id="{201DC076-330C-C423-8517-0843DBF2D1A0}"/>
              </a:ext>
            </a:extLst>
          </p:cNvPr>
          <p:cNvSpPr txBox="1"/>
          <p:nvPr/>
        </p:nvSpPr>
        <p:spPr>
          <a:xfrm>
            <a:off x="8922433" y="4843299"/>
            <a:ext cx="2265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Organic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F9C4BF-684A-4109-13AC-09C37BCA85C6}"/>
              </a:ext>
            </a:extLst>
          </p:cNvPr>
          <p:cNvSpPr/>
          <p:nvPr/>
        </p:nvSpPr>
        <p:spPr>
          <a:xfrm>
            <a:off x="1792194" y="1892975"/>
            <a:ext cx="676566" cy="676565"/>
          </a:xfrm>
          <a:prstGeom prst="ellipse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0E36A-5E83-AFF0-FDBC-85B1103F36C7}"/>
              </a:ext>
            </a:extLst>
          </p:cNvPr>
          <p:cNvSpPr txBox="1"/>
          <p:nvPr/>
        </p:nvSpPr>
        <p:spPr>
          <a:xfrm>
            <a:off x="1864277" y="1917977"/>
            <a:ext cx="5323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F9DFC9A-3430-94F7-EBA1-96081C44A810}"/>
              </a:ext>
            </a:extLst>
          </p:cNvPr>
          <p:cNvSpPr/>
          <p:nvPr/>
        </p:nvSpPr>
        <p:spPr>
          <a:xfrm>
            <a:off x="5757717" y="1892975"/>
            <a:ext cx="676566" cy="676565"/>
          </a:xfrm>
          <a:prstGeom prst="ellipse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AD1D3A-0B07-B56C-CB69-8F6D79CFF15A}"/>
              </a:ext>
            </a:extLst>
          </p:cNvPr>
          <p:cNvSpPr txBox="1"/>
          <p:nvPr/>
        </p:nvSpPr>
        <p:spPr>
          <a:xfrm>
            <a:off x="5829800" y="1917977"/>
            <a:ext cx="5323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D2ED162-B37A-FD8B-F533-AE11BBED8067}"/>
              </a:ext>
            </a:extLst>
          </p:cNvPr>
          <p:cNvSpPr/>
          <p:nvPr/>
        </p:nvSpPr>
        <p:spPr>
          <a:xfrm>
            <a:off x="9723239" y="1892975"/>
            <a:ext cx="676566" cy="676565"/>
          </a:xfrm>
          <a:prstGeom prst="ellipse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710DB7-A2AE-9605-AC3A-76F782EA4E35}"/>
              </a:ext>
            </a:extLst>
          </p:cNvPr>
          <p:cNvSpPr txBox="1"/>
          <p:nvPr/>
        </p:nvSpPr>
        <p:spPr>
          <a:xfrm>
            <a:off x="9795325" y="1917977"/>
            <a:ext cx="53239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358651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7D9CA058-F0EE-D108-A633-A7ED8440EA63}"/>
              </a:ext>
            </a:extLst>
          </p:cNvPr>
          <p:cNvSpPr/>
          <p:nvPr/>
        </p:nvSpPr>
        <p:spPr>
          <a:xfrm>
            <a:off x="8358260" y="4137074"/>
            <a:ext cx="2537813" cy="2157710"/>
          </a:xfrm>
          <a:prstGeom prst="round2SameRect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46D253C0-F1D5-5CAD-CF64-F172323E8ECA}"/>
              </a:ext>
            </a:extLst>
          </p:cNvPr>
          <p:cNvSpPr/>
          <p:nvPr/>
        </p:nvSpPr>
        <p:spPr>
          <a:xfrm>
            <a:off x="4827091" y="4141871"/>
            <a:ext cx="2537813" cy="2157710"/>
          </a:xfrm>
          <a:prstGeom prst="round2SameRect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 Same-side Corner of Rectangle 30">
            <a:extLst>
              <a:ext uri="{FF2B5EF4-FFF2-40B4-BE49-F238E27FC236}">
                <a16:creationId xmlns:a16="http://schemas.microsoft.com/office/drawing/2014/main" id="{2C1CAEF6-355D-C0EF-8431-70AF741F8D12}"/>
              </a:ext>
            </a:extLst>
          </p:cNvPr>
          <p:cNvSpPr/>
          <p:nvPr/>
        </p:nvSpPr>
        <p:spPr>
          <a:xfrm>
            <a:off x="1104675" y="4137074"/>
            <a:ext cx="2537813" cy="2157710"/>
          </a:xfrm>
          <a:prstGeom prst="round2SameRect">
            <a:avLst/>
          </a:prstGeom>
          <a:noFill/>
          <a:ln w="31750"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5DDF94-B87C-CCC9-03D8-E14AB55D6DE7}"/>
              </a:ext>
            </a:extLst>
          </p:cNvPr>
          <p:cNvGrpSpPr/>
          <p:nvPr/>
        </p:nvGrpSpPr>
        <p:grpSpPr>
          <a:xfrm>
            <a:off x="8320453" y="1802307"/>
            <a:ext cx="2613431" cy="4241348"/>
            <a:chOff x="8320453" y="1616942"/>
            <a:chExt cx="2613431" cy="4241348"/>
          </a:xfrm>
        </p:grpSpPr>
        <p:sp>
          <p:nvSpPr>
            <p:cNvPr id="12" name="Subtitle 2">
              <a:extLst>
                <a:ext uri="{FF2B5EF4-FFF2-40B4-BE49-F238E27FC236}">
                  <a16:creationId xmlns:a16="http://schemas.microsoft.com/office/drawing/2014/main" id="{F11A7B9A-D84B-D6A8-4373-DE3FD0BFB6B1}"/>
                </a:ext>
              </a:extLst>
            </p:cNvPr>
            <p:cNvSpPr txBox="1">
              <a:spLocks/>
            </p:cNvSpPr>
            <p:nvPr/>
          </p:nvSpPr>
          <p:spPr>
            <a:xfrm>
              <a:off x="8320453" y="4807734"/>
              <a:ext cx="2613431" cy="105055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BF8932-AC28-BC01-F3F0-4AE080201E32}"/>
                </a:ext>
              </a:extLst>
            </p:cNvPr>
            <p:cNvSpPr/>
            <p:nvPr/>
          </p:nvSpPr>
          <p:spPr>
            <a:xfrm>
              <a:off x="8527752" y="4190858"/>
              <a:ext cx="2198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B304D83D-99CB-B780-6C60-0EE4D660C87A}"/>
                </a:ext>
              </a:extLst>
            </p:cNvPr>
            <p:cNvSpPr/>
            <p:nvPr/>
          </p:nvSpPr>
          <p:spPr>
            <a:xfrm>
              <a:off x="9107399" y="3449570"/>
              <a:ext cx="965867" cy="502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9" h="707">
                  <a:moveTo>
                    <a:pt x="1359" y="0"/>
                  </a:moveTo>
                  <a:lnTo>
                    <a:pt x="707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0" i="0" u="none" strike="noStrike" kern="1200" dirty="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9FCB0318-3DD1-ECB2-854E-263F939DAE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75518725"/>
                </p:ext>
              </p:extLst>
            </p:nvPr>
          </p:nvGraphicFramePr>
          <p:xfrm>
            <a:off x="8652443" y="1616942"/>
            <a:ext cx="1875777" cy="1758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8215AE-9BB1-0C15-2512-F5746AA6A464}"/>
                </a:ext>
              </a:extLst>
            </p:cNvPr>
            <p:cNvSpPr txBox="1"/>
            <p:nvPr/>
          </p:nvSpPr>
          <p:spPr>
            <a:xfrm>
              <a:off x="9160504" y="2225352"/>
              <a:ext cx="9333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sp>
        <p:nvSpPr>
          <p:cNvPr id="23" name="Chevron 22">
            <a:extLst>
              <a:ext uri="{FF2B5EF4-FFF2-40B4-BE49-F238E27FC236}">
                <a16:creationId xmlns:a16="http://schemas.microsoft.com/office/drawing/2014/main" id="{9C6E424E-BD86-56DE-16DF-E65132CE0221}"/>
              </a:ext>
            </a:extLst>
          </p:cNvPr>
          <p:cNvSpPr/>
          <p:nvPr/>
        </p:nvSpPr>
        <p:spPr>
          <a:xfrm rot="5400000">
            <a:off x="9351792" y="3397235"/>
            <a:ext cx="477078" cy="477078"/>
          </a:xfrm>
          <a:prstGeom prst="chevron">
            <a:avLst>
              <a:gd name="adj" fmla="val 55556"/>
            </a:avLst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5E5B4-C9B3-A5E6-B9B1-033E8727B970}"/>
              </a:ext>
            </a:extLst>
          </p:cNvPr>
          <p:cNvGrpSpPr/>
          <p:nvPr/>
        </p:nvGrpSpPr>
        <p:grpSpPr>
          <a:xfrm>
            <a:off x="4810661" y="1800758"/>
            <a:ext cx="2613431" cy="4242897"/>
            <a:chOff x="4810661" y="1615393"/>
            <a:chExt cx="2613431" cy="4242897"/>
          </a:xfrm>
        </p:grpSpPr>
        <p:sp>
          <p:nvSpPr>
            <p:cNvPr id="10" name="Subtitle 2">
              <a:extLst>
                <a:ext uri="{FF2B5EF4-FFF2-40B4-BE49-F238E27FC236}">
                  <a16:creationId xmlns:a16="http://schemas.microsoft.com/office/drawing/2014/main" id="{7A5F6FBF-F26C-02A2-D389-245A10906DA8}"/>
                </a:ext>
              </a:extLst>
            </p:cNvPr>
            <p:cNvSpPr txBox="1">
              <a:spLocks/>
            </p:cNvSpPr>
            <p:nvPr/>
          </p:nvSpPr>
          <p:spPr>
            <a:xfrm>
              <a:off x="4810661" y="4807734"/>
              <a:ext cx="2613431" cy="105055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C9C690F-52AF-6C14-1612-28EFD93919E0}"/>
                </a:ext>
              </a:extLst>
            </p:cNvPr>
            <p:cNvSpPr/>
            <p:nvPr/>
          </p:nvSpPr>
          <p:spPr>
            <a:xfrm>
              <a:off x="5017960" y="4190858"/>
              <a:ext cx="2198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FBCB1BA1-4387-7A13-3734-527A5BDFD060}"/>
                </a:ext>
              </a:extLst>
            </p:cNvPr>
            <p:cNvSpPr/>
            <p:nvPr/>
          </p:nvSpPr>
          <p:spPr>
            <a:xfrm>
              <a:off x="5600263" y="3449570"/>
              <a:ext cx="965867" cy="5021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9" h="707">
                  <a:moveTo>
                    <a:pt x="1359" y="0"/>
                  </a:moveTo>
                  <a:lnTo>
                    <a:pt x="705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aphicFrame>
          <p:nvGraphicFramePr>
            <p:cNvPr id="18" name="Chart 17">
              <a:extLst>
                <a:ext uri="{FF2B5EF4-FFF2-40B4-BE49-F238E27FC236}">
                  <a16:creationId xmlns:a16="http://schemas.microsoft.com/office/drawing/2014/main" id="{34B7EF9F-8630-A14F-053A-B5B8E5C7B9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11858733"/>
                </p:ext>
              </p:extLst>
            </p:nvPr>
          </p:nvGraphicFramePr>
          <p:xfrm>
            <a:off x="5158110" y="1615393"/>
            <a:ext cx="1875777" cy="1758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53FF4DB-E689-A248-3FD3-4A539228CA36}"/>
                </a:ext>
              </a:extLst>
            </p:cNvPr>
            <p:cNvSpPr txBox="1"/>
            <p:nvPr/>
          </p:nvSpPr>
          <p:spPr>
            <a:xfrm>
              <a:off x="5650712" y="2225352"/>
              <a:ext cx="9333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15%</a:t>
              </a:r>
            </a:p>
          </p:txBody>
        </p:sp>
        <p:sp>
          <p:nvSpPr>
            <p:cNvPr id="24" name="Chevron 23">
              <a:extLst>
                <a:ext uri="{FF2B5EF4-FFF2-40B4-BE49-F238E27FC236}">
                  <a16:creationId xmlns:a16="http://schemas.microsoft.com/office/drawing/2014/main" id="{79E9ACC5-BDB0-0615-62CB-08AE435EDB3C}"/>
                </a:ext>
              </a:extLst>
            </p:cNvPr>
            <p:cNvSpPr/>
            <p:nvPr/>
          </p:nvSpPr>
          <p:spPr>
            <a:xfrm rot="5400000">
              <a:off x="5892975" y="3397235"/>
              <a:ext cx="477078" cy="477078"/>
            </a:xfrm>
            <a:prstGeom prst="chevron">
              <a:avLst>
                <a:gd name="adj" fmla="val 55556"/>
              </a:avLst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DA3412E-BA6C-75C5-1944-AED1C1B4804D}"/>
              </a:ext>
            </a:extLst>
          </p:cNvPr>
          <p:cNvGrpSpPr/>
          <p:nvPr/>
        </p:nvGrpSpPr>
        <p:grpSpPr>
          <a:xfrm>
            <a:off x="1075086" y="1803856"/>
            <a:ext cx="2613431" cy="4239799"/>
            <a:chOff x="1075086" y="1803856"/>
            <a:chExt cx="2613431" cy="4239799"/>
          </a:xfrm>
        </p:grpSpPr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B4671CB-3D33-FF47-AB93-674FEBF19898}"/>
                </a:ext>
              </a:extLst>
            </p:cNvPr>
            <p:cNvSpPr txBox="1">
              <a:spLocks/>
            </p:cNvSpPr>
            <p:nvPr/>
          </p:nvSpPr>
          <p:spPr>
            <a:xfrm>
              <a:off x="1075086" y="4993099"/>
              <a:ext cx="2613431" cy="1050556"/>
            </a:xfrm>
            <a:prstGeom prst="rect">
              <a:avLst/>
            </a:prstGeom>
          </p:spPr>
          <p:txBody>
            <a:bodyPr vert="horz" wrap="square" lIns="217433" tIns="108718" rIns="217433" bIns="108718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 by a company.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E38A19-B517-3D8C-6FFC-8A9F49850386}"/>
                </a:ext>
              </a:extLst>
            </p:cNvPr>
            <p:cNvSpPr/>
            <p:nvPr/>
          </p:nvSpPr>
          <p:spPr>
            <a:xfrm>
              <a:off x="1282385" y="4376223"/>
              <a:ext cx="2198833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Light" panose="020F0502020204030203" pitchFamily="34" charset="0"/>
                </a:rPr>
                <a:t>Write Your Title</a:t>
              </a:r>
            </a:p>
          </p:txBody>
        </p:sp>
        <p:sp>
          <p:nvSpPr>
            <p:cNvPr id="14" name="Freeform 2">
              <a:extLst>
                <a:ext uri="{FF2B5EF4-FFF2-40B4-BE49-F238E27FC236}">
                  <a16:creationId xmlns:a16="http://schemas.microsoft.com/office/drawing/2014/main" id="{5CB3E464-DFD9-AADD-445E-83D21B93CF5C}"/>
                </a:ext>
              </a:extLst>
            </p:cNvPr>
            <p:cNvSpPr/>
            <p:nvPr/>
          </p:nvSpPr>
          <p:spPr>
            <a:xfrm>
              <a:off x="1871162" y="3658031"/>
              <a:ext cx="965156" cy="5014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8" h="706">
                  <a:moveTo>
                    <a:pt x="1358" y="0"/>
                  </a:moveTo>
                  <a:lnTo>
                    <a:pt x="706" y="7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2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E0AD408F-27E0-577B-64D0-0E666C3B61E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59249503"/>
                </p:ext>
              </p:extLst>
            </p:nvPr>
          </p:nvGraphicFramePr>
          <p:xfrm>
            <a:off x="1414622" y="1803856"/>
            <a:ext cx="1875777" cy="175850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674E989-0662-494B-6B32-373FB33C1C90}"/>
                </a:ext>
              </a:extLst>
            </p:cNvPr>
            <p:cNvSpPr txBox="1"/>
            <p:nvPr/>
          </p:nvSpPr>
          <p:spPr>
            <a:xfrm>
              <a:off x="1902990" y="2410717"/>
              <a:ext cx="933327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83A59695-A574-EEE1-2E87-CEDA13ABBCAE}"/>
                </a:ext>
              </a:extLst>
            </p:cNvPr>
            <p:cNvSpPr/>
            <p:nvPr/>
          </p:nvSpPr>
          <p:spPr>
            <a:xfrm rot="5400000">
              <a:off x="2107074" y="3582599"/>
              <a:ext cx="477078" cy="477078"/>
            </a:xfrm>
            <a:prstGeom prst="chevron">
              <a:avLst>
                <a:gd name="adj" fmla="val 55556"/>
              </a:avLst>
            </a:prstGeom>
            <a:solidFill>
              <a:srgbClr val="294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8909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3CB156-EAAF-6826-64FA-55A40D4084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487552"/>
              </p:ext>
            </p:extLst>
          </p:nvPr>
        </p:nvGraphicFramePr>
        <p:xfrm>
          <a:off x="664845" y="1812788"/>
          <a:ext cx="10862310" cy="2933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Subtitle 2">
            <a:extLst>
              <a:ext uri="{FF2B5EF4-FFF2-40B4-BE49-F238E27FC236}">
                <a16:creationId xmlns:a16="http://schemas.microsoft.com/office/drawing/2014/main" id="{9F7E5672-300B-441D-0E79-88B0BED40A11}"/>
              </a:ext>
            </a:extLst>
          </p:cNvPr>
          <p:cNvSpPr txBox="1">
            <a:spLocks/>
          </p:cNvSpPr>
          <p:nvPr/>
        </p:nvSpPr>
        <p:spPr>
          <a:xfrm>
            <a:off x="1954160" y="5127195"/>
            <a:ext cx="2326075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2B01D87-FAFF-F2D4-9C3B-36F5587D5EC4}"/>
              </a:ext>
            </a:extLst>
          </p:cNvPr>
          <p:cNvSpPr txBox="1">
            <a:spLocks/>
          </p:cNvSpPr>
          <p:nvPr/>
        </p:nvSpPr>
        <p:spPr>
          <a:xfrm>
            <a:off x="5449918" y="5127195"/>
            <a:ext cx="2326075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7DF8592-BD15-135A-900D-47ABAAE4B50F}"/>
              </a:ext>
            </a:extLst>
          </p:cNvPr>
          <p:cNvSpPr txBox="1">
            <a:spLocks/>
          </p:cNvSpPr>
          <p:nvPr/>
        </p:nvSpPr>
        <p:spPr>
          <a:xfrm>
            <a:off x="8884973" y="5127195"/>
            <a:ext cx="2326075" cy="95822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Refers to a good or service being offered by a company.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7F7423-FCD8-446B-9AEC-25A8DD2FF1AE}"/>
              </a:ext>
            </a:extLst>
          </p:cNvPr>
          <p:cNvGrpSpPr/>
          <p:nvPr/>
        </p:nvGrpSpPr>
        <p:grpSpPr>
          <a:xfrm>
            <a:off x="5032760" y="5420222"/>
            <a:ext cx="372169" cy="372168"/>
            <a:chOff x="14759296" y="-2028824"/>
            <a:chExt cx="404999" cy="404999"/>
          </a:xfrm>
          <a:solidFill>
            <a:srgbClr val="A7CFDC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C60DDC88-D7B3-61E2-80E2-73A42C1B91A9}"/>
                </a:ext>
              </a:extLst>
            </p:cNvPr>
            <p:cNvSpPr/>
            <p:nvPr/>
          </p:nvSpPr>
          <p:spPr>
            <a:xfrm>
              <a:off x="14759296" y="-1988145"/>
              <a:ext cx="364320" cy="364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1013">
                  <a:moveTo>
                    <a:pt x="970" y="463"/>
                  </a:moveTo>
                  <a:cubicBezTo>
                    <a:pt x="946" y="463"/>
                    <a:pt x="927" y="483"/>
                    <a:pt x="927" y="506"/>
                  </a:cubicBezTo>
                  <a:lnTo>
                    <a:pt x="927" y="927"/>
                  </a:lnTo>
                  <a:lnTo>
                    <a:pt x="86" y="927"/>
                  </a:lnTo>
                  <a:lnTo>
                    <a:pt x="86" y="86"/>
                  </a:lnTo>
                  <a:lnTo>
                    <a:pt x="507" y="86"/>
                  </a:lnTo>
                  <a:cubicBezTo>
                    <a:pt x="531" y="86"/>
                    <a:pt x="550" y="67"/>
                    <a:pt x="550" y="43"/>
                  </a:cubicBezTo>
                  <a:cubicBezTo>
                    <a:pt x="550" y="19"/>
                    <a:pt x="531" y="0"/>
                    <a:pt x="507" y="0"/>
                  </a:cubicBezTo>
                  <a:lnTo>
                    <a:pt x="60" y="0"/>
                  </a:lnTo>
                  <a:cubicBezTo>
                    <a:pt x="27" y="0"/>
                    <a:pt x="0" y="27"/>
                    <a:pt x="0" y="60"/>
                  </a:cubicBezTo>
                  <a:lnTo>
                    <a:pt x="0" y="952"/>
                  </a:lnTo>
                  <a:cubicBezTo>
                    <a:pt x="0" y="986"/>
                    <a:pt x="27" y="1013"/>
                    <a:pt x="60" y="1013"/>
                  </a:cubicBezTo>
                  <a:lnTo>
                    <a:pt x="952" y="1013"/>
                  </a:lnTo>
                  <a:cubicBezTo>
                    <a:pt x="986" y="1013"/>
                    <a:pt x="1013" y="986"/>
                    <a:pt x="1013" y="952"/>
                  </a:cubicBezTo>
                  <a:lnTo>
                    <a:pt x="1013" y="506"/>
                  </a:lnTo>
                  <a:cubicBezTo>
                    <a:pt x="1013" y="483"/>
                    <a:pt x="993" y="463"/>
                    <a:pt x="970" y="46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7A0A75B7-698B-05DC-6ADC-CD6E674FA889}"/>
                </a:ext>
              </a:extLst>
            </p:cNvPr>
            <p:cNvSpPr/>
            <p:nvPr/>
          </p:nvSpPr>
          <p:spPr>
            <a:xfrm>
              <a:off x="14962335" y="-2028824"/>
              <a:ext cx="201960" cy="20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558">
                  <a:moveTo>
                    <a:pt x="406" y="221"/>
                  </a:moveTo>
                  <a:lnTo>
                    <a:pt x="344" y="159"/>
                  </a:lnTo>
                  <a:lnTo>
                    <a:pt x="398" y="105"/>
                  </a:lnTo>
                  <a:lnTo>
                    <a:pt x="459" y="168"/>
                  </a:lnTo>
                  <a:close/>
                  <a:moveTo>
                    <a:pt x="190" y="440"/>
                  </a:moveTo>
                  <a:lnTo>
                    <a:pt x="103" y="459"/>
                  </a:lnTo>
                  <a:lnTo>
                    <a:pt x="125" y="377"/>
                  </a:lnTo>
                  <a:lnTo>
                    <a:pt x="283" y="220"/>
                  </a:lnTo>
                  <a:lnTo>
                    <a:pt x="346" y="282"/>
                  </a:lnTo>
                  <a:close/>
                  <a:moveTo>
                    <a:pt x="550" y="139"/>
                  </a:moveTo>
                  <a:lnTo>
                    <a:pt x="430" y="14"/>
                  </a:lnTo>
                  <a:cubicBezTo>
                    <a:pt x="422" y="5"/>
                    <a:pt x="411" y="0"/>
                    <a:pt x="400" y="0"/>
                  </a:cubicBezTo>
                  <a:cubicBezTo>
                    <a:pt x="388" y="0"/>
                    <a:pt x="377" y="5"/>
                    <a:pt x="369" y="13"/>
                  </a:cubicBezTo>
                  <a:lnTo>
                    <a:pt x="56" y="325"/>
                  </a:lnTo>
                  <a:cubicBezTo>
                    <a:pt x="51" y="330"/>
                    <a:pt x="47" y="336"/>
                    <a:pt x="45" y="344"/>
                  </a:cubicBezTo>
                  <a:lnTo>
                    <a:pt x="1" y="504"/>
                  </a:lnTo>
                  <a:cubicBezTo>
                    <a:pt x="-2" y="518"/>
                    <a:pt x="1" y="534"/>
                    <a:pt x="12" y="545"/>
                  </a:cubicBezTo>
                  <a:cubicBezTo>
                    <a:pt x="20" y="553"/>
                    <a:pt x="31" y="558"/>
                    <a:pt x="43" y="558"/>
                  </a:cubicBezTo>
                  <a:cubicBezTo>
                    <a:pt x="46" y="558"/>
                    <a:pt x="49" y="558"/>
                    <a:pt x="52" y="557"/>
                  </a:cubicBezTo>
                  <a:lnTo>
                    <a:pt x="220" y="522"/>
                  </a:lnTo>
                  <a:cubicBezTo>
                    <a:pt x="228" y="520"/>
                    <a:pt x="236" y="516"/>
                    <a:pt x="242" y="510"/>
                  </a:cubicBezTo>
                  <a:lnTo>
                    <a:pt x="549" y="199"/>
                  </a:lnTo>
                  <a:cubicBezTo>
                    <a:pt x="566" y="182"/>
                    <a:pt x="566" y="156"/>
                    <a:pt x="550" y="139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84A2DD-ED0E-EB83-1421-F30055FC5F65}"/>
              </a:ext>
            </a:extLst>
          </p:cNvPr>
          <p:cNvGrpSpPr/>
          <p:nvPr/>
        </p:nvGrpSpPr>
        <p:grpSpPr>
          <a:xfrm>
            <a:off x="1389483" y="5420883"/>
            <a:ext cx="424109" cy="370846"/>
            <a:chOff x="16803376" y="-4135544"/>
            <a:chExt cx="461520" cy="40356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AD45B84-F347-9404-AFA0-B1149751583A}"/>
                </a:ext>
              </a:extLst>
            </p:cNvPr>
            <p:cNvSpPr/>
            <p:nvPr/>
          </p:nvSpPr>
          <p:spPr>
            <a:xfrm>
              <a:off x="16803376" y="-4135544"/>
              <a:ext cx="461520" cy="111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3" h="312">
                  <a:moveTo>
                    <a:pt x="43" y="312"/>
                  </a:moveTo>
                  <a:cubicBezTo>
                    <a:pt x="32" y="312"/>
                    <a:pt x="21" y="308"/>
                    <a:pt x="12" y="299"/>
                  </a:cubicBezTo>
                  <a:cubicBezTo>
                    <a:pt x="-4" y="282"/>
                    <a:pt x="-4" y="255"/>
                    <a:pt x="13" y="238"/>
                  </a:cubicBezTo>
                  <a:cubicBezTo>
                    <a:pt x="170" y="87"/>
                    <a:pt x="401" y="0"/>
                    <a:pt x="645" y="0"/>
                  </a:cubicBezTo>
                  <a:cubicBezTo>
                    <a:pt x="885" y="0"/>
                    <a:pt x="1113" y="84"/>
                    <a:pt x="1270" y="231"/>
                  </a:cubicBezTo>
                  <a:cubicBezTo>
                    <a:pt x="1287" y="247"/>
                    <a:pt x="1288" y="275"/>
                    <a:pt x="1272" y="292"/>
                  </a:cubicBezTo>
                  <a:cubicBezTo>
                    <a:pt x="1255" y="309"/>
                    <a:pt x="1228" y="310"/>
                    <a:pt x="1211" y="294"/>
                  </a:cubicBezTo>
                  <a:cubicBezTo>
                    <a:pt x="1070" y="162"/>
                    <a:pt x="864" y="86"/>
                    <a:pt x="645" y="86"/>
                  </a:cubicBezTo>
                  <a:cubicBezTo>
                    <a:pt x="423" y="86"/>
                    <a:pt x="214" y="164"/>
                    <a:pt x="73" y="300"/>
                  </a:cubicBezTo>
                  <a:cubicBezTo>
                    <a:pt x="65" y="308"/>
                    <a:pt x="54" y="312"/>
                    <a:pt x="43" y="31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AFFEBB48-B4A7-420B-86E4-0C2ACC9F3B4E}"/>
                </a:ext>
              </a:extLst>
            </p:cNvPr>
            <p:cNvSpPr/>
            <p:nvPr/>
          </p:nvSpPr>
          <p:spPr>
            <a:xfrm>
              <a:off x="16981216" y="-3841064"/>
              <a:ext cx="109440" cy="109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304">
                  <a:moveTo>
                    <a:pt x="153" y="0"/>
                  </a:moveTo>
                  <a:cubicBezTo>
                    <a:pt x="69" y="0"/>
                    <a:pt x="0" y="68"/>
                    <a:pt x="0" y="152"/>
                  </a:cubicBezTo>
                  <a:cubicBezTo>
                    <a:pt x="0" y="236"/>
                    <a:pt x="69" y="304"/>
                    <a:pt x="153" y="304"/>
                  </a:cubicBezTo>
                  <a:cubicBezTo>
                    <a:pt x="237" y="304"/>
                    <a:pt x="305" y="236"/>
                    <a:pt x="305" y="152"/>
                  </a:cubicBezTo>
                  <a:cubicBezTo>
                    <a:pt x="305" y="68"/>
                    <a:pt x="237" y="0"/>
                    <a:pt x="153" y="0"/>
                  </a:cubicBezTo>
                  <a:close/>
                  <a:moveTo>
                    <a:pt x="153" y="86"/>
                  </a:moveTo>
                  <a:cubicBezTo>
                    <a:pt x="189" y="86"/>
                    <a:pt x="219" y="115"/>
                    <a:pt x="219" y="152"/>
                  </a:cubicBezTo>
                  <a:cubicBezTo>
                    <a:pt x="219" y="189"/>
                    <a:pt x="189" y="218"/>
                    <a:pt x="153" y="218"/>
                  </a:cubicBezTo>
                  <a:cubicBezTo>
                    <a:pt x="116" y="218"/>
                    <a:pt x="86" y="189"/>
                    <a:pt x="86" y="152"/>
                  </a:cubicBezTo>
                  <a:cubicBezTo>
                    <a:pt x="86" y="115"/>
                    <a:pt x="116" y="86"/>
                    <a:pt x="153" y="8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84DBA7F-A6E2-F8B5-E993-275868EE7832}"/>
                </a:ext>
              </a:extLst>
            </p:cNvPr>
            <p:cNvSpPr/>
            <p:nvPr/>
          </p:nvSpPr>
          <p:spPr>
            <a:xfrm>
              <a:off x="16851256" y="-4046624"/>
              <a:ext cx="364320" cy="93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3" h="262">
                  <a:moveTo>
                    <a:pt x="43" y="262"/>
                  </a:moveTo>
                  <a:cubicBezTo>
                    <a:pt x="32" y="262"/>
                    <a:pt x="21" y="257"/>
                    <a:pt x="12" y="248"/>
                  </a:cubicBezTo>
                  <a:cubicBezTo>
                    <a:pt x="-4" y="231"/>
                    <a:pt x="-4" y="204"/>
                    <a:pt x="13" y="187"/>
                  </a:cubicBezTo>
                  <a:cubicBezTo>
                    <a:pt x="136" y="69"/>
                    <a:pt x="317" y="0"/>
                    <a:pt x="509" y="0"/>
                  </a:cubicBezTo>
                  <a:cubicBezTo>
                    <a:pt x="697" y="0"/>
                    <a:pt x="876" y="67"/>
                    <a:pt x="999" y="182"/>
                  </a:cubicBezTo>
                  <a:cubicBezTo>
                    <a:pt x="1017" y="198"/>
                    <a:pt x="1017" y="226"/>
                    <a:pt x="1001" y="243"/>
                  </a:cubicBezTo>
                  <a:cubicBezTo>
                    <a:pt x="985" y="260"/>
                    <a:pt x="958" y="261"/>
                    <a:pt x="940" y="245"/>
                  </a:cubicBezTo>
                  <a:cubicBezTo>
                    <a:pt x="833" y="144"/>
                    <a:pt x="676" y="86"/>
                    <a:pt x="509" y="86"/>
                  </a:cubicBezTo>
                  <a:cubicBezTo>
                    <a:pt x="339" y="86"/>
                    <a:pt x="180" y="146"/>
                    <a:pt x="73" y="249"/>
                  </a:cubicBezTo>
                  <a:cubicBezTo>
                    <a:pt x="65" y="258"/>
                    <a:pt x="54" y="262"/>
                    <a:pt x="43" y="262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3993AF7-0C17-ACFC-0F4C-308E33034B77}"/>
                </a:ext>
              </a:extLst>
            </p:cNvPr>
            <p:cNvSpPr/>
            <p:nvPr/>
          </p:nvSpPr>
          <p:spPr>
            <a:xfrm>
              <a:off x="16907056" y="-3955544"/>
              <a:ext cx="253080" cy="72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4" h="203">
                  <a:moveTo>
                    <a:pt x="43" y="203"/>
                  </a:moveTo>
                  <a:cubicBezTo>
                    <a:pt x="32" y="203"/>
                    <a:pt x="20" y="199"/>
                    <a:pt x="12" y="190"/>
                  </a:cubicBezTo>
                  <a:cubicBezTo>
                    <a:pt x="-5" y="173"/>
                    <a:pt x="-4" y="145"/>
                    <a:pt x="13" y="129"/>
                  </a:cubicBezTo>
                  <a:cubicBezTo>
                    <a:pt x="98" y="47"/>
                    <a:pt x="222" y="0"/>
                    <a:pt x="354" y="0"/>
                  </a:cubicBezTo>
                  <a:cubicBezTo>
                    <a:pt x="483" y="0"/>
                    <a:pt x="606" y="46"/>
                    <a:pt x="691" y="125"/>
                  </a:cubicBezTo>
                  <a:cubicBezTo>
                    <a:pt x="708" y="141"/>
                    <a:pt x="709" y="169"/>
                    <a:pt x="692" y="186"/>
                  </a:cubicBezTo>
                  <a:cubicBezTo>
                    <a:pt x="676" y="203"/>
                    <a:pt x="649" y="204"/>
                    <a:pt x="632" y="188"/>
                  </a:cubicBezTo>
                  <a:cubicBezTo>
                    <a:pt x="563" y="123"/>
                    <a:pt x="461" y="86"/>
                    <a:pt x="354" y="86"/>
                  </a:cubicBezTo>
                  <a:cubicBezTo>
                    <a:pt x="244" y="86"/>
                    <a:pt x="142" y="124"/>
                    <a:pt x="73" y="191"/>
                  </a:cubicBezTo>
                  <a:cubicBezTo>
                    <a:pt x="64" y="199"/>
                    <a:pt x="54" y="203"/>
                    <a:pt x="43" y="203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27DA3B3-2CAA-0795-878C-939ACC880E6A}"/>
              </a:ext>
            </a:extLst>
          </p:cNvPr>
          <p:cNvGrpSpPr/>
          <p:nvPr/>
        </p:nvGrpSpPr>
        <p:grpSpPr>
          <a:xfrm>
            <a:off x="8433267" y="5440231"/>
            <a:ext cx="438667" cy="332150"/>
            <a:chOff x="20981176" y="2199016"/>
            <a:chExt cx="475920" cy="360360"/>
          </a:xfrm>
          <a:solidFill>
            <a:srgbClr val="717FAC"/>
          </a:solidFill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B7E8FF33-3ABE-D771-17D4-97E9C86B4D98}"/>
                </a:ext>
              </a:extLst>
            </p:cNvPr>
            <p:cNvSpPr/>
            <p:nvPr/>
          </p:nvSpPr>
          <p:spPr>
            <a:xfrm>
              <a:off x="21042376" y="2199016"/>
              <a:ext cx="176400" cy="176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1" h="491">
                  <a:moveTo>
                    <a:pt x="245" y="86"/>
                  </a:moveTo>
                  <a:cubicBezTo>
                    <a:pt x="157" y="86"/>
                    <a:pt x="86" y="157"/>
                    <a:pt x="86" y="245"/>
                  </a:cubicBezTo>
                  <a:cubicBezTo>
                    <a:pt x="86" y="333"/>
                    <a:pt x="157" y="405"/>
                    <a:pt x="245" y="405"/>
                  </a:cubicBezTo>
                  <a:cubicBezTo>
                    <a:pt x="333" y="405"/>
                    <a:pt x="405" y="333"/>
                    <a:pt x="405" y="245"/>
                  </a:cubicBezTo>
                  <a:cubicBezTo>
                    <a:pt x="405" y="157"/>
                    <a:pt x="333" y="86"/>
                    <a:pt x="245" y="86"/>
                  </a:cubicBezTo>
                  <a:close/>
                  <a:moveTo>
                    <a:pt x="245" y="491"/>
                  </a:moveTo>
                  <a:cubicBezTo>
                    <a:pt x="110" y="491"/>
                    <a:pt x="0" y="381"/>
                    <a:pt x="0" y="245"/>
                  </a:cubicBezTo>
                  <a:cubicBezTo>
                    <a:pt x="0" y="110"/>
                    <a:pt x="110" y="0"/>
                    <a:pt x="245" y="0"/>
                  </a:cubicBezTo>
                  <a:cubicBezTo>
                    <a:pt x="381" y="0"/>
                    <a:pt x="491" y="110"/>
                    <a:pt x="491" y="245"/>
                  </a:cubicBezTo>
                  <a:cubicBezTo>
                    <a:pt x="491" y="381"/>
                    <a:pt x="381" y="491"/>
                    <a:pt x="245" y="491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D9F132C-2BCC-B42B-2ABD-AB20B6F30924}"/>
                </a:ext>
              </a:extLst>
            </p:cNvPr>
            <p:cNvSpPr/>
            <p:nvPr/>
          </p:nvSpPr>
          <p:spPr>
            <a:xfrm>
              <a:off x="20981176" y="2391976"/>
              <a:ext cx="299160" cy="167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466">
                  <a:moveTo>
                    <a:pt x="86" y="380"/>
                  </a:moveTo>
                  <a:lnTo>
                    <a:pt x="746" y="380"/>
                  </a:lnTo>
                  <a:cubicBezTo>
                    <a:pt x="745" y="334"/>
                    <a:pt x="745" y="286"/>
                    <a:pt x="745" y="250"/>
                  </a:cubicBezTo>
                  <a:cubicBezTo>
                    <a:pt x="745" y="220"/>
                    <a:pt x="730" y="191"/>
                    <a:pt x="706" y="174"/>
                  </a:cubicBezTo>
                  <a:cubicBezTo>
                    <a:pt x="625" y="117"/>
                    <a:pt x="522" y="86"/>
                    <a:pt x="415" y="86"/>
                  </a:cubicBezTo>
                  <a:cubicBezTo>
                    <a:pt x="310" y="86"/>
                    <a:pt x="207" y="117"/>
                    <a:pt x="127" y="173"/>
                  </a:cubicBezTo>
                  <a:cubicBezTo>
                    <a:pt x="102" y="191"/>
                    <a:pt x="86" y="220"/>
                    <a:pt x="86" y="251"/>
                  </a:cubicBezTo>
                  <a:close/>
                  <a:moveTo>
                    <a:pt x="789" y="466"/>
                  </a:moveTo>
                  <a:lnTo>
                    <a:pt x="43" y="466"/>
                  </a:lnTo>
                  <a:cubicBezTo>
                    <a:pt x="20" y="466"/>
                    <a:pt x="0" y="447"/>
                    <a:pt x="0" y="423"/>
                  </a:cubicBezTo>
                  <a:lnTo>
                    <a:pt x="0" y="251"/>
                  </a:lnTo>
                  <a:cubicBezTo>
                    <a:pt x="0" y="191"/>
                    <a:pt x="29" y="136"/>
                    <a:pt x="78" y="102"/>
                  </a:cubicBezTo>
                  <a:cubicBezTo>
                    <a:pt x="172" y="36"/>
                    <a:pt x="292" y="0"/>
                    <a:pt x="415" y="0"/>
                  </a:cubicBezTo>
                  <a:cubicBezTo>
                    <a:pt x="540" y="0"/>
                    <a:pt x="660" y="37"/>
                    <a:pt x="755" y="104"/>
                  </a:cubicBezTo>
                  <a:cubicBezTo>
                    <a:pt x="802" y="137"/>
                    <a:pt x="831" y="191"/>
                    <a:pt x="831" y="250"/>
                  </a:cubicBezTo>
                  <a:cubicBezTo>
                    <a:pt x="831" y="298"/>
                    <a:pt x="832" y="367"/>
                    <a:pt x="832" y="423"/>
                  </a:cubicBezTo>
                  <a:cubicBezTo>
                    <a:pt x="832" y="447"/>
                    <a:pt x="812" y="466"/>
                    <a:pt x="789" y="466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F5F9AF3-B407-B4FF-157D-F5FCA0747621}"/>
                </a:ext>
              </a:extLst>
            </p:cNvPr>
            <p:cNvSpPr/>
            <p:nvPr/>
          </p:nvSpPr>
          <p:spPr>
            <a:xfrm>
              <a:off x="21246136" y="2230336"/>
              <a:ext cx="147600" cy="147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410">
                  <a:moveTo>
                    <a:pt x="206" y="86"/>
                  </a:moveTo>
                  <a:cubicBezTo>
                    <a:pt x="140" y="86"/>
                    <a:pt x="86" y="139"/>
                    <a:pt x="86" y="205"/>
                  </a:cubicBezTo>
                  <a:cubicBezTo>
                    <a:pt x="86" y="271"/>
                    <a:pt x="140" y="324"/>
                    <a:pt x="206" y="324"/>
                  </a:cubicBezTo>
                  <a:cubicBezTo>
                    <a:pt x="271" y="324"/>
                    <a:pt x="325" y="271"/>
                    <a:pt x="325" y="205"/>
                  </a:cubicBezTo>
                  <a:cubicBezTo>
                    <a:pt x="325" y="139"/>
                    <a:pt x="271" y="86"/>
                    <a:pt x="206" y="86"/>
                  </a:cubicBezTo>
                  <a:close/>
                  <a:moveTo>
                    <a:pt x="206" y="410"/>
                  </a:moveTo>
                  <a:cubicBezTo>
                    <a:pt x="92" y="410"/>
                    <a:pt x="0" y="318"/>
                    <a:pt x="0" y="205"/>
                  </a:cubicBezTo>
                  <a:cubicBezTo>
                    <a:pt x="0" y="92"/>
                    <a:pt x="92" y="0"/>
                    <a:pt x="206" y="0"/>
                  </a:cubicBezTo>
                  <a:cubicBezTo>
                    <a:pt x="319" y="0"/>
                    <a:pt x="411" y="92"/>
                    <a:pt x="411" y="205"/>
                  </a:cubicBezTo>
                  <a:cubicBezTo>
                    <a:pt x="411" y="318"/>
                    <a:pt x="319" y="410"/>
                    <a:pt x="206" y="410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4EDD51A-211E-0AA5-979F-425BEE760D9E}"/>
                </a:ext>
              </a:extLst>
            </p:cNvPr>
            <p:cNvSpPr/>
            <p:nvPr/>
          </p:nvSpPr>
          <p:spPr>
            <a:xfrm>
              <a:off x="21268096" y="2399536"/>
              <a:ext cx="189000" cy="152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424">
                  <a:moveTo>
                    <a:pt x="483" y="424"/>
                  </a:moveTo>
                  <a:lnTo>
                    <a:pt x="154" y="424"/>
                  </a:lnTo>
                  <a:cubicBezTo>
                    <a:pt x="130" y="424"/>
                    <a:pt x="111" y="405"/>
                    <a:pt x="111" y="381"/>
                  </a:cubicBezTo>
                  <a:cubicBezTo>
                    <a:pt x="111" y="357"/>
                    <a:pt x="130" y="338"/>
                    <a:pt x="154" y="338"/>
                  </a:cubicBezTo>
                  <a:lnTo>
                    <a:pt x="440" y="338"/>
                  </a:lnTo>
                  <a:cubicBezTo>
                    <a:pt x="440" y="299"/>
                    <a:pt x="440" y="258"/>
                    <a:pt x="439" y="227"/>
                  </a:cubicBezTo>
                  <a:cubicBezTo>
                    <a:pt x="439" y="202"/>
                    <a:pt x="427" y="178"/>
                    <a:pt x="406" y="163"/>
                  </a:cubicBezTo>
                  <a:cubicBezTo>
                    <a:pt x="335" y="113"/>
                    <a:pt x="245" y="86"/>
                    <a:pt x="151" y="86"/>
                  </a:cubicBezTo>
                  <a:cubicBezTo>
                    <a:pt x="117" y="86"/>
                    <a:pt x="84" y="89"/>
                    <a:pt x="52" y="96"/>
                  </a:cubicBezTo>
                  <a:cubicBezTo>
                    <a:pt x="29" y="101"/>
                    <a:pt x="6" y="86"/>
                    <a:pt x="1" y="63"/>
                  </a:cubicBezTo>
                  <a:cubicBezTo>
                    <a:pt x="-4" y="39"/>
                    <a:pt x="11" y="17"/>
                    <a:pt x="35" y="12"/>
                  </a:cubicBezTo>
                  <a:cubicBezTo>
                    <a:pt x="72" y="4"/>
                    <a:pt x="111" y="0"/>
                    <a:pt x="151" y="0"/>
                  </a:cubicBezTo>
                  <a:cubicBezTo>
                    <a:pt x="262" y="0"/>
                    <a:pt x="371" y="33"/>
                    <a:pt x="456" y="93"/>
                  </a:cubicBezTo>
                  <a:cubicBezTo>
                    <a:pt x="499" y="123"/>
                    <a:pt x="525" y="173"/>
                    <a:pt x="525" y="227"/>
                  </a:cubicBezTo>
                  <a:cubicBezTo>
                    <a:pt x="526" y="269"/>
                    <a:pt x="526" y="331"/>
                    <a:pt x="526" y="381"/>
                  </a:cubicBezTo>
                  <a:cubicBezTo>
                    <a:pt x="526" y="405"/>
                    <a:pt x="507" y="424"/>
                    <a:pt x="483" y="424"/>
                  </a:cubicBezTo>
                  <a:close/>
                </a:path>
              </a:pathLst>
            </a:custGeom>
            <a:grpFill/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100" b="0" i="0" u="none" strike="noStrike" kern="1200">
                <a:ln>
                  <a:noFill/>
                </a:ln>
                <a:latin typeface="Arial" pitchFamily="18"/>
                <a:ea typeface="Arial Unicode MS" pitchFamily="2"/>
                <a:cs typeface="Arial Unicode M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022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 Same-side Corner of Rectangle 22">
            <a:extLst>
              <a:ext uri="{FF2B5EF4-FFF2-40B4-BE49-F238E27FC236}">
                <a16:creationId xmlns:a16="http://schemas.microsoft.com/office/drawing/2014/main" id="{21DFB697-50A3-8C6E-DD92-CD186D53739A}"/>
              </a:ext>
            </a:extLst>
          </p:cNvPr>
          <p:cNvSpPr/>
          <p:nvPr/>
        </p:nvSpPr>
        <p:spPr>
          <a:xfrm>
            <a:off x="804567" y="3606871"/>
            <a:ext cx="2490878" cy="3262280"/>
          </a:xfrm>
          <a:prstGeom prst="round2SameRect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 Same-side Corner of Rectangle 23">
            <a:extLst>
              <a:ext uri="{FF2B5EF4-FFF2-40B4-BE49-F238E27FC236}">
                <a16:creationId xmlns:a16="http://schemas.microsoft.com/office/drawing/2014/main" id="{D65B6746-7CB2-1965-2C60-9942BEB186CC}"/>
              </a:ext>
            </a:extLst>
          </p:cNvPr>
          <p:cNvSpPr/>
          <p:nvPr/>
        </p:nvSpPr>
        <p:spPr>
          <a:xfrm>
            <a:off x="4819006" y="3606871"/>
            <a:ext cx="2490878" cy="3262280"/>
          </a:xfrm>
          <a:prstGeom prst="round2SameRect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16747CA-A61A-5D9F-F017-906145E0EE16}"/>
              </a:ext>
            </a:extLst>
          </p:cNvPr>
          <p:cNvSpPr/>
          <p:nvPr/>
        </p:nvSpPr>
        <p:spPr>
          <a:xfrm>
            <a:off x="8733084" y="3606871"/>
            <a:ext cx="2490878" cy="3262280"/>
          </a:xfrm>
          <a:prstGeom prst="round2Same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32AC1B-5CE1-FF75-DB94-58E41F1A8DF8}"/>
              </a:ext>
            </a:extLst>
          </p:cNvPr>
          <p:cNvSpPr/>
          <p:nvPr/>
        </p:nvSpPr>
        <p:spPr>
          <a:xfrm>
            <a:off x="989959" y="2099593"/>
            <a:ext cx="1939662" cy="1939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A782713-27A5-2CBC-E6D9-452C323C51EF}"/>
              </a:ext>
            </a:extLst>
          </p:cNvPr>
          <p:cNvSpPr/>
          <p:nvPr/>
        </p:nvSpPr>
        <p:spPr>
          <a:xfrm>
            <a:off x="5104759" y="2099593"/>
            <a:ext cx="1939662" cy="1939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BA63093-3448-8576-9E71-F0B406E1DF28}"/>
              </a:ext>
            </a:extLst>
          </p:cNvPr>
          <p:cNvSpPr/>
          <p:nvPr/>
        </p:nvSpPr>
        <p:spPr>
          <a:xfrm>
            <a:off x="9052290" y="2099593"/>
            <a:ext cx="1939662" cy="19396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6F0FD3-289B-0374-EA33-B039DD6C2661}"/>
              </a:ext>
            </a:extLst>
          </p:cNvPr>
          <p:cNvSpPr txBox="1"/>
          <p:nvPr/>
        </p:nvSpPr>
        <p:spPr>
          <a:xfrm>
            <a:off x="8872356" y="4682862"/>
            <a:ext cx="234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Marketing solutions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fit any budget.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Optimization</a:t>
            </a:r>
            <a:r>
              <a:rPr lang="en-US" sz="12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strategies have proven successful.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61FEC1-2DB0-2337-B685-029C0BC0799A}"/>
              </a:ext>
            </a:extLst>
          </p:cNvPr>
          <p:cNvSpPr txBox="1"/>
          <p:nvPr/>
        </p:nvSpPr>
        <p:spPr>
          <a:xfrm>
            <a:off x="4864903" y="4682862"/>
            <a:ext cx="234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Marketing solutions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fit any budget.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Optimization</a:t>
            </a:r>
            <a:r>
              <a:rPr lang="en-US" sz="12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strategies have proven successful.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9210E-DAC8-2C0E-9C9C-B97BFAC6A277}"/>
              </a:ext>
            </a:extLst>
          </p:cNvPr>
          <p:cNvSpPr txBox="1"/>
          <p:nvPr/>
        </p:nvSpPr>
        <p:spPr>
          <a:xfrm>
            <a:off x="909647" y="4682862"/>
            <a:ext cx="234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Marketing solutions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to fit any budget. </a:t>
            </a:r>
          </a:p>
          <a:p>
            <a:pPr algn="ctr"/>
            <a:endParaRPr lang="en-US" sz="1200" dirty="0">
              <a:solidFill>
                <a:schemeClr val="bg1"/>
              </a:solidFill>
              <a:latin typeface="Montserrat" pitchFamily="2" charset="77"/>
              <a:ea typeface="Lato Light" panose="020F0502020204030203" pitchFamily="34" charset="0"/>
              <a:cs typeface="Lato Light" panose="020F0502020204030203" pitchFamily="34" charset="0"/>
            </a:endParaRP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ea typeface="Lato" panose="020F0502020204030203" pitchFamily="34" charset="0"/>
                <a:cs typeface="Lato" panose="020F0502020204030203" pitchFamily="34" charset="0"/>
              </a:rPr>
              <a:t>Optimization</a:t>
            </a:r>
            <a:r>
              <a:rPr lang="en-US" sz="1200" dirty="0">
                <a:solidFill>
                  <a:schemeClr val="bg1"/>
                </a:solidFill>
                <a:latin typeface="Montserra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Montserrat Light" pitchFamily="2" charset="77"/>
                <a:ea typeface="Lato Light" panose="020F0502020204030203" pitchFamily="34" charset="0"/>
                <a:cs typeface="Lato Light" panose="020F0502020204030203" pitchFamily="34" charset="0"/>
              </a:rPr>
              <a:t>strategies have proven successful.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64B64B-FCDD-BF0F-59AE-8C317B3F4C98}"/>
              </a:ext>
            </a:extLst>
          </p:cNvPr>
          <p:cNvSpPr/>
          <p:nvPr/>
        </p:nvSpPr>
        <p:spPr>
          <a:xfrm>
            <a:off x="1157527" y="2186290"/>
            <a:ext cx="1604526" cy="1604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05793E0-F0AA-2CC7-7341-971C4B8E80FA}"/>
              </a:ext>
            </a:extLst>
          </p:cNvPr>
          <p:cNvGrpSpPr/>
          <p:nvPr/>
        </p:nvGrpSpPr>
        <p:grpSpPr>
          <a:xfrm>
            <a:off x="1031033" y="2025317"/>
            <a:ext cx="2037948" cy="1910538"/>
            <a:chOff x="14556090" y="3622698"/>
            <a:chExt cx="3140611" cy="2944264"/>
          </a:xfrm>
        </p:grpSpPr>
        <p:graphicFrame>
          <p:nvGraphicFramePr>
            <p:cNvPr id="21" name="Chart 20">
              <a:extLst>
                <a:ext uri="{FF2B5EF4-FFF2-40B4-BE49-F238E27FC236}">
                  <a16:creationId xmlns:a16="http://schemas.microsoft.com/office/drawing/2014/main" id="{8A1823F3-3E49-BE88-F3D8-B496A939931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80012955"/>
                </p:ext>
              </p:extLst>
            </p:nvPr>
          </p:nvGraphicFramePr>
          <p:xfrm>
            <a:off x="14556090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866792-0798-2E4A-A69F-5AAB0D7C5625}"/>
                </a:ext>
              </a:extLst>
            </p:cNvPr>
            <p:cNvSpPr txBox="1"/>
            <p:nvPr/>
          </p:nvSpPr>
          <p:spPr>
            <a:xfrm>
              <a:off x="15371523" y="4722624"/>
              <a:ext cx="1509742" cy="8063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6DA3154D-99A2-3530-AE0C-79819590C1C3}"/>
              </a:ext>
            </a:extLst>
          </p:cNvPr>
          <p:cNvSpPr/>
          <p:nvPr/>
        </p:nvSpPr>
        <p:spPr>
          <a:xfrm>
            <a:off x="5267218" y="2193664"/>
            <a:ext cx="1604526" cy="1604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6421F6-DE75-5809-9E0E-141F64EDBEC3}"/>
              </a:ext>
            </a:extLst>
          </p:cNvPr>
          <p:cNvGrpSpPr/>
          <p:nvPr/>
        </p:nvGrpSpPr>
        <p:grpSpPr>
          <a:xfrm>
            <a:off x="5050507" y="2032691"/>
            <a:ext cx="2037948" cy="1910538"/>
            <a:chOff x="14417063" y="3622698"/>
            <a:chExt cx="3140611" cy="2944264"/>
          </a:xfrm>
        </p:grpSpPr>
        <p:graphicFrame>
          <p:nvGraphicFramePr>
            <p:cNvPr id="19" name="Chart 18">
              <a:extLst>
                <a:ext uri="{FF2B5EF4-FFF2-40B4-BE49-F238E27FC236}">
                  <a16:creationId xmlns:a16="http://schemas.microsoft.com/office/drawing/2014/main" id="{EE90A4A8-660E-435E-7ACE-2813F55E33AF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790704351"/>
                </p:ext>
              </p:extLst>
            </p:nvPr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10337F-D1DB-7BCA-7092-3675851F880B}"/>
                </a:ext>
              </a:extLst>
            </p:cNvPr>
            <p:cNvSpPr txBox="1"/>
            <p:nvPr/>
          </p:nvSpPr>
          <p:spPr>
            <a:xfrm>
              <a:off x="15232498" y="4722624"/>
              <a:ext cx="1509742" cy="8063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15%</a:t>
              </a:r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FFD3500A-84AA-14A4-D178-BD301B71632D}"/>
              </a:ext>
            </a:extLst>
          </p:cNvPr>
          <p:cNvSpPr/>
          <p:nvPr/>
        </p:nvSpPr>
        <p:spPr>
          <a:xfrm>
            <a:off x="9228684" y="2201038"/>
            <a:ext cx="1604526" cy="160452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48C1D3-22F2-F41A-1435-6F43030214B9}"/>
              </a:ext>
            </a:extLst>
          </p:cNvPr>
          <p:cNvGrpSpPr/>
          <p:nvPr/>
        </p:nvGrpSpPr>
        <p:grpSpPr>
          <a:xfrm>
            <a:off x="9011973" y="2040065"/>
            <a:ext cx="2037948" cy="1910538"/>
            <a:chOff x="14417063" y="3622698"/>
            <a:chExt cx="3140611" cy="2944264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C4825F94-EF3C-ADAC-80AE-B055C52603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2017920"/>
                </p:ext>
              </p:extLst>
            </p:nvPr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4E9FB2-BFF6-FBB3-13AC-1638D8D2BB51}"/>
                </a:ext>
              </a:extLst>
            </p:cNvPr>
            <p:cNvSpPr txBox="1"/>
            <p:nvPr/>
          </p:nvSpPr>
          <p:spPr>
            <a:xfrm>
              <a:off x="15232498" y="4722624"/>
              <a:ext cx="1509742" cy="8063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4207F417-FF39-5D2C-9E3D-87C9F37F88C1}"/>
              </a:ext>
            </a:extLst>
          </p:cNvPr>
          <p:cNvSpPr/>
          <p:nvPr/>
        </p:nvSpPr>
        <p:spPr>
          <a:xfrm>
            <a:off x="5451128" y="6373915"/>
            <a:ext cx="1226634" cy="10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2E82E6-61FB-4653-9616-E386FE1D3807}"/>
              </a:ext>
            </a:extLst>
          </p:cNvPr>
          <p:cNvSpPr/>
          <p:nvPr/>
        </p:nvSpPr>
        <p:spPr>
          <a:xfrm>
            <a:off x="9454415" y="6373915"/>
            <a:ext cx="1226634" cy="10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D25B7E-0F1A-BDC6-ADF6-B4878106034F}"/>
              </a:ext>
            </a:extLst>
          </p:cNvPr>
          <p:cNvSpPr/>
          <p:nvPr/>
        </p:nvSpPr>
        <p:spPr>
          <a:xfrm>
            <a:off x="1436689" y="6373915"/>
            <a:ext cx="1226634" cy="1003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91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 Same-side Corner of Rectangle 27">
            <a:extLst>
              <a:ext uri="{FF2B5EF4-FFF2-40B4-BE49-F238E27FC236}">
                <a16:creationId xmlns:a16="http://schemas.microsoft.com/office/drawing/2014/main" id="{207E0691-06E9-D7B9-6C17-E56E0CE8FA8F}"/>
              </a:ext>
            </a:extLst>
          </p:cNvPr>
          <p:cNvSpPr/>
          <p:nvPr/>
        </p:nvSpPr>
        <p:spPr>
          <a:xfrm>
            <a:off x="1291631" y="4703344"/>
            <a:ext cx="2394248" cy="4688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858A5999-9F63-A9ED-0127-AE8B9B91B396}"/>
              </a:ext>
            </a:extLst>
          </p:cNvPr>
          <p:cNvSpPr/>
          <p:nvPr/>
        </p:nvSpPr>
        <p:spPr>
          <a:xfrm>
            <a:off x="4840374" y="4703344"/>
            <a:ext cx="2394248" cy="4688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Same-side Corner of Rectangle 29">
            <a:extLst>
              <a:ext uri="{FF2B5EF4-FFF2-40B4-BE49-F238E27FC236}">
                <a16:creationId xmlns:a16="http://schemas.microsoft.com/office/drawing/2014/main" id="{0681A027-D02A-7917-7731-598F5EFBAC13}"/>
              </a:ext>
            </a:extLst>
          </p:cNvPr>
          <p:cNvSpPr/>
          <p:nvPr/>
        </p:nvSpPr>
        <p:spPr>
          <a:xfrm>
            <a:off x="8369493" y="4703344"/>
            <a:ext cx="2394248" cy="46886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43F6CABD-0926-45FB-D115-31E7043DDA4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213896662"/>
                  </p:ext>
                </p:extLst>
              </p:nvPr>
            </p:nvGraphicFramePr>
            <p:xfrm>
              <a:off x="936171" y="1514775"/>
              <a:ext cx="10319657" cy="235214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43F6CABD-0926-45FB-D115-31E7043DDA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6171" y="1514775"/>
                <a:ext cx="10319657" cy="235214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DEDD127-9ABF-0D3A-D1CB-0BB5620F3F0C}"/>
              </a:ext>
            </a:extLst>
          </p:cNvPr>
          <p:cNvSpPr txBox="1"/>
          <p:nvPr/>
        </p:nvSpPr>
        <p:spPr>
          <a:xfrm>
            <a:off x="1305218" y="5249128"/>
            <a:ext cx="23670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138817F-E7C1-E19C-129B-E2FB55DE157A}"/>
              </a:ext>
            </a:extLst>
          </p:cNvPr>
          <p:cNvSpPr/>
          <p:nvPr/>
        </p:nvSpPr>
        <p:spPr>
          <a:xfrm>
            <a:off x="1581585" y="4783158"/>
            <a:ext cx="1786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E7CD6C5-F8D0-C61E-537B-FFB63F63BD10}"/>
              </a:ext>
            </a:extLst>
          </p:cNvPr>
          <p:cNvSpPr txBox="1"/>
          <p:nvPr/>
        </p:nvSpPr>
        <p:spPr>
          <a:xfrm>
            <a:off x="4840374" y="5249128"/>
            <a:ext cx="23942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40BBC2-8FDF-A1BA-13A4-2708E07D2957}"/>
              </a:ext>
            </a:extLst>
          </p:cNvPr>
          <p:cNvSpPr/>
          <p:nvPr/>
        </p:nvSpPr>
        <p:spPr>
          <a:xfrm>
            <a:off x="5130328" y="4783158"/>
            <a:ext cx="1786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D7F384-7B8B-021E-E710-30B927767731}"/>
              </a:ext>
            </a:extLst>
          </p:cNvPr>
          <p:cNvSpPr txBox="1"/>
          <p:nvPr/>
        </p:nvSpPr>
        <p:spPr>
          <a:xfrm>
            <a:off x="8369493" y="5249128"/>
            <a:ext cx="2394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33F3B9-4814-C519-0FB3-2D0C7C3930F0}"/>
              </a:ext>
            </a:extLst>
          </p:cNvPr>
          <p:cNvSpPr/>
          <p:nvPr/>
        </p:nvSpPr>
        <p:spPr>
          <a:xfrm>
            <a:off x="8659447" y="4783158"/>
            <a:ext cx="178682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050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B931793-FA31-BCA7-4E17-A98FEAFC354F}"/>
              </a:ext>
            </a:extLst>
          </p:cNvPr>
          <p:cNvSpPr/>
          <p:nvPr/>
        </p:nvSpPr>
        <p:spPr>
          <a:xfrm>
            <a:off x="402709" y="1682508"/>
            <a:ext cx="2409070" cy="334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3FC8FC3-E9B8-D51F-C976-7194C317B0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099347"/>
              </p:ext>
            </p:extLst>
          </p:nvPr>
        </p:nvGraphicFramePr>
        <p:xfrm>
          <a:off x="2811778" y="1682508"/>
          <a:ext cx="8812696" cy="30777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1" name="Group 30">
            <a:extLst>
              <a:ext uri="{FF2B5EF4-FFF2-40B4-BE49-F238E27FC236}">
                <a16:creationId xmlns:a16="http://schemas.microsoft.com/office/drawing/2014/main" id="{275ADA4F-F57C-B3B1-146C-34B9E8A4C84F}"/>
              </a:ext>
            </a:extLst>
          </p:cNvPr>
          <p:cNvGrpSpPr/>
          <p:nvPr/>
        </p:nvGrpSpPr>
        <p:grpSpPr>
          <a:xfrm>
            <a:off x="583310" y="2250408"/>
            <a:ext cx="2047868" cy="2135767"/>
            <a:chOff x="753670" y="2250408"/>
            <a:chExt cx="2047868" cy="213576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55703CE-4205-BE01-C15B-8B920EF833FD}"/>
                </a:ext>
              </a:extLst>
            </p:cNvPr>
            <p:cNvGrpSpPr/>
            <p:nvPr/>
          </p:nvGrpSpPr>
          <p:grpSpPr>
            <a:xfrm>
              <a:off x="753670" y="2250408"/>
              <a:ext cx="477752" cy="477751"/>
              <a:chOff x="14311688" y="4300325"/>
              <a:chExt cx="1500348" cy="15003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FC0DFCD-6D6B-0B7A-0049-E4C6E41AA175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rgbClr val="29446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76AD71E-3E4E-D054-A622-F987F7EE6FE4}"/>
                  </a:ext>
                </a:extLst>
              </p:cNvPr>
              <p:cNvSpPr txBox="1"/>
              <p:nvPr/>
            </p:nvSpPr>
            <p:spPr>
              <a:xfrm>
                <a:off x="14617541" y="4548225"/>
                <a:ext cx="907233" cy="966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A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F5899B4-4179-856D-08E3-F1123D57B2BB}"/>
                </a:ext>
              </a:extLst>
            </p:cNvPr>
            <p:cNvSpPr txBox="1"/>
            <p:nvPr/>
          </p:nvSpPr>
          <p:spPr>
            <a:xfrm>
              <a:off x="1414674" y="2258451"/>
              <a:ext cx="1386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5EBAC3-6898-FA89-13D4-BA8FB4F13CE9}"/>
                </a:ext>
              </a:extLst>
            </p:cNvPr>
            <p:cNvGrpSpPr/>
            <p:nvPr/>
          </p:nvGrpSpPr>
          <p:grpSpPr>
            <a:xfrm>
              <a:off x="753670" y="3090646"/>
              <a:ext cx="477752" cy="477751"/>
              <a:chOff x="14311688" y="4300325"/>
              <a:chExt cx="1500348" cy="150034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3A693B8-6CAF-DE44-2A70-63ACA1AD7522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rgbClr val="717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DF7109F-70EA-9BBD-DC34-D8E14DFE0F1A}"/>
                  </a:ext>
                </a:extLst>
              </p:cNvPr>
              <p:cNvSpPr txBox="1"/>
              <p:nvPr/>
            </p:nvSpPr>
            <p:spPr>
              <a:xfrm>
                <a:off x="14617541" y="4548225"/>
                <a:ext cx="907233" cy="966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B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431A65-613E-188D-4A87-1481B76F5647}"/>
                </a:ext>
              </a:extLst>
            </p:cNvPr>
            <p:cNvSpPr txBox="1"/>
            <p:nvPr/>
          </p:nvSpPr>
          <p:spPr>
            <a:xfrm>
              <a:off x="1414674" y="3098689"/>
              <a:ext cx="1386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333BCCC-0B79-0E40-180D-AD6435AC48F0}"/>
                </a:ext>
              </a:extLst>
            </p:cNvPr>
            <p:cNvGrpSpPr/>
            <p:nvPr/>
          </p:nvGrpSpPr>
          <p:grpSpPr>
            <a:xfrm>
              <a:off x="753670" y="3908424"/>
              <a:ext cx="477752" cy="477751"/>
              <a:chOff x="14311688" y="4300325"/>
              <a:chExt cx="1500348" cy="1500346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060FBEE-34DC-A3F5-1214-6EF13D3D85FB}"/>
                  </a:ext>
                </a:extLst>
              </p:cNvPr>
              <p:cNvSpPr/>
              <p:nvPr/>
            </p:nvSpPr>
            <p:spPr>
              <a:xfrm>
                <a:off x="14311688" y="4300325"/>
                <a:ext cx="1500348" cy="1500346"/>
              </a:xfrm>
              <a:prstGeom prst="ellipse">
                <a:avLst/>
              </a:prstGeom>
              <a:solidFill>
                <a:srgbClr val="E3927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F71741B-3843-173F-E321-A01F0E4BDCCC}"/>
                  </a:ext>
                </a:extLst>
              </p:cNvPr>
              <p:cNvSpPr txBox="1"/>
              <p:nvPr/>
            </p:nvSpPr>
            <p:spPr>
              <a:xfrm>
                <a:off x="14592951" y="4548225"/>
                <a:ext cx="907233" cy="966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C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9CA5034-E5C9-FA5F-5D65-D7B57036EDF1}"/>
                </a:ext>
              </a:extLst>
            </p:cNvPr>
            <p:cNvSpPr txBox="1"/>
            <p:nvPr/>
          </p:nvSpPr>
          <p:spPr>
            <a:xfrm>
              <a:off x="1414674" y="3916467"/>
              <a:ext cx="13868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97E14F-8E41-99BB-0B21-D24DB1E6E496}"/>
              </a:ext>
            </a:extLst>
          </p:cNvPr>
          <p:cNvSpPr txBox="1"/>
          <p:nvPr/>
        </p:nvSpPr>
        <p:spPr>
          <a:xfrm>
            <a:off x="529631" y="5796102"/>
            <a:ext cx="358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0D726-5D9E-7029-6D4E-94930AF00C61}"/>
              </a:ext>
            </a:extLst>
          </p:cNvPr>
          <p:cNvSpPr txBox="1"/>
          <p:nvPr/>
        </p:nvSpPr>
        <p:spPr>
          <a:xfrm>
            <a:off x="529630" y="5480648"/>
            <a:ext cx="228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 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3C1F5-6151-A8EF-E2FA-069ED6C03A07}"/>
              </a:ext>
            </a:extLst>
          </p:cNvPr>
          <p:cNvSpPr txBox="1"/>
          <p:nvPr/>
        </p:nvSpPr>
        <p:spPr>
          <a:xfrm>
            <a:off x="4621288" y="5796103"/>
            <a:ext cx="358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5AE7F-DA35-D96D-4280-350D60B7E482}"/>
              </a:ext>
            </a:extLst>
          </p:cNvPr>
          <p:cNvSpPr txBox="1"/>
          <p:nvPr/>
        </p:nvSpPr>
        <p:spPr>
          <a:xfrm>
            <a:off x="4621287" y="5480648"/>
            <a:ext cx="228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CC1E6B-A3D6-9F87-4678-8C3E6B59FDB7}"/>
              </a:ext>
            </a:extLst>
          </p:cNvPr>
          <p:cNvSpPr txBox="1"/>
          <p:nvPr/>
        </p:nvSpPr>
        <p:spPr>
          <a:xfrm>
            <a:off x="8553919" y="5796102"/>
            <a:ext cx="3585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 company is an association or collection of individuals, whether natural persons.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5AE839-247D-2795-0A1E-415C354A7978}"/>
              </a:ext>
            </a:extLst>
          </p:cNvPr>
          <p:cNvSpPr txBox="1"/>
          <p:nvPr/>
        </p:nvSpPr>
        <p:spPr>
          <a:xfrm>
            <a:off x="8553918" y="5480647"/>
            <a:ext cx="2282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panose="020F0502020204030203" pitchFamily="34" charset="0"/>
              </a:rPr>
              <a:t>Write Your Title C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A11C03-0F52-DFF3-1E4D-D4DA6DF41D27}"/>
              </a:ext>
            </a:extLst>
          </p:cNvPr>
          <p:cNvCxnSpPr>
            <a:cxnSpLocks/>
          </p:cNvCxnSpPr>
          <p:nvPr/>
        </p:nvCxnSpPr>
        <p:spPr>
          <a:xfrm>
            <a:off x="4114656" y="5460769"/>
            <a:ext cx="0" cy="946657"/>
          </a:xfrm>
          <a:prstGeom prst="line">
            <a:avLst/>
          </a:prstGeom>
          <a:ln w="38100">
            <a:solidFill>
              <a:schemeClr val="bg1">
                <a:lumMod val="50000"/>
                <a:alpha val="2754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6F19E77-649F-A1C9-DE46-511E0A6460D3}"/>
              </a:ext>
            </a:extLst>
          </p:cNvPr>
          <p:cNvCxnSpPr>
            <a:cxnSpLocks/>
          </p:cNvCxnSpPr>
          <p:nvPr/>
        </p:nvCxnSpPr>
        <p:spPr>
          <a:xfrm>
            <a:off x="8103561" y="5460769"/>
            <a:ext cx="0" cy="946657"/>
          </a:xfrm>
          <a:prstGeom prst="line">
            <a:avLst/>
          </a:prstGeom>
          <a:ln w="38100">
            <a:solidFill>
              <a:schemeClr val="bg1">
                <a:lumMod val="50000"/>
                <a:alpha val="27543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37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DEF3F-784B-4AD3-390F-29BE4CD57F8C}"/>
              </a:ext>
            </a:extLst>
          </p:cNvPr>
          <p:cNvSpPr/>
          <p:nvPr/>
        </p:nvSpPr>
        <p:spPr>
          <a:xfrm>
            <a:off x="453965" y="5033665"/>
            <a:ext cx="3704582" cy="1485781"/>
          </a:xfrm>
          <a:prstGeom prst="rect">
            <a:avLst/>
          </a:prstGeom>
          <a:solidFill>
            <a:srgbClr val="29446F">
              <a:alpha val="867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1CC480-1D78-E1B6-28C2-F3CFE5D9695D}"/>
              </a:ext>
            </a:extLst>
          </p:cNvPr>
          <p:cNvSpPr/>
          <p:nvPr/>
        </p:nvSpPr>
        <p:spPr>
          <a:xfrm>
            <a:off x="4250806" y="5033664"/>
            <a:ext cx="3704582" cy="1485781"/>
          </a:xfrm>
          <a:prstGeom prst="rect">
            <a:avLst/>
          </a:prstGeom>
          <a:solidFill>
            <a:srgbClr val="717FAC">
              <a:alpha val="867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16FE95C-E2E0-F165-AFB5-6C254FA0C6C0}"/>
              </a:ext>
            </a:extLst>
          </p:cNvPr>
          <p:cNvSpPr/>
          <p:nvPr/>
        </p:nvSpPr>
        <p:spPr>
          <a:xfrm>
            <a:off x="8047647" y="5033665"/>
            <a:ext cx="3704582" cy="1485781"/>
          </a:xfrm>
          <a:prstGeom prst="rect">
            <a:avLst/>
          </a:prstGeom>
          <a:solidFill>
            <a:srgbClr val="E39274">
              <a:alpha val="8675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81C9F4AF-269E-F719-3E86-79F328FA71C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9201289"/>
              </p:ext>
            </p:extLst>
          </p:nvPr>
        </p:nvGraphicFramePr>
        <p:xfrm>
          <a:off x="1497117" y="1615393"/>
          <a:ext cx="9197765" cy="2956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55E1B268-FFF9-30E5-5A7B-C7035E9B2761}"/>
              </a:ext>
            </a:extLst>
          </p:cNvPr>
          <p:cNvSpPr txBox="1"/>
          <p:nvPr/>
        </p:nvSpPr>
        <p:spPr>
          <a:xfrm>
            <a:off x="564077" y="5560801"/>
            <a:ext cx="341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113794-C26C-D647-61A4-C06B5ABAF1B2}"/>
              </a:ext>
            </a:extLst>
          </p:cNvPr>
          <p:cNvSpPr/>
          <p:nvPr/>
        </p:nvSpPr>
        <p:spPr>
          <a:xfrm>
            <a:off x="605821" y="5222247"/>
            <a:ext cx="3410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Yellow Color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292A8-A848-843C-D33E-BCA687FD498D}"/>
              </a:ext>
            </a:extLst>
          </p:cNvPr>
          <p:cNvSpPr txBox="1"/>
          <p:nvPr/>
        </p:nvSpPr>
        <p:spPr>
          <a:xfrm>
            <a:off x="4578080" y="5560801"/>
            <a:ext cx="341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7E6A42-1D17-E0F0-0F87-329FB01877EC}"/>
              </a:ext>
            </a:extLst>
          </p:cNvPr>
          <p:cNvSpPr/>
          <p:nvPr/>
        </p:nvSpPr>
        <p:spPr>
          <a:xfrm>
            <a:off x="4578080" y="5222247"/>
            <a:ext cx="3410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Green Color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25F11F-FC8A-6799-7A4C-08D118F8ECF9}"/>
              </a:ext>
            </a:extLst>
          </p:cNvPr>
          <p:cNvSpPr txBox="1"/>
          <p:nvPr/>
        </p:nvSpPr>
        <p:spPr>
          <a:xfrm>
            <a:off x="8140841" y="5560801"/>
            <a:ext cx="34109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E64948-56E8-5762-8CC8-D3BD16483F47}"/>
              </a:ext>
            </a:extLst>
          </p:cNvPr>
          <p:cNvSpPr/>
          <p:nvPr/>
        </p:nvSpPr>
        <p:spPr>
          <a:xfrm>
            <a:off x="8140841" y="5222247"/>
            <a:ext cx="3410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Blue Color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891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B3AE1FE-6689-A542-03B0-F89B4D6DA4FF}"/>
              </a:ext>
            </a:extLst>
          </p:cNvPr>
          <p:cNvSpPr/>
          <p:nvPr/>
        </p:nvSpPr>
        <p:spPr>
          <a:xfrm>
            <a:off x="2196973" y="5361093"/>
            <a:ext cx="3820886" cy="1160754"/>
          </a:xfrm>
          <a:prstGeom prst="rect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D28C21-F132-2236-05E0-F1810573556E}"/>
              </a:ext>
            </a:extLst>
          </p:cNvPr>
          <p:cNvSpPr/>
          <p:nvPr/>
        </p:nvSpPr>
        <p:spPr>
          <a:xfrm>
            <a:off x="6050516" y="5361093"/>
            <a:ext cx="3820886" cy="1160754"/>
          </a:xfrm>
          <a:prstGeom prst="rect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0E877E6-C18B-3197-838A-9F8C8DE02009}"/>
              </a:ext>
            </a:extLst>
          </p:cNvPr>
          <p:cNvSpPr/>
          <p:nvPr/>
        </p:nvSpPr>
        <p:spPr>
          <a:xfrm>
            <a:off x="2470297" y="2484309"/>
            <a:ext cx="1637119" cy="1935045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0E8EC2-E555-DB9E-17D0-5A86E17B5E33}"/>
              </a:ext>
            </a:extLst>
          </p:cNvPr>
          <p:cNvSpPr/>
          <p:nvPr/>
        </p:nvSpPr>
        <p:spPr>
          <a:xfrm>
            <a:off x="2036175" y="2986019"/>
            <a:ext cx="931625" cy="9316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7A8DD0F1-465D-C634-3451-5DFEB783B81A}"/>
              </a:ext>
            </a:extLst>
          </p:cNvPr>
          <p:cNvSpPr/>
          <p:nvPr/>
        </p:nvSpPr>
        <p:spPr>
          <a:xfrm flipH="1">
            <a:off x="8084583" y="2484309"/>
            <a:ext cx="1637119" cy="1935045"/>
          </a:xfrm>
          <a:prstGeom prst="rightArrow">
            <a:avLst>
              <a:gd name="adj1" fmla="val 68911"/>
              <a:gd name="adj2" fmla="val 50000"/>
            </a:avLst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8864736-F9D3-9A6D-F494-EED264EDE6F0}"/>
              </a:ext>
            </a:extLst>
          </p:cNvPr>
          <p:cNvSpPr/>
          <p:nvPr/>
        </p:nvSpPr>
        <p:spPr>
          <a:xfrm flipH="1">
            <a:off x="9224199" y="2986019"/>
            <a:ext cx="931625" cy="931625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/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088B8F5E-47AE-75FD-9CD0-7227CD0FD2E6}"/>
              </a:ext>
            </a:extLst>
          </p:cNvPr>
          <p:cNvSpPr txBox="1"/>
          <p:nvPr/>
        </p:nvSpPr>
        <p:spPr>
          <a:xfrm>
            <a:off x="2089606" y="3101323"/>
            <a:ext cx="824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E3927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M</a:t>
            </a:r>
          </a:p>
        </p:txBody>
      </p:sp>
      <p:sp>
        <p:nvSpPr>
          <p:cNvPr id="12" name="CuadroTexto 4">
            <a:extLst>
              <a:ext uri="{FF2B5EF4-FFF2-40B4-BE49-F238E27FC236}">
                <a16:creationId xmlns:a16="http://schemas.microsoft.com/office/drawing/2014/main" id="{9F725346-A295-0BF8-802B-3A5DC506C780}"/>
              </a:ext>
            </a:extLst>
          </p:cNvPr>
          <p:cNvSpPr txBox="1"/>
          <p:nvPr/>
        </p:nvSpPr>
        <p:spPr>
          <a:xfrm>
            <a:off x="9309321" y="3094099"/>
            <a:ext cx="824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D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94B0AB9-842E-ECE9-9C1D-30C5B55BE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4895638"/>
              </p:ext>
            </p:extLst>
          </p:nvPr>
        </p:nvGraphicFramePr>
        <p:xfrm>
          <a:off x="4436879" y="1615393"/>
          <a:ext cx="3318242" cy="37117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C427449-1AD8-7D28-BB6E-F9FDB9435042}"/>
              </a:ext>
            </a:extLst>
          </p:cNvPr>
          <p:cNvSpPr txBox="1"/>
          <p:nvPr/>
        </p:nvSpPr>
        <p:spPr>
          <a:xfrm>
            <a:off x="2702599" y="5945465"/>
            <a:ext cx="2351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AA27D3-7BCE-D26B-1633-63E3D311587F}"/>
              </a:ext>
            </a:extLst>
          </p:cNvPr>
          <p:cNvSpPr/>
          <p:nvPr/>
        </p:nvSpPr>
        <p:spPr>
          <a:xfrm>
            <a:off x="3321514" y="5463843"/>
            <a:ext cx="12513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Mobile</a:t>
            </a:r>
            <a:endParaRPr lang="en-US" sz="6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2B1BFD-133C-9780-C442-E849E31E265D}"/>
              </a:ext>
            </a:extLst>
          </p:cNvPr>
          <p:cNvSpPr txBox="1"/>
          <p:nvPr/>
        </p:nvSpPr>
        <p:spPr>
          <a:xfrm>
            <a:off x="6377861" y="5945465"/>
            <a:ext cx="2819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71D040-038F-C40D-1182-E15B9FDFB817}"/>
              </a:ext>
            </a:extLst>
          </p:cNvPr>
          <p:cNvSpPr/>
          <p:nvPr/>
        </p:nvSpPr>
        <p:spPr>
          <a:xfrm>
            <a:off x="7291761" y="5461348"/>
            <a:ext cx="14037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Desktop</a:t>
            </a:r>
            <a:endParaRPr lang="en-US" sz="66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F6A4FB-763C-9C54-E0C4-69EF87414B81}"/>
              </a:ext>
            </a:extLst>
          </p:cNvPr>
          <p:cNvSpPr txBox="1"/>
          <p:nvPr/>
        </p:nvSpPr>
        <p:spPr>
          <a:xfrm>
            <a:off x="10273295" y="3059061"/>
            <a:ext cx="163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21D45-84FF-A763-1D84-5C35ACFA1708}"/>
              </a:ext>
            </a:extLst>
          </p:cNvPr>
          <p:cNvSpPr txBox="1"/>
          <p:nvPr/>
        </p:nvSpPr>
        <p:spPr>
          <a:xfrm>
            <a:off x="399056" y="3101323"/>
            <a:ext cx="16371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C8E337-3F35-7566-755B-2EC21D72113A}"/>
              </a:ext>
            </a:extLst>
          </p:cNvPr>
          <p:cNvSpPr txBox="1"/>
          <p:nvPr/>
        </p:nvSpPr>
        <p:spPr>
          <a:xfrm>
            <a:off x="3609523" y="1659057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E39274"/>
                </a:solidFill>
                <a:latin typeface="Century Gothic" panose="020B0502020202020204" pitchFamily="34" charset="0"/>
              </a:rPr>
              <a:t>60%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6E11470-4ECA-9CE3-5F92-902183ABB6CC}"/>
              </a:ext>
            </a:extLst>
          </p:cNvPr>
          <p:cNvSpPr txBox="1"/>
          <p:nvPr/>
        </p:nvSpPr>
        <p:spPr>
          <a:xfrm>
            <a:off x="7561038" y="4402257"/>
            <a:ext cx="9957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29446F"/>
                </a:solidFill>
                <a:latin typeface="Century Gothic" panose="020B0502020202020204" pitchFamily="34" charset="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819817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897491B-A018-B6D9-7410-E1D61656F06C}"/>
              </a:ext>
            </a:extLst>
          </p:cNvPr>
          <p:cNvGrpSpPr/>
          <p:nvPr/>
        </p:nvGrpSpPr>
        <p:grpSpPr>
          <a:xfrm>
            <a:off x="2460958" y="1806458"/>
            <a:ext cx="7250683" cy="3554024"/>
            <a:chOff x="2460958" y="1806458"/>
            <a:chExt cx="7250683" cy="3554024"/>
          </a:xfrm>
        </p:grpSpPr>
        <p:sp>
          <p:nvSpPr>
            <p:cNvPr id="59" name="Frame 58">
              <a:extLst>
                <a:ext uri="{FF2B5EF4-FFF2-40B4-BE49-F238E27FC236}">
                  <a16:creationId xmlns:a16="http://schemas.microsoft.com/office/drawing/2014/main" id="{AB5A8424-7941-16F3-DC81-A20359BC22E4}"/>
                </a:ext>
              </a:extLst>
            </p:cNvPr>
            <p:cNvSpPr/>
            <p:nvPr/>
          </p:nvSpPr>
          <p:spPr>
            <a:xfrm>
              <a:off x="2846462" y="2006130"/>
              <a:ext cx="3008794" cy="3008794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Frame 59">
              <a:extLst>
                <a:ext uri="{FF2B5EF4-FFF2-40B4-BE49-F238E27FC236}">
                  <a16:creationId xmlns:a16="http://schemas.microsoft.com/office/drawing/2014/main" id="{44051010-C368-32BA-6E59-768B2DCA1D92}"/>
                </a:ext>
              </a:extLst>
            </p:cNvPr>
            <p:cNvSpPr/>
            <p:nvPr/>
          </p:nvSpPr>
          <p:spPr>
            <a:xfrm>
              <a:off x="6492632" y="2006130"/>
              <a:ext cx="3008794" cy="3008794"/>
            </a:xfrm>
            <a:prstGeom prst="fram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6A1FCC9C-808A-1555-D7D4-03C2B08F51B8}"/>
                </a:ext>
              </a:extLst>
            </p:cNvPr>
            <p:cNvSpPr/>
            <p:nvPr/>
          </p:nvSpPr>
          <p:spPr>
            <a:xfrm>
              <a:off x="4019973" y="1852178"/>
              <a:ext cx="605084" cy="605084"/>
            </a:xfrm>
            <a:prstGeom prst="roundRect">
              <a:avLst/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9446F"/>
                </a:solidFill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9630A46F-C74F-02AC-7258-EBC53A27DAF6}"/>
                </a:ext>
              </a:extLst>
            </p:cNvPr>
            <p:cNvSpPr/>
            <p:nvPr/>
          </p:nvSpPr>
          <p:spPr>
            <a:xfrm>
              <a:off x="2511213" y="3360938"/>
              <a:ext cx="605084" cy="605084"/>
            </a:xfrm>
            <a:prstGeom prst="roundRect">
              <a:avLst/>
            </a:prstGeom>
            <a:solidFill>
              <a:srgbClr val="294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2B4555AB-F51E-3237-6562-FE02353304DC}"/>
                </a:ext>
              </a:extLst>
            </p:cNvPr>
            <p:cNvSpPr/>
            <p:nvPr/>
          </p:nvSpPr>
          <p:spPr>
            <a:xfrm>
              <a:off x="4008543" y="4755398"/>
              <a:ext cx="605084" cy="605084"/>
            </a:xfrm>
            <a:prstGeom prst="roundRect">
              <a:avLst/>
            </a:prstGeom>
            <a:solidFill>
              <a:srgbClr val="A7C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FF27128F-3952-D0DC-6A02-07FCD762A627}"/>
                </a:ext>
              </a:extLst>
            </p:cNvPr>
            <p:cNvSpPr/>
            <p:nvPr/>
          </p:nvSpPr>
          <p:spPr>
            <a:xfrm>
              <a:off x="7563273" y="1806458"/>
              <a:ext cx="605084" cy="605084"/>
            </a:xfrm>
            <a:prstGeom prst="roundRect">
              <a:avLst/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5939EF80-1EA2-6357-242D-3046AD007062}"/>
                </a:ext>
              </a:extLst>
            </p:cNvPr>
            <p:cNvSpPr/>
            <p:nvPr/>
          </p:nvSpPr>
          <p:spPr>
            <a:xfrm>
              <a:off x="9049173" y="3315218"/>
              <a:ext cx="605084" cy="605084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4017E70D-A9C8-497C-2187-510E515BB4D9}"/>
                </a:ext>
              </a:extLst>
            </p:cNvPr>
            <p:cNvSpPr/>
            <p:nvPr/>
          </p:nvSpPr>
          <p:spPr>
            <a:xfrm>
              <a:off x="7586133" y="4721108"/>
              <a:ext cx="605084" cy="605084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CuadroTexto 4">
              <a:extLst>
                <a:ext uri="{FF2B5EF4-FFF2-40B4-BE49-F238E27FC236}">
                  <a16:creationId xmlns:a16="http://schemas.microsoft.com/office/drawing/2014/main" id="{586B87F3-38F9-7704-F610-34B67A69E12D}"/>
                </a:ext>
              </a:extLst>
            </p:cNvPr>
            <p:cNvSpPr txBox="1"/>
            <p:nvPr/>
          </p:nvSpPr>
          <p:spPr>
            <a:xfrm>
              <a:off x="3962786" y="1958102"/>
              <a:ext cx="71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A</a:t>
              </a:r>
            </a:p>
          </p:txBody>
        </p:sp>
        <p:sp>
          <p:nvSpPr>
            <p:cNvPr id="22" name="CuadroTexto 4">
              <a:extLst>
                <a:ext uri="{FF2B5EF4-FFF2-40B4-BE49-F238E27FC236}">
                  <a16:creationId xmlns:a16="http://schemas.microsoft.com/office/drawing/2014/main" id="{95A0B625-01FE-AE40-C2F2-CAC979D07AEA}"/>
                </a:ext>
              </a:extLst>
            </p:cNvPr>
            <p:cNvSpPr txBox="1"/>
            <p:nvPr/>
          </p:nvSpPr>
          <p:spPr>
            <a:xfrm>
              <a:off x="2460958" y="3457319"/>
              <a:ext cx="71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B</a:t>
              </a:r>
            </a:p>
          </p:txBody>
        </p:sp>
        <p:sp>
          <p:nvSpPr>
            <p:cNvPr id="23" name="CuadroTexto 4">
              <a:extLst>
                <a:ext uri="{FF2B5EF4-FFF2-40B4-BE49-F238E27FC236}">
                  <a16:creationId xmlns:a16="http://schemas.microsoft.com/office/drawing/2014/main" id="{428F95B8-3E81-11E0-785B-25B34F85A04D}"/>
                </a:ext>
              </a:extLst>
            </p:cNvPr>
            <p:cNvSpPr txBox="1"/>
            <p:nvPr/>
          </p:nvSpPr>
          <p:spPr>
            <a:xfrm>
              <a:off x="3946402" y="4821099"/>
              <a:ext cx="71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C</a:t>
              </a:r>
            </a:p>
          </p:txBody>
        </p:sp>
        <p:sp>
          <p:nvSpPr>
            <p:cNvPr id="24" name="CuadroTexto 4">
              <a:extLst>
                <a:ext uri="{FF2B5EF4-FFF2-40B4-BE49-F238E27FC236}">
                  <a16:creationId xmlns:a16="http://schemas.microsoft.com/office/drawing/2014/main" id="{49798192-DB1B-7B29-D21B-CD683861F048}"/>
                </a:ext>
              </a:extLst>
            </p:cNvPr>
            <p:cNvSpPr txBox="1"/>
            <p:nvPr/>
          </p:nvSpPr>
          <p:spPr>
            <a:xfrm>
              <a:off x="7526138" y="1884046"/>
              <a:ext cx="71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D</a:t>
              </a:r>
            </a:p>
          </p:txBody>
        </p:sp>
        <p:sp>
          <p:nvSpPr>
            <p:cNvPr id="25" name="CuadroTexto 4">
              <a:extLst>
                <a:ext uri="{FF2B5EF4-FFF2-40B4-BE49-F238E27FC236}">
                  <a16:creationId xmlns:a16="http://schemas.microsoft.com/office/drawing/2014/main" id="{54A4A0FB-AC69-9BBA-DFE2-17B560D1FB9F}"/>
                </a:ext>
              </a:extLst>
            </p:cNvPr>
            <p:cNvSpPr txBox="1"/>
            <p:nvPr/>
          </p:nvSpPr>
          <p:spPr>
            <a:xfrm>
              <a:off x="7526138" y="4821099"/>
              <a:ext cx="71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F</a:t>
              </a:r>
            </a:p>
          </p:txBody>
        </p:sp>
        <p:sp>
          <p:nvSpPr>
            <p:cNvPr id="26" name="CuadroTexto 4">
              <a:extLst>
                <a:ext uri="{FF2B5EF4-FFF2-40B4-BE49-F238E27FC236}">
                  <a16:creationId xmlns:a16="http://schemas.microsoft.com/office/drawing/2014/main" id="{0CC5AEE1-E2D1-57AD-1B6D-CB9F1FC46947}"/>
                </a:ext>
              </a:extLst>
            </p:cNvPr>
            <p:cNvSpPr txBox="1"/>
            <p:nvPr/>
          </p:nvSpPr>
          <p:spPr>
            <a:xfrm>
              <a:off x="8992183" y="3394420"/>
              <a:ext cx="71945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Lato Semibold" panose="020F0502020204030203" pitchFamily="34" charset="0"/>
                </a:rPr>
                <a:t>E</a:t>
              </a:r>
            </a:p>
          </p:txBody>
        </p:sp>
        <p:graphicFrame>
          <p:nvGraphicFramePr>
            <p:cNvPr id="30" name="Chart 29">
              <a:extLst>
                <a:ext uri="{FF2B5EF4-FFF2-40B4-BE49-F238E27FC236}">
                  <a16:creationId xmlns:a16="http://schemas.microsoft.com/office/drawing/2014/main" id="{03731932-F1D2-EE61-3673-DEA214ADEF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05385625"/>
                </p:ext>
              </p:extLst>
            </p:nvPr>
          </p:nvGraphicFramePr>
          <p:xfrm>
            <a:off x="4939536" y="2489130"/>
            <a:ext cx="2264121" cy="226904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38" name="TextBox 61">
              <a:extLst>
                <a:ext uri="{FF2B5EF4-FFF2-40B4-BE49-F238E27FC236}">
                  <a16:creationId xmlns:a16="http://schemas.microsoft.com/office/drawing/2014/main" id="{DEB4CF77-6533-4EAF-C4E6-B37504EC5E18}"/>
                </a:ext>
              </a:extLst>
            </p:cNvPr>
            <p:cNvSpPr txBox="1"/>
            <p:nvPr/>
          </p:nvSpPr>
          <p:spPr>
            <a:xfrm>
              <a:off x="3507998" y="3736808"/>
              <a:ext cx="1537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672F38-27A8-65BF-93BD-9E0D6BCF1106}"/>
                </a:ext>
              </a:extLst>
            </p:cNvPr>
            <p:cNvSpPr/>
            <p:nvPr/>
          </p:nvSpPr>
          <p:spPr>
            <a:xfrm>
              <a:off x="3571252" y="3139125"/>
              <a:ext cx="14110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1482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40" name="TextBox 63">
              <a:extLst>
                <a:ext uri="{FF2B5EF4-FFF2-40B4-BE49-F238E27FC236}">
                  <a16:creationId xmlns:a16="http://schemas.microsoft.com/office/drawing/2014/main" id="{FD9F19C5-6413-90F6-1E99-5295286F64B6}"/>
                </a:ext>
              </a:extLst>
            </p:cNvPr>
            <p:cNvSpPr txBox="1"/>
            <p:nvPr/>
          </p:nvSpPr>
          <p:spPr>
            <a:xfrm>
              <a:off x="3797600" y="2856940"/>
              <a:ext cx="958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  <p:sp>
          <p:nvSpPr>
            <p:cNvPr id="35" name="TextBox 61">
              <a:extLst>
                <a:ext uri="{FF2B5EF4-FFF2-40B4-BE49-F238E27FC236}">
                  <a16:creationId xmlns:a16="http://schemas.microsoft.com/office/drawing/2014/main" id="{6AFC3EF1-590A-F9D2-4235-153B12A108A2}"/>
                </a:ext>
              </a:extLst>
            </p:cNvPr>
            <p:cNvSpPr txBox="1"/>
            <p:nvPr/>
          </p:nvSpPr>
          <p:spPr>
            <a:xfrm>
              <a:off x="7160929" y="3739447"/>
              <a:ext cx="15375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Solutions that let you choose.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CD4FC6-7B39-5071-E216-174D800BDF23}"/>
                </a:ext>
              </a:extLst>
            </p:cNvPr>
            <p:cNvSpPr/>
            <p:nvPr/>
          </p:nvSpPr>
          <p:spPr>
            <a:xfrm>
              <a:off x="7224183" y="3037772"/>
              <a:ext cx="141101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3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1871</a:t>
              </a:r>
              <a:endParaRPr lang="en-US" sz="5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37" name="TextBox 63">
              <a:extLst>
                <a:ext uri="{FF2B5EF4-FFF2-40B4-BE49-F238E27FC236}">
                  <a16:creationId xmlns:a16="http://schemas.microsoft.com/office/drawing/2014/main" id="{144349AF-03A4-3687-86CE-2293DD36975C}"/>
                </a:ext>
              </a:extLst>
            </p:cNvPr>
            <p:cNvSpPr txBox="1"/>
            <p:nvPr/>
          </p:nvSpPr>
          <p:spPr>
            <a:xfrm>
              <a:off x="7450531" y="2706777"/>
              <a:ext cx="9583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9FB50C7-B6B5-E595-4446-2B7C1561FAEC}"/>
              </a:ext>
            </a:extLst>
          </p:cNvPr>
          <p:cNvGrpSpPr/>
          <p:nvPr/>
        </p:nvGrpSpPr>
        <p:grpSpPr>
          <a:xfrm>
            <a:off x="243027" y="4640293"/>
            <a:ext cx="2313704" cy="1956375"/>
            <a:chOff x="243027" y="4640293"/>
            <a:chExt cx="2313704" cy="1956375"/>
          </a:xfrm>
        </p:grpSpPr>
        <p:sp>
          <p:nvSpPr>
            <p:cNvPr id="27" name="CuadroTexto 4">
              <a:extLst>
                <a:ext uri="{FF2B5EF4-FFF2-40B4-BE49-F238E27FC236}">
                  <a16:creationId xmlns:a16="http://schemas.microsoft.com/office/drawing/2014/main" id="{0AC95FD7-9345-D8E6-DE71-2D798BA5C044}"/>
                </a:ext>
              </a:extLst>
            </p:cNvPr>
            <p:cNvSpPr txBox="1"/>
            <p:nvPr/>
          </p:nvSpPr>
          <p:spPr>
            <a:xfrm>
              <a:off x="243027" y="4701849"/>
              <a:ext cx="18812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29" name="CuadroTexto 4">
              <a:extLst>
                <a:ext uri="{FF2B5EF4-FFF2-40B4-BE49-F238E27FC236}">
                  <a16:creationId xmlns:a16="http://schemas.microsoft.com/office/drawing/2014/main" id="{C0F4D32B-487F-B4FD-8440-2F4F4518C1D8}"/>
                </a:ext>
              </a:extLst>
            </p:cNvPr>
            <p:cNvSpPr txBox="1"/>
            <p:nvPr/>
          </p:nvSpPr>
          <p:spPr>
            <a:xfrm>
              <a:off x="243027" y="5387319"/>
              <a:ext cx="18812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41" name="CuadroTexto 4">
              <a:extLst>
                <a:ext uri="{FF2B5EF4-FFF2-40B4-BE49-F238E27FC236}">
                  <a16:creationId xmlns:a16="http://schemas.microsoft.com/office/drawing/2014/main" id="{F6B7B00C-0AEB-4863-43B6-C7872D1E036B}"/>
                </a:ext>
              </a:extLst>
            </p:cNvPr>
            <p:cNvSpPr txBox="1"/>
            <p:nvPr/>
          </p:nvSpPr>
          <p:spPr>
            <a:xfrm>
              <a:off x="243027" y="6095420"/>
              <a:ext cx="18812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>
                  <a:latin typeface="Lato Light" charset="0"/>
                  <a:ea typeface="Lato Light" charset="0"/>
                  <a:cs typeface="Lato Light" charset="0"/>
                </a:rPr>
                <a:t>Marketers must link the price to the real.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B3D227-719E-63DF-A2F7-A865CB8C4311}"/>
                </a:ext>
              </a:extLst>
            </p:cNvPr>
            <p:cNvSpPr txBox="1"/>
            <p:nvPr/>
          </p:nvSpPr>
          <p:spPr>
            <a:xfrm>
              <a:off x="2123599" y="4640293"/>
              <a:ext cx="4331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E39274"/>
                  </a:solidFill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32D061B-47CD-6B4D-4C12-FAB42401DF6A}"/>
                </a:ext>
              </a:extLst>
            </p:cNvPr>
            <p:cNvSpPr txBox="1"/>
            <p:nvPr/>
          </p:nvSpPr>
          <p:spPr>
            <a:xfrm>
              <a:off x="2132416" y="5314663"/>
              <a:ext cx="4154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29446F"/>
                  </a:solidFill>
                </a:rPr>
                <a:t>B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1E59AE-9D19-C0FB-1F36-E041C91E10C4}"/>
                </a:ext>
              </a:extLst>
            </p:cNvPr>
            <p:cNvSpPr txBox="1"/>
            <p:nvPr/>
          </p:nvSpPr>
          <p:spPr>
            <a:xfrm>
              <a:off x="2138828" y="6011893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rgbClr val="A7CFDC"/>
                  </a:solidFill>
                </a:rPr>
                <a:t>C</a:t>
              </a:r>
            </a:p>
          </p:txBody>
        </p:sp>
      </p:grpSp>
      <p:sp>
        <p:nvSpPr>
          <p:cNvPr id="47" name="CuadroTexto 4">
            <a:extLst>
              <a:ext uri="{FF2B5EF4-FFF2-40B4-BE49-F238E27FC236}">
                <a16:creationId xmlns:a16="http://schemas.microsoft.com/office/drawing/2014/main" id="{1161E436-4176-2795-7A0B-1AA1855AD4BF}"/>
              </a:ext>
            </a:extLst>
          </p:cNvPr>
          <p:cNvSpPr txBox="1"/>
          <p:nvPr/>
        </p:nvSpPr>
        <p:spPr>
          <a:xfrm>
            <a:off x="9501327" y="4730846"/>
            <a:ext cx="188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48" name="CuadroTexto 4">
            <a:extLst>
              <a:ext uri="{FF2B5EF4-FFF2-40B4-BE49-F238E27FC236}">
                <a16:creationId xmlns:a16="http://schemas.microsoft.com/office/drawing/2014/main" id="{61EFAF30-EBE6-1151-ABC3-B6751F0641C6}"/>
              </a:ext>
            </a:extLst>
          </p:cNvPr>
          <p:cNvSpPr txBox="1"/>
          <p:nvPr/>
        </p:nvSpPr>
        <p:spPr>
          <a:xfrm>
            <a:off x="9501327" y="5416316"/>
            <a:ext cx="188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49" name="CuadroTexto 4">
            <a:extLst>
              <a:ext uri="{FF2B5EF4-FFF2-40B4-BE49-F238E27FC236}">
                <a16:creationId xmlns:a16="http://schemas.microsoft.com/office/drawing/2014/main" id="{C2FD34D8-8F97-7151-27E6-C32E28187B76}"/>
              </a:ext>
            </a:extLst>
          </p:cNvPr>
          <p:cNvSpPr txBox="1"/>
          <p:nvPr/>
        </p:nvSpPr>
        <p:spPr>
          <a:xfrm>
            <a:off x="9501327" y="6124417"/>
            <a:ext cx="188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charset="0"/>
                <a:ea typeface="Lato Light" charset="0"/>
                <a:cs typeface="Lato Light" charset="0"/>
              </a:rPr>
              <a:t>Marketers must link the price to the real.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A47369-7305-EBAC-DF80-9CFA2FE7CD05}"/>
              </a:ext>
            </a:extLst>
          </p:cNvPr>
          <p:cNvSpPr txBox="1"/>
          <p:nvPr/>
        </p:nvSpPr>
        <p:spPr>
          <a:xfrm>
            <a:off x="9059704" y="4629707"/>
            <a:ext cx="4427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717FAC"/>
                </a:solidFill>
              </a:rPr>
              <a:t>D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F3CF49C-AE0C-340E-FD65-D79DB6F0C449}"/>
              </a:ext>
            </a:extLst>
          </p:cNvPr>
          <p:cNvSpPr txBox="1"/>
          <p:nvPr/>
        </p:nvSpPr>
        <p:spPr>
          <a:xfrm>
            <a:off x="9068521" y="5304077"/>
            <a:ext cx="385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0E2E705-F1EB-FCD1-E2FB-02FA02CA11B5}"/>
              </a:ext>
            </a:extLst>
          </p:cNvPr>
          <p:cNvSpPr txBox="1"/>
          <p:nvPr/>
        </p:nvSpPr>
        <p:spPr>
          <a:xfrm>
            <a:off x="9074933" y="6001307"/>
            <a:ext cx="3738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75000"/>
                  </a:schemeClr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19514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B330BF10-5F64-8033-9B5E-9AE2506705E2}"/>
              </a:ext>
            </a:extLst>
          </p:cNvPr>
          <p:cNvSpPr/>
          <p:nvPr/>
        </p:nvSpPr>
        <p:spPr>
          <a:xfrm>
            <a:off x="0" y="5093346"/>
            <a:ext cx="12192000" cy="17646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D800D5C-BA47-AA63-7DD7-D05472A5F14F}"/>
              </a:ext>
            </a:extLst>
          </p:cNvPr>
          <p:cNvGrpSpPr/>
          <p:nvPr/>
        </p:nvGrpSpPr>
        <p:grpSpPr>
          <a:xfrm>
            <a:off x="-4870066" y="1726238"/>
            <a:ext cx="781388" cy="781387"/>
            <a:chOff x="14311688" y="4300325"/>
            <a:chExt cx="1500348" cy="1500346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EA6C2B7-C9C0-E9FA-6A08-1DB6B6A18425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B9F2981-825D-167F-7278-9C29A2B97196}"/>
                </a:ext>
              </a:extLst>
            </p:cNvPr>
            <p:cNvSpPr txBox="1"/>
            <p:nvPr/>
          </p:nvSpPr>
          <p:spPr>
            <a:xfrm>
              <a:off x="14608245" y="4631284"/>
              <a:ext cx="907233" cy="100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C8784F0-C248-12AC-4E5C-3E450184B948}"/>
              </a:ext>
            </a:extLst>
          </p:cNvPr>
          <p:cNvSpPr txBox="1"/>
          <p:nvPr/>
        </p:nvSpPr>
        <p:spPr>
          <a:xfrm>
            <a:off x="-3657510" y="1819760"/>
            <a:ext cx="242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98FC15-951C-A162-382A-F36D8D5A9341}"/>
              </a:ext>
            </a:extLst>
          </p:cNvPr>
          <p:cNvGrpSpPr/>
          <p:nvPr/>
        </p:nvGrpSpPr>
        <p:grpSpPr>
          <a:xfrm>
            <a:off x="-4870066" y="2766559"/>
            <a:ext cx="781388" cy="781387"/>
            <a:chOff x="14311688" y="4300325"/>
            <a:chExt cx="1500348" cy="150034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BB44C8C-F88C-D9C3-EF52-D0F468F6CC73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193067D-9874-D352-8105-498CE557C37F}"/>
                </a:ext>
              </a:extLst>
            </p:cNvPr>
            <p:cNvSpPr txBox="1"/>
            <p:nvPr/>
          </p:nvSpPr>
          <p:spPr>
            <a:xfrm>
              <a:off x="14608245" y="4631284"/>
              <a:ext cx="907233" cy="100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90B62517-484C-56A2-6693-F73BD0598A6F}"/>
              </a:ext>
            </a:extLst>
          </p:cNvPr>
          <p:cNvSpPr txBox="1"/>
          <p:nvPr/>
        </p:nvSpPr>
        <p:spPr>
          <a:xfrm>
            <a:off x="-3657510" y="2860081"/>
            <a:ext cx="242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F2FDDA-C959-BD78-A43B-AD46C783F367}"/>
              </a:ext>
            </a:extLst>
          </p:cNvPr>
          <p:cNvGrpSpPr/>
          <p:nvPr/>
        </p:nvGrpSpPr>
        <p:grpSpPr>
          <a:xfrm>
            <a:off x="-4870066" y="3806880"/>
            <a:ext cx="781388" cy="781387"/>
            <a:chOff x="14311688" y="4300325"/>
            <a:chExt cx="1500348" cy="1500346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60126E-38E4-365B-8962-210188876221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40B56B-9CC1-582D-B8B9-958738B5FB95}"/>
                </a:ext>
              </a:extLst>
            </p:cNvPr>
            <p:cNvSpPr txBox="1"/>
            <p:nvPr/>
          </p:nvSpPr>
          <p:spPr>
            <a:xfrm>
              <a:off x="14608245" y="4631284"/>
              <a:ext cx="907233" cy="100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C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6B04498-C546-F77A-1A3B-BDD7621E1F35}"/>
              </a:ext>
            </a:extLst>
          </p:cNvPr>
          <p:cNvSpPr txBox="1"/>
          <p:nvPr/>
        </p:nvSpPr>
        <p:spPr>
          <a:xfrm>
            <a:off x="-3657510" y="3900401"/>
            <a:ext cx="242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33B1F39-ECA2-DBFB-CEE2-88E1D44FC34F}"/>
              </a:ext>
            </a:extLst>
          </p:cNvPr>
          <p:cNvGrpSpPr/>
          <p:nvPr/>
        </p:nvGrpSpPr>
        <p:grpSpPr>
          <a:xfrm>
            <a:off x="-4870066" y="4847200"/>
            <a:ext cx="781388" cy="781387"/>
            <a:chOff x="14311688" y="4300325"/>
            <a:chExt cx="1500348" cy="150034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CFD6523-5F7F-780A-59C9-9D9F06827216}"/>
                </a:ext>
              </a:extLst>
            </p:cNvPr>
            <p:cNvSpPr/>
            <p:nvPr/>
          </p:nvSpPr>
          <p:spPr>
            <a:xfrm>
              <a:off x="14311688" y="4300325"/>
              <a:ext cx="1500348" cy="150034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E772A48-E16D-8877-89A1-511425F6EA5F}"/>
                </a:ext>
              </a:extLst>
            </p:cNvPr>
            <p:cNvSpPr txBox="1"/>
            <p:nvPr/>
          </p:nvSpPr>
          <p:spPr>
            <a:xfrm>
              <a:off x="14608245" y="4631284"/>
              <a:ext cx="907233" cy="100463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bg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D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11501AE1-7500-CFCF-A986-2B667F66694C}"/>
              </a:ext>
            </a:extLst>
          </p:cNvPr>
          <p:cNvSpPr txBox="1"/>
          <p:nvPr/>
        </p:nvSpPr>
        <p:spPr>
          <a:xfrm>
            <a:off x="1108691" y="5586881"/>
            <a:ext cx="1687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2C6C35-01FB-D2AE-1924-5511CA3C4DF3}"/>
              </a:ext>
            </a:extLst>
          </p:cNvPr>
          <p:cNvSpPr txBox="1"/>
          <p:nvPr/>
        </p:nvSpPr>
        <p:spPr>
          <a:xfrm>
            <a:off x="9818216" y="2480358"/>
            <a:ext cx="173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6BE248-1B7B-B5F7-F372-00C7A6FF15A9}"/>
              </a:ext>
            </a:extLst>
          </p:cNvPr>
          <p:cNvSpPr/>
          <p:nvPr/>
        </p:nvSpPr>
        <p:spPr>
          <a:xfrm>
            <a:off x="9818216" y="2055292"/>
            <a:ext cx="19027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D80191-FEF1-B8DD-E631-6D23CAAACF76}"/>
              </a:ext>
            </a:extLst>
          </p:cNvPr>
          <p:cNvGrpSpPr/>
          <p:nvPr/>
        </p:nvGrpSpPr>
        <p:grpSpPr>
          <a:xfrm>
            <a:off x="2673833" y="4411360"/>
            <a:ext cx="3160598" cy="307777"/>
            <a:chOff x="3005035" y="4411360"/>
            <a:chExt cx="3160598" cy="307777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3D135B4-4DDC-5D8C-D681-DE411DA4C222}"/>
                </a:ext>
              </a:extLst>
            </p:cNvPr>
            <p:cNvSpPr/>
            <p:nvPr/>
          </p:nvSpPr>
          <p:spPr>
            <a:xfrm>
              <a:off x="3326807" y="4411360"/>
              <a:ext cx="1180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Title 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3CEBD38-D634-20B3-6180-5023B77D797B}"/>
                </a:ext>
              </a:extLst>
            </p:cNvPr>
            <p:cNvSpPr/>
            <p:nvPr/>
          </p:nvSpPr>
          <p:spPr>
            <a:xfrm>
              <a:off x="3005035" y="4497278"/>
              <a:ext cx="164776" cy="164776"/>
            </a:xfrm>
            <a:prstGeom prst="rect">
              <a:avLst/>
            </a:prstGeom>
            <a:solidFill>
              <a:srgbClr val="E392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9DEC17B-BAA0-186C-551D-66F88BDC1872}"/>
                </a:ext>
              </a:extLst>
            </p:cNvPr>
            <p:cNvSpPr/>
            <p:nvPr/>
          </p:nvSpPr>
          <p:spPr>
            <a:xfrm>
              <a:off x="4985604" y="4411360"/>
              <a:ext cx="1180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Title B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C3F4962-E323-E8E5-6B7F-6F9439C96517}"/>
                </a:ext>
              </a:extLst>
            </p:cNvPr>
            <p:cNvSpPr/>
            <p:nvPr/>
          </p:nvSpPr>
          <p:spPr>
            <a:xfrm>
              <a:off x="4663832" y="4497278"/>
              <a:ext cx="164776" cy="164776"/>
            </a:xfrm>
            <a:prstGeom prst="rect">
              <a:avLst/>
            </a:prstGeom>
            <a:solidFill>
              <a:srgbClr val="A7CF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4706DA-8245-30D6-8F34-42C0B13B78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4416783"/>
              </p:ext>
            </p:extLst>
          </p:nvPr>
        </p:nvGraphicFramePr>
        <p:xfrm>
          <a:off x="2444993" y="1590561"/>
          <a:ext cx="3618278" cy="2412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E3BCB94-7BC8-6E71-7FF6-EC6D12275CBD}"/>
              </a:ext>
            </a:extLst>
          </p:cNvPr>
          <p:cNvSpPr txBox="1"/>
          <p:nvPr/>
        </p:nvSpPr>
        <p:spPr>
          <a:xfrm>
            <a:off x="4331899" y="3035892"/>
            <a:ext cx="5068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4E4FD-C015-A413-2185-A609522A7412}"/>
              </a:ext>
            </a:extLst>
          </p:cNvPr>
          <p:cNvSpPr txBox="1"/>
          <p:nvPr/>
        </p:nvSpPr>
        <p:spPr>
          <a:xfrm>
            <a:off x="3313206" y="2232264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D29117-93D7-6684-EED4-1C43F648DA3C}"/>
              </a:ext>
            </a:extLst>
          </p:cNvPr>
          <p:cNvGrpSpPr/>
          <p:nvPr/>
        </p:nvGrpSpPr>
        <p:grpSpPr>
          <a:xfrm>
            <a:off x="6770879" y="4411360"/>
            <a:ext cx="3160598" cy="307777"/>
            <a:chOff x="7270524" y="4411360"/>
            <a:chExt cx="3160598" cy="30777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0F3841C-990C-56CA-F34A-6B800B389247}"/>
                </a:ext>
              </a:extLst>
            </p:cNvPr>
            <p:cNvSpPr/>
            <p:nvPr/>
          </p:nvSpPr>
          <p:spPr>
            <a:xfrm>
              <a:off x="7592296" y="4411360"/>
              <a:ext cx="1180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Title C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DA5B112-3C48-3307-BF75-EC70DC289916}"/>
                </a:ext>
              </a:extLst>
            </p:cNvPr>
            <p:cNvSpPr/>
            <p:nvPr/>
          </p:nvSpPr>
          <p:spPr>
            <a:xfrm>
              <a:off x="7270524" y="4497278"/>
              <a:ext cx="164776" cy="164776"/>
            </a:xfrm>
            <a:prstGeom prst="rect">
              <a:avLst/>
            </a:prstGeom>
            <a:solidFill>
              <a:srgbClr val="2944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29ED920-D178-6570-A5F3-E331AADA0AEA}"/>
                </a:ext>
              </a:extLst>
            </p:cNvPr>
            <p:cNvSpPr/>
            <p:nvPr/>
          </p:nvSpPr>
          <p:spPr>
            <a:xfrm>
              <a:off x="9251093" y="4411360"/>
              <a:ext cx="1180029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chemeClr val="tx2"/>
                  </a:solidFill>
                  <a:latin typeface="Century Gothic" panose="020B0502020202020204" pitchFamily="34" charset="0"/>
                  <a:ea typeface="Roboto Medium" panose="02000000000000000000" pitchFamily="2" charset="0"/>
                  <a:cs typeface="Montserrat" charset="0"/>
                </a:rPr>
                <a:t>Title D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4E3F5B2-33B9-F088-714F-E07B805672DB}"/>
                </a:ext>
              </a:extLst>
            </p:cNvPr>
            <p:cNvSpPr/>
            <p:nvPr/>
          </p:nvSpPr>
          <p:spPr>
            <a:xfrm>
              <a:off x="8929321" y="4497278"/>
              <a:ext cx="164776" cy="164776"/>
            </a:xfrm>
            <a:prstGeom prst="rect">
              <a:avLst/>
            </a:prstGeom>
            <a:solidFill>
              <a:srgbClr val="717F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latin typeface="Roboto Medium" panose="02000000000000000000" pitchFamily="2" charset="0"/>
                <a:ea typeface="Roboto Medium" panose="02000000000000000000" pitchFamily="2" charset="0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F2BFE1B-3B91-F924-6D79-8ECB50A68638}"/>
              </a:ext>
            </a:extLst>
          </p:cNvPr>
          <p:cNvSpPr txBox="1"/>
          <p:nvPr/>
        </p:nvSpPr>
        <p:spPr>
          <a:xfrm>
            <a:off x="830079" y="2480358"/>
            <a:ext cx="173647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FC7E2AA-8E91-C80A-FB67-B1F8A8D3FBB0}"/>
              </a:ext>
            </a:extLst>
          </p:cNvPr>
          <p:cNvSpPr/>
          <p:nvPr/>
        </p:nvSpPr>
        <p:spPr>
          <a:xfrm>
            <a:off x="663825" y="2055292"/>
            <a:ext cx="190272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54" name="Chart 53">
            <a:extLst>
              <a:ext uri="{FF2B5EF4-FFF2-40B4-BE49-F238E27FC236}">
                <a16:creationId xmlns:a16="http://schemas.microsoft.com/office/drawing/2014/main" id="{C0489094-7CA2-3E4D-F433-E219A0DEB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7438211"/>
              </p:ext>
            </p:extLst>
          </p:nvPr>
        </p:nvGraphicFramePr>
        <p:xfrm>
          <a:off x="6542039" y="1624967"/>
          <a:ext cx="3618278" cy="24121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D54DD96D-BBC6-6E1A-C133-169DEE289DA6}"/>
              </a:ext>
            </a:extLst>
          </p:cNvPr>
          <p:cNvSpPr txBox="1"/>
          <p:nvPr/>
        </p:nvSpPr>
        <p:spPr>
          <a:xfrm>
            <a:off x="8603819" y="2421431"/>
            <a:ext cx="31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D88EE63-B6C0-464A-AD62-280FBAD8947B}"/>
              </a:ext>
            </a:extLst>
          </p:cNvPr>
          <p:cNvSpPr txBox="1"/>
          <p:nvPr/>
        </p:nvSpPr>
        <p:spPr>
          <a:xfrm>
            <a:off x="7428007" y="2604600"/>
            <a:ext cx="29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1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9E0F40-8F53-C5C6-112E-3993360AC572}"/>
              </a:ext>
            </a:extLst>
          </p:cNvPr>
          <p:cNvSpPr txBox="1"/>
          <p:nvPr/>
        </p:nvSpPr>
        <p:spPr>
          <a:xfrm>
            <a:off x="4106669" y="5586881"/>
            <a:ext cx="1687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58F8E6-F62E-C32E-C3B9-20467E72DA8D}"/>
              </a:ext>
            </a:extLst>
          </p:cNvPr>
          <p:cNvSpPr txBox="1"/>
          <p:nvPr/>
        </p:nvSpPr>
        <p:spPr>
          <a:xfrm>
            <a:off x="7226553" y="5586881"/>
            <a:ext cx="1687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6126983-E579-6EDE-95C3-7D42CBFDD9F6}"/>
              </a:ext>
            </a:extLst>
          </p:cNvPr>
          <p:cNvSpPr txBox="1"/>
          <p:nvPr/>
        </p:nvSpPr>
        <p:spPr>
          <a:xfrm>
            <a:off x="10240393" y="5586881"/>
            <a:ext cx="16879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01979EE-E717-DC02-3DA8-9C43317C4D60}"/>
              </a:ext>
            </a:extLst>
          </p:cNvPr>
          <p:cNvSpPr txBox="1"/>
          <p:nvPr/>
        </p:nvSpPr>
        <p:spPr>
          <a:xfrm>
            <a:off x="499454" y="5602270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8575">
                  <a:solidFill>
                    <a:schemeClr val="bg1"/>
                  </a:solidFill>
                </a:ln>
                <a:solidFill>
                  <a:srgbClr val="29446F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2BF5F6-89ED-FB7B-A918-12F569C1246A}"/>
              </a:ext>
            </a:extLst>
          </p:cNvPr>
          <p:cNvSpPr txBox="1"/>
          <p:nvPr/>
        </p:nvSpPr>
        <p:spPr>
          <a:xfrm>
            <a:off x="3682041" y="5602270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8575">
                  <a:solidFill>
                    <a:schemeClr val="bg1"/>
                  </a:solidFill>
                </a:ln>
                <a:solidFill>
                  <a:srgbClr val="717FA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043F6D-FC5C-D734-3E0A-42C746806616}"/>
              </a:ext>
            </a:extLst>
          </p:cNvPr>
          <p:cNvSpPr txBox="1"/>
          <p:nvPr/>
        </p:nvSpPr>
        <p:spPr>
          <a:xfrm>
            <a:off x="6674623" y="5602270"/>
            <a:ext cx="58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8575">
                  <a:solidFill>
                    <a:schemeClr val="bg1"/>
                  </a:solidFill>
                </a:ln>
                <a:solidFill>
                  <a:srgbClr val="A7CFDC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8B358FB-2C85-C9D4-2973-8C57AE838412}"/>
              </a:ext>
            </a:extLst>
          </p:cNvPr>
          <p:cNvSpPr txBox="1"/>
          <p:nvPr/>
        </p:nvSpPr>
        <p:spPr>
          <a:xfrm>
            <a:off x="9714706" y="5602270"/>
            <a:ext cx="5437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ln w="28575">
                  <a:solidFill>
                    <a:schemeClr val="bg1"/>
                  </a:solidFill>
                </a:ln>
                <a:solidFill>
                  <a:srgbClr val="E39274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Century Gothic" panose="020B0502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442745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F641591-6514-A458-78D3-4589E29CD971}"/>
              </a:ext>
            </a:extLst>
          </p:cNvPr>
          <p:cNvSpPr/>
          <p:nvPr/>
        </p:nvSpPr>
        <p:spPr>
          <a:xfrm>
            <a:off x="-14765" y="4644038"/>
            <a:ext cx="5901559" cy="123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45C876-D76A-C18D-48FB-1169C5954843}"/>
              </a:ext>
            </a:extLst>
          </p:cNvPr>
          <p:cNvSpPr/>
          <p:nvPr/>
        </p:nvSpPr>
        <p:spPr>
          <a:xfrm>
            <a:off x="6290441" y="4644038"/>
            <a:ext cx="5901559" cy="1230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31D89C1-B731-DBB4-29B9-135C2839FA6C}"/>
              </a:ext>
            </a:extLst>
          </p:cNvPr>
          <p:cNvSpPr/>
          <p:nvPr/>
        </p:nvSpPr>
        <p:spPr>
          <a:xfrm>
            <a:off x="6309821" y="3057886"/>
            <a:ext cx="1897493" cy="189749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50E14DE-3236-058A-46FF-9E2233D0D58F}"/>
              </a:ext>
            </a:extLst>
          </p:cNvPr>
          <p:cNvGrpSpPr/>
          <p:nvPr/>
        </p:nvGrpSpPr>
        <p:grpSpPr>
          <a:xfrm>
            <a:off x="3587362" y="2975590"/>
            <a:ext cx="2181412" cy="2045034"/>
            <a:chOff x="871300" y="6418209"/>
            <a:chExt cx="4157812" cy="38978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50DC95D-B642-762A-0CAF-E4C43D75F6FC}"/>
                </a:ext>
              </a:extLst>
            </p:cNvPr>
            <p:cNvSpPr/>
            <p:nvPr/>
          </p:nvSpPr>
          <p:spPr>
            <a:xfrm>
              <a:off x="1141876" y="6575067"/>
              <a:ext cx="3616657" cy="361665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1B7991-B75B-18B6-F483-8FF777464A38}"/>
                </a:ext>
              </a:extLst>
            </p:cNvPr>
            <p:cNvGrpSpPr/>
            <p:nvPr/>
          </p:nvGrpSpPr>
          <p:grpSpPr>
            <a:xfrm>
              <a:off x="871300" y="6418209"/>
              <a:ext cx="4157812" cy="3897872"/>
              <a:chOff x="14417063" y="3622698"/>
              <a:chExt cx="3140611" cy="2944264"/>
            </a:xfrm>
          </p:grpSpPr>
          <p:graphicFrame>
            <p:nvGraphicFramePr>
              <p:cNvPr id="21" name="Chart 20">
                <a:extLst>
                  <a:ext uri="{FF2B5EF4-FFF2-40B4-BE49-F238E27FC236}">
                    <a16:creationId xmlns:a16="http://schemas.microsoft.com/office/drawing/2014/main" id="{C0300051-BDE1-1E5E-3FB1-81A8F0DF1A0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39690600"/>
                  </p:ext>
                </p:extLst>
              </p:nvPr>
            </p:nvGraphicFramePr>
            <p:xfrm>
              <a:off x="14417063" y="3622698"/>
              <a:ext cx="3140611" cy="29442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19BA77-AAE5-8596-58AE-736A8B25F80D}"/>
                  </a:ext>
                </a:extLst>
              </p:cNvPr>
              <p:cNvSpPr txBox="1"/>
              <p:nvPr/>
            </p:nvSpPr>
            <p:spPr>
              <a:xfrm>
                <a:off x="15058336" y="4779871"/>
                <a:ext cx="1858061" cy="6646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E39274"/>
                    </a:solidFill>
                    <a:latin typeface="Roboto Medium" panose="02000000000000000000" pitchFamily="2" charset="0"/>
                    <a:ea typeface="Roboto Medium" panose="02000000000000000000" pitchFamily="2" charset="0"/>
                    <a:cs typeface="Poppins Medium" pitchFamily="2" charset="77"/>
                  </a:rPr>
                  <a:t>60%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1FE6ADC-8EDD-BAA7-05BD-17FD53099BDB}"/>
              </a:ext>
            </a:extLst>
          </p:cNvPr>
          <p:cNvGrpSpPr/>
          <p:nvPr/>
        </p:nvGrpSpPr>
        <p:grpSpPr>
          <a:xfrm>
            <a:off x="6167861" y="2984115"/>
            <a:ext cx="2181412" cy="2045034"/>
            <a:chOff x="14417060" y="9091094"/>
            <a:chExt cx="3140610" cy="2944264"/>
          </a:xfrm>
        </p:grpSpPr>
        <p:graphicFrame>
          <p:nvGraphicFramePr>
            <p:cNvPr id="17" name="Chart 16">
              <a:extLst>
                <a:ext uri="{FF2B5EF4-FFF2-40B4-BE49-F238E27FC236}">
                  <a16:creationId xmlns:a16="http://schemas.microsoft.com/office/drawing/2014/main" id="{B1EA0B40-B3F8-96CD-A4D7-5963DD5628C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773745347"/>
                </p:ext>
              </p:extLst>
            </p:nvPr>
          </p:nvGraphicFramePr>
          <p:xfrm>
            <a:off x="14417060" y="9091094"/>
            <a:ext cx="3140610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50CE9F0-31F8-B059-0DE6-618EA2AB77B2}"/>
                </a:ext>
              </a:extLst>
            </p:cNvPr>
            <p:cNvSpPr txBox="1"/>
            <p:nvPr/>
          </p:nvSpPr>
          <p:spPr>
            <a:xfrm>
              <a:off x="15058336" y="10249318"/>
              <a:ext cx="1858061" cy="66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29446F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0CD5F354-5840-7139-9CAC-547E5E4741FD}"/>
              </a:ext>
            </a:extLst>
          </p:cNvPr>
          <p:cNvSpPr txBox="1"/>
          <p:nvPr/>
        </p:nvSpPr>
        <p:spPr>
          <a:xfrm>
            <a:off x="828765" y="5070686"/>
            <a:ext cx="294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9A3FD3-B596-688D-543C-3CEEBB5C5B32}"/>
              </a:ext>
            </a:extLst>
          </p:cNvPr>
          <p:cNvSpPr/>
          <p:nvPr/>
        </p:nvSpPr>
        <p:spPr>
          <a:xfrm>
            <a:off x="828765" y="4730149"/>
            <a:ext cx="27511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3927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rgbClr val="E3927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81875B-ED5A-8404-730D-A456D1118504}"/>
              </a:ext>
            </a:extLst>
          </p:cNvPr>
          <p:cNvSpPr txBox="1"/>
          <p:nvPr/>
        </p:nvSpPr>
        <p:spPr>
          <a:xfrm>
            <a:off x="730717" y="2518715"/>
            <a:ext cx="294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E3927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F1A4A3-015F-9A77-A005-4977E22E0D81}"/>
              </a:ext>
            </a:extLst>
          </p:cNvPr>
          <p:cNvSpPr txBox="1"/>
          <p:nvPr/>
        </p:nvSpPr>
        <p:spPr>
          <a:xfrm flipH="1">
            <a:off x="8915537" y="5070686"/>
            <a:ext cx="2947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060AA-3620-E1DC-14CF-F6703CD9B568}"/>
              </a:ext>
            </a:extLst>
          </p:cNvPr>
          <p:cNvSpPr/>
          <p:nvPr/>
        </p:nvSpPr>
        <p:spPr>
          <a:xfrm flipH="1">
            <a:off x="9111633" y="4730149"/>
            <a:ext cx="275115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rgbClr val="29446F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BDE7C7-B2AB-2896-BA2C-6618FD09FCC6}"/>
              </a:ext>
            </a:extLst>
          </p:cNvPr>
          <p:cNvSpPr txBox="1"/>
          <p:nvPr/>
        </p:nvSpPr>
        <p:spPr>
          <a:xfrm flipH="1">
            <a:off x="8817489" y="2518715"/>
            <a:ext cx="2947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913539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927518-7E13-6DBA-5D4A-E14028EBE7C8}"/>
              </a:ext>
            </a:extLst>
          </p:cNvPr>
          <p:cNvSpPr/>
          <p:nvPr/>
        </p:nvSpPr>
        <p:spPr>
          <a:xfrm rot="5400000">
            <a:off x="5052358" y="-321495"/>
            <a:ext cx="2174160" cy="11866588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A60B7-A16C-4305-AD53-D68D40FB494E}"/>
              </a:ext>
            </a:extLst>
          </p:cNvPr>
          <p:cNvSpPr txBox="1"/>
          <p:nvPr/>
        </p:nvSpPr>
        <p:spPr>
          <a:xfrm>
            <a:off x="5144217" y="2469891"/>
            <a:ext cx="19035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D17DA2F-F149-5E80-8BE0-4A32ED4A48CB}"/>
              </a:ext>
            </a:extLst>
          </p:cNvPr>
          <p:cNvSpPr/>
          <p:nvPr/>
        </p:nvSpPr>
        <p:spPr>
          <a:xfrm>
            <a:off x="5560800" y="1914128"/>
            <a:ext cx="1070400" cy="520082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49AC4B-75C3-EF49-B1EC-FDDB631223D0}"/>
              </a:ext>
            </a:extLst>
          </p:cNvPr>
          <p:cNvSpPr/>
          <p:nvPr/>
        </p:nvSpPr>
        <p:spPr>
          <a:xfrm rot="10800000">
            <a:off x="5560800" y="3244238"/>
            <a:ext cx="1070400" cy="520082"/>
          </a:xfrm>
          <a:prstGeom prst="rightArrow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F7446DD-382A-7E60-6017-0955E44871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95408"/>
              </p:ext>
            </p:extLst>
          </p:nvPr>
        </p:nvGraphicFramePr>
        <p:xfrm>
          <a:off x="1386723" y="1620023"/>
          <a:ext cx="3237889" cy="2582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FB9A3C1-4C47-5FFF-563D-0D464B5CB9AD}"/>
              </a:ext>
            </a:extLst>
          </p:cNvPr>
          <p:cNvSpPr txBox="1"/>
          <p:nvPr/>
        </p:nvSpPr>
        <p:spPr>
          <a:xfrm>
            <a:off x="1675604" y="5265271"/>
            <a:ext cx="266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442EC-8025-7949-357B-54788F486B43}"/>
              </a:ext>
            </a:extLst>
          </p:cNvPr>
          <p:cNvSpPr/>
          <p:nvPr/>
        </p:nvSpPr>
        <p:spPr>
          <a:xfrm>
            <a:off x="2020883" y="4717946"/>
            <a:ext cx="1969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E3927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1DC664-361A-351C-2F56-948884B86715}"/>
              </a:ext>
            </a:extLst>
          </p:cNvPr>
          <p:cNvSpPr txBox="1"/>
          <p:nvPr/>
        </p:nvSpPr>
        <p:spPr>
          <a:xfrm>
            <a:off x="8063152" y="5265271"/>
            <a:ext cx="26601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Make sure you promote it in the right place. It’s no secret that you need.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513F04-71D0-3B7E-4C04-A56550053704}"/>
              </a:ext>
            </a:extLst>
          </p:cNvPr>
          <p:cNvSpPr/>
          <p:nvPr/>
        </p:nvSpPr>
        <p:spPr>
          <a:xfrm>
            <a:off x="8408431" y="4717946"/>
            <a:ext cx="19695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17FA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Write Your Title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16223C4E-7D2F-1568-B562-51BD8E1EE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1538082"/>
              </p:ext>
            </p:extLst>
          </p:nvPr>
        </p:nvGraphicFramePr>
        <p:xfrm>
          <a:off x="7774271" y="1659779"/>
          <a:ext cx="3237889" cy="2582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135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13" name="CuadroTexto 370">
            <a:extLst>
              <a:ext uri="{FF2B5EF4-FFF2-40B4-BE49-F238E27FC236}">
                <a16:creationId xmlns:a16="http://schemas.microsoft.com/office/drawing/2014/main" id="{B1A6E2C3-7648-8CF0-8BB2-AFB12D45AD18}"/>
              </a:ext>
            </a:extLst>
          </p:cNvPr>
          <p:cNvSpPr txBox="1"/>
          <p:nvPr/>
        </p:nvSpPr>
        <p:spPr>
          <a:xfrm>
            <a:off x="6960145" y="4938721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14" name="CuadroTexto 370">
            <a:extLst>
              <a:ext uri="{FF2B5EF4-FFF2-40B4-BE49-F238E27FC236}">
                <a16:creationId xmlns:a16="http://schemas.microsoft.com/office/drawing/2014/main" id="{53143EFC-A535-D5DC-A7B0-C8A79FA26E40}"/>
              </a:ext>
            </a:extLst>
          </p:cNvPr>
          <p:cNvSpPr txBox="1"/>
          <p:nvPr/>
        </p:nvSpPr>
        <p:spPr>
          <a:xfrm>
            <a:off x="8966807" y="4938721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3330C8E6-9BDC-8D6C-4C81-91061CC7FA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2756577"/>
              </p:ext>
            </p:extLst>
          </p:nvPr>
        </p:nvGraphicFramePr>
        <p:xfrm>
          <a:off x="3212188" y="1765419"/>
          <a:ext cx="2688235" cy="30070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E26808DC-852E-EF38-8B8B-8A7A0631A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442928"/>
              </p:ext>
            </p:extLst>
          </p:nvPr>
        </p:nvGraphicFramePr>
        <p:xfrm>
          <a:off x="6571193" y="1130113"/>
          <a:ext cx="3208994" cy="3589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CuadroTexto 4">
            <a:extLst>
              <a:ext uri="{FF2B5EF4-FFF2-40B4-BE49-F238E27FC236}">
                <a16:creationId xmlns:a16="http://schemas.microsoft.com/office/drawing/2014/main" id="{B3964412-2CA0-4B8A-E1A8-05747E1351A6}"/>
              </a:ext>
            </a:extLst>
          </p:cNvPr>
          <p:cNvSpPr txBox="1"/>
          <p:nvPr/>
        </p:nvSpPr>
        <p:spPr>
          <a:xfrm>
            <a:off x="9780187" y="3088691"/>
            <a:ext cx="2150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24" name="CuadroTexto 4">
            <a:extLst>
              <a:ext uri="{FF2B5EF4-FFF2-40B4-BE49-F238E27FC236}">
                <a16:creationId xmlns:a16="http://schemas.microsoft.com/office/drawing/2014/main" id="{305156EA-550C-7240-7F51-F7E3A7AAC540}"/>
              </a:ext>
            </a:extLst>
          </p:cNvPr>
          <p:cNvSpPr txBox="1"/>
          <p:nvPr/>
        </p:nvSpPr>
        <p:spPr>
          <a:xfrm>
            <a:off x="9780187" y="2750177"/>
            <a:ext cx="192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327445-8101-4F38-0F72-1B45062B0E7F}"/>
              </a:ext>
            </a:extLst>
          </p:cNvPr>
          <p:cNvSpPr txBox="1"/>
          <p:nvPr/>
        </p:nvSpPr>
        <p:spPr>
          <a:xfrm>
            <a:off x="6571193" y="5727887"/>
            <a:ext cx="1591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09A414-1213-6F5C-A9F8-76A714902FCB}"/>
              </a:ext>
            </a:extLst>
          </p:cNvPr>
          <p:cNvSpPr txBox="1"/>
          <p:nvPr/>
        </p:nvSpPr>
        <p:spPr>
          <a:xfrm>
            <a:off x="8577855" y="5727887"/>
            <a:ext cx="1591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0" name="CuadroTexto 4">
            <a:extLst>
              <a:ext uri="{FF2B5EF4-FFF2-40B4-BE49-F238E27FC236}">
                <a16:creationId xmlns:a16="http://schemas.microsoft.com/office/drawing/2014/main" id="{EBF19B4E-7B3F-5929-3F79-78FFEFE26048}"/>
              </a:ext>
            </a:extLst>
          </p:cNvPr>
          <p:cNvSpPr txBox="1"/>
          <p:nvPr/>
        </p:nvSpPr>
        <p:spPr>
          <a:xfrm>
            <a:off x="839387" y="3050591"/>
            <a:ext cx="21503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Lato Light" charset="0"/>
                <a:ea typeface="Lato Light" charset="0"/>
                <a:cs typeface="Lato Light" charset="0"/>
              </a:rPr>
              <a:t>Marketers must link the price to the real and perceived.</a:t>
            </a:r>
          </a:p>
        </p:txBody>
      </p:sp>
      <p:sp>
        <p:nvSpPr>
          <p:cNvPr id="31" name="CuadroTexto 4">
            <a:extLst>
              <a:ext uri="{FF2B5EF4-FFF2-40B4-BE49-F238E27FC236}">
                <a16:creationId xmlns:a16="http://schemas.microsoft.com/office/drawing/2014/main" id="{238CD521-701B-D449-2D23-9DF768610F07}"/>
              </a:ext>
            </a:extLst>
          </p:cNvPr>
          <p:cNvSpPr txBox="1"/>
          <p:nvPr/>
        </p:nvSpPr>
        <p:spPr>
          <a:xfrm>
            <a:off x="1067098" y="2712077"/>
            <a:ext cx="19226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5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Semibold" panose="020F0502020204030203" pitchFamily="34" charset="0"/>
              </a:rPr>
              <a:t>Write Your Title</a:t>
            </a:r>
          </a:p>
        </p:txBody>
      </p:sp>
      <p:sp>
        <p:nvSpPr>
          <p:cNvPr id="32" name="CuadroTexto 370">
            <a:extLst>
              <a:ext uri="{FF2B5EF4-FFF2-40B4-BE49-F238E27FC236}">
                <a16:creationId xmlns:a16="http://schemas.microsoft.com/office/drawing/2014/main" id="{A0E8E6F8-398D-25AA-D1BC-98BEB2C999BE}"/>
              </a:ext>
            </a:extLst>
          </p:cNvPr>
          <p:cNvSpPr txBox="1"/>
          <p:nvPr/>
        </p:nvSpPr>
        <p:spPr>
          <a:xfrm>
            <a:off x="3073945" y="4951421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717FA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33" name="CuadroTexto 370">
            <a:extLst>
              <a:ext uri="{FF2B5EF4-FFF2-40B4-BE49-F238E27FC236}">
                <a16:creationId xmlns:a16="http://schemas.microsoft.com/office/drawing/2014/main" id="{A523EAC5-20BA-7B97-B970-075AE087B033}"/>
              </a:ext>
            </a:extLst>
          </p:cNvPr>
          <p:cNvSpPr txBox="1"/>
          <p:nvPr/>
        </p:nvSpPr>
        <p:spPr>
          <a:xfrm>
            <a:off x="5170570" y="4951421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717FA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C48DD5-4445-FD77-BD8F-97D938165148}"/>
              </a:ext>
            </a:extLst>
          </p:cNvPr>
          <p:cNvSpPr txBox="1"/>
          <p:nvPr/>
        </p:nvSpPr>
        <p:spPr>
          <a:xfrm>
            <a:off x="2684993" y="5740587"/>
            <a:ext cx="1591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E6C08E7-0018-FC24-1834-0F376687B698}"/>
              </a:ext>
            </a:extLst>
          </p:cNvPr>
          <p:cNvSpPr txBox="1"/>
          <p:nvPr/>
        </p:nvSpPr>
        <p:spPr>
          <a:xfrm>
            <a:off x="4781618" y="5740587"/>
            <a:ext cx="1591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40" name="Chevron 39">
            <a:extLst>
              <a:ext uri="{FF2B5EF4-FFF2-40B4-BE49-F238E27FC236}">
                <a16:creationId xmlns:a16="http://schemas.microsoft.com/office/drawing/2014/main" id="{BC21FB6A-130E-BEDE-9DC7-CAEECD12F1D8}"/>
              </a:ext>
            </a:extLst>
          </p:cNvPr>
          <p:cNvSpPr/>
          <p:nvPr/>
        </p:nvSpPr>
        <p:spPr>
          <a:xfrm rot="16200000">
            <a:off x="8176206" y="5073761"/>
            <a:ext cx="401649" cy="401649"/>
          </a:xfrm>
          <a:prstGeom prst="chevron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Chevron 40">
            <a:extLst>
              <a:ext uri="{FF2B5EF4-FFF2-40B4-BE49-F238E27FC236}">
                <a16:creationId xmlns:a16="http://schemas.microsoft.com/office/drawing/2014/main" id="{971BE26E-CE07-7AFC-E261-3E5DE8AE4AD6}"/>
              </a:ext>
            </a:extLst>
          </p:cNvPr>
          <p:cNvSpPr/>
          <p:nvPr/>
        </p:nvSpPr>
        <p:spPr>
          <a:xfrm rot="5400000">
            <a:off x="4355481" y="5038537"/>
            <a:ext cx="401649" cy="401649"/>
          </a:xfrm>
          <a:prstGeom prst="chevron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2" name="CuadroTexto 370">
            <a:extLst>
              <a:ext uri="{FF2B5EF4-FFF2-40B4-BE49-F238E27FC236}">
                <a16:creationId xmlns:a16="http://schemas.microsoft.com/office/drawing/2014/main" id="{F766B53A-3E1A-D954-08DB-14994C7D017A}"/>
              </a:ext>
            </a:extLst>
          </p:cNvPr>
          <p:cNvSpPr txBox="1"/>
          <p:nvPr/>
        </p:nvSpPr>
        <p:spPr>
          <a:xfrm>
            <a:off x="4869487" y="3512914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  <p:sp>
        <p:nvSpPr>
          <p:cNvPr id="43" name="CuadroTexto 370">
            <a:extLst>
              <a:ext uri="{FF2B5EF4-FFF2-40B4-BE49-F238E27FC236}">
                <a16:creationId xmlns:a16="http://schemas.microsoft.com/office/drawing/2014/main" id="{0C30D696-6013-6F0E-0DF5-C1B1EEFFBFAB}"/>
              </a:ext>
            </a:extLst>
          </p:cNvPr>
          <p:cNvSpPr txBox="1"/>
          <p:nvPr/>
        </p:nvSpPr>
        <p:spPr>
          <a:xfrm>
            <a:off x="3464433" y="2342036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44" name="CuadroTexto 370">
            <a:extLst>
              <a:ext uri="{FF2B5EF4-FFF2-40B4-BE49-F238E27FC236}">
                <a16:creationId xmlns:a16="http://schemas.microsoft.com/office/drawing/2014/main" id="{688AF141-42B1-A14B-8E80-2FA645D11368}"/>
              </a:ext>
            </a:extLst>
          </p:cNvPr>
          <p:cNvSpPr txBox="1"/>
          <p:nvPr/>
        </p:nvSpPr>
        <p:spPr>
          <a:xfrm>
            <a:off x="8702726" y="2622599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A</a:t>
            </a:r>
          </a:p>
        </p:txBody>
      </p:sp>
      <p:sp>
        <p:nvSpPr>
          <p:cNvPr id="45" name="CuadroTexto 370">
            <a:extLst>
              <a:ext uri="{FF2B5EF4-FFF2-40B4-BE49-F238E27FC236}">
                <a16:creationId xmlns:a16="http://schemas.microsoft.com/office/drawing/2014/main" id="{59EDAE6E-602C-54A9-0045-09822E2289C0}"/>
              </a:ext>
            </a:extLst>
          </p:cNvPr>
          <p:cNvSpPr txBox="1"/>
          <p:nvPr/>
        </p:nvSpPr>
        <p:spPr>
          <a:xfrm>
            <a:off x="7366836" y="3693117"/>
            <a:ext cx="813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75503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F013D8-DF60-7137-7190-81CF946F7350}"/>
              </a:ext>
            </a:extLst>
          </p:cNvPr>
          <p:cNvSpPr/>
          <p:nvPr/>
        </p:nvSpPr>
        <p:spPr>
          <a:xfrm>
            <a:off x="0" y="4231960"/>
            <a:ext cx="5528971" cy="181086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7123DC-7448-2A8E-FE0C-4567666B3C6D}"/>
              </a:ext>
            </a:extLst>
          </p:cNvPr>
          <p:cNvSpPr txBox="1"/>
          <p:nvPr/>
        </p:nvSpPr>
        <p:spPr>
          <a:xfrm>
            <a:off x="1236036" y="5037973"/>
            <a:ext cx="3056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DFD880-32E2-87D1-5F30-B470520D0260}"/>
              </a:ext>
            </a:extLst>
          </p:cNvPr>
          <p:cNvGrpSpPr/>
          <p:nvPr/>
        </p:nvGrpSpPr>
        <p:grpSpPr>
          <a:xfrm>
            <a:off x="1514096" y="4465690"/>
            <a:ext cx="3233146" cy="338554"/>
            <a:chOff x="16578270" y="1697504"/>
            <a:chExt cx="6789685" cy="710973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C8D54C-A0C4-0410-2472-C5E99FCD1DA6}"/>
                </a:ext>
              </a:extLst>
            </p:cNvPr>
            <p:cNvSpPr/>
            <p:nvPr/>
          </p:nvSpPr>
          <p:spPr>
            <a:xfrm>
              <a:off x="16578270" y="1697504"/>
              <a:ext cx="2961952" cy="710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SEO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D0E990-428B-CA07-CAB2-9A04E34EEDDB}"/>
                </a:ext>
              </a:extLst>
            </p:cNvPr>
            <p:cNvSpPr/>
            <p:nvPr/>
          </p:nvSpPr>
          <p:spPr>
            <a:xfrm>
              <a:off x="20406003" y="1697504"/>
              <a:ext cx="2961952" cy="710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Social Media</a:t>
              </a:r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82407EB-F6A4-9E60-B0A1-31AEFFDC0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063817"/>
              </p:ext>
            </p:extLst>
          </p:nvPr>
        </p:nvGraphicFramePr>
        <p:xfrm>
          <a:off x="910384" y="1765973"/>
          <a:ext cx="4321130" cy="2005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2359B328-BBAA-3543-850A-7CB76C1D878E}"/>
              </a:ext>
            </a:extLst>
          </p:cNvPr>
          <p:cNvSpPr/>
          <p:nvPr/>
        </p:nvSpPr>
        <p:spPr>
          <a:xfrm>
            <a:off x="6569952" y="4231960"/>
            <a:ext cx="5622048" cy="1810866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60E69-425D-73D7-0ED0-5D12D9918653}"/>
              </a:ext>
            </a:extLst>
          </p:cNvPr>
          <p:cNvSpPr txBox="1"/>
          <p:nvPr/>
        </p:nvSpPr>
        <p:spPr>
          <a:xfrm>
            <a:off x="7528287" y="5037973"/>
            <a:ext cx="30568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697EEB2-3CB3-14BA-2CDD-121D6B87B13C}"/>
              </a:ext>
            </a:extLst>
          </p:cNvPr>
          <p:cNvGrpSpPr/>
          <p:nvPr/>
        </p:nvGrpSpPr>
        <p:grpSpPr>
          <a:xfrm>
            <a:off x="7769940" y="4472574"/>
            <a:ext cx="3233146" cy="338554"/>
            <a:chOff x="16578270" y="1697504"/>
            <a:chExt cx="6789685" cy="71097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1843608-7B7E-7ED0-E94C-5B7A0D65DE81}"/>
                </a:ext>
              </a:extLst>
            </p:cNvPr>
            <p:cNvSpPr/>
            <p:nvPr/>
          </p:nvSpPr>
          <p:spPr>
            <a:xfrm>
              <a:off x="16578270" y="1697504"/>
              <a:ext cx="2961952" cy="710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Mobile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B78F5C-4968-9C98-C618-9827BC78A5C4}"/>
                </a:ext>
              </a:extLst>
            </p:cNvPr>
            <p:cNvSpPr/>
            <p:nvPr/>
          </p:nvSpPr>
          <p:spPr>
            <a:xfrm>
              <a:off x="20406003" y="1697504"/>
              <a:ext cx="2961952" cy="7109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Your Title B</a:t>
              </a:r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590813C-D552-8457-5888-7F207F8FE0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3432922"/>
              </p:ext>
            </p:extLst>
          </p:nvPr>
        </p:nvGraphicFramePr>
        <p:xfrm>
          <a:off x="6960488" y="1765973"/>
          <a:ext cx="4321130" cy="2005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Diamond 28">
            <a:extLst>
              <a:ext uri="{FF2B5EF4-FFF2-40B4-BE49-F238E27FC236}">
                <a16:creationId xmlns:a16="http://schemas.microsoft.com/office/drawing/2014/main" id="{5A9CD263-B07A-F68C-45A5-3573D1B251EF}"/>
              </a:ext>
            </a:extLst>
          </p:cNvPr>
          <p:cNvSpPr/>
          <p:nvPr/>
        </p:nvSpPr>
        <p:spPr>
          <a:xfrm>
            <a:off x="1287250" y="4522566"/>
            <a:ext cx="226846" cy="226846"/>
          </a:xfrm>
          <a:prstGeom prst="diamond">
            <a:avLst/>
          </a:prstGeom>
          <a:solidFill>
            <a:srgbClr val="717F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0A4E2395-72B3-BD6A-B9B9-BA825C70B270}"/>
              </a:ext>
            </a:extLst>
          </p:cNvPr>
          <p:cNvSpPr/>
          <p:nvPr/>
        </p:nvSpPr>
        <p:spPr>
          <a:xfrm>
            <a:off x="3080880" y="4522566"/>
            <a:ext cx="226846" cy="226846"/>
          </a:xfrm>
          <a:prstGeom prst="diamond">
            <a:avLst/>
          </a:prstGeom>
          <a:solidFill>
            <a:srgbClr val="2944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iamond 30">
            <a:extLst>
              <a:ext uri="{FF2B5EF4-FFF2-40B4-BE49-F238E27FC236}">
                <a16:creationId xmlns:a16="http://schemas.microsoft.com/office/drawing/2014/main" id="{A1E330F4-D51D-D178-E2C2-44D5E4A029AD}"/>
              </a:ext>
            </a:extLst>
          </p:cNvPr>
          <p:cNvSpPr/>
          <p:nvPr/>
        </p:nvSpPr>
        <p:spPr>
          <a:xfrm>
            <a:off x="7558386" y="4522566"/>
            <a:ext cx="226846" cy="226846"/>
          </a:xfrm>
          <a:prstGeom prst="diamond">
            <a:avLst/>
          </a:prstGeom>
          <a:solidFill>
            <a:srgbClr val="E392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iamond 31">
            <a:extLst>
              <a:ext uri="{FF2B5EF4-FFF2-40B4-BE49-F238E27FC236}">
                <a16:creationId xmlns:a16="http://schemas.microsoft.com/office/drawing/2014/main" id="{99D4CA8C-B88C-7606-4806-FD2C8AC96DD5}"/>
              </a:ext>
            </a:extLst>
          </p:cNvPr>
          <p:cNvSpPr/>
          <p:nvPr/>
        </p:nvSpPr>
        <p:spPr>
          <a:xfrm>
            <a:off x="9352016" y="4522566"/>
            <a:ext cx="226846" cy="226846"/>
          </a:xfrm>
          <a:prstGeom prst="diamond">
            <a:avLst/>
          </a:prstGeom>
          <a:solidFill>
            <a:srgbClr val="A7CF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2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 Same-side Corner of Rectangle 14">
            <a:extLst>
              <a:ext uri="{FF2B5EF4-FFF2-40B4-BE49-F238E27FC236}">
                <a16:creationId xmlns:a16="http://schemas.microsoft.com/office/drawing/2014/main" id="{D9435E95-CDB2-C989-E895-04A5E6E85B8B}"/>
              </a:ext>
            </a:extLst>
          </p:cNvPr>
          <p:cNvSpPr/>
          <p:nvPr/>
        </p:nvSpPr>
        <p:spPr>
          <a:xfrm>
            <a:off x="1051560" y="5227368"/>
            <a:ext cx="3383280" cy="126188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 Same-side Corner of Rectangle 15">
            <a:extLst>
              <a:ext uri="{FF2B5EF4-FFF2-40B4-BE49-F238E27FC236}">
                <a16:creationId xmlns:a16="http://schemas.microsoft.com/office/drawing/2014/main" id="{38A99452-5342-C0DD-E00F-0027DBB3C0DD}"/>
              </a:ext>
            </a:extLst>
          </p:cNvPr>
          <p:cNvSpPr/>
          <p:nvPr/>
        </p:nvSpPr>
        <p:spPr>
          <a:xfrm>
            <a:off x="4617720" y="5227368"/>
            <a:ext cx="3383280" cy="126188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 Same-side Corner of Rectangle 16">
            <a:extLst>
              <a:ext uri="{FF2B5EF4-FFF2-40B4-BE49-F238E27FC236}">
                <a16:creationId xmlns:a16="http://schemas.microsoft.com/office/drawing/2014/main" id="{088B4E09-43DD-04F6-43BD-5C936B6B2B68}"/>
              </a:ext>
            </a:extLst>
          </p:cNvPr>
          <p:cNvSpPr/>
          <p:nvPr/>
        </p:nvSpPr>
        <p:spPr>
          <a:xfrm>
            <a:off x="8138160" y="5227368"/>
            <a:ext cx="3383280" cy="1261884"/>
          </a:xfrm>
          <a:prstGeom prst="round2Same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EFB731-64A0-F645-5653-E89B516DDF17}"/>
              </a:ext>
            </a:extLst>
          </p:cNvPr>
          <p:cNvSpPr txBox="1"/>
          <p:nvPr/>
        </p:nvSpPr>
        <p:spPr>
          <a:xfrm>
            <a:off x="402708" y="353509"/>
            <a:ext cx="2965698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Pie Chart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700A1-EB88-6B50-660E-E563874E71ED}"/>
              </a:ext>
            </a:extLst>
          </p:cNvPr>
          <p:cNvSpPr txBox="1"/>
          <p:nvPr/>
        </p:nvSpPr>
        <p:spPr>
          <a:xfrm>
            <a:off x="402708" y="815174"/>
            <a:ext cx="26682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213E115-D24F-4CE0-2BEC-DE5EB27694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2558415"/>
              </p:ext>
            </p:extLst>
          </p:nvPr>
        </p:nvGraphicFramePr>
        <p:xfrm>
          <a:off x="773447" y="1615393"/>
          <a:ext cx="10645105" cy="28747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955892F-22D5-2CDA-EE7E-550AB9DCCE19}"/>
              </a:ext>
            </a:extLst>
          </p:cNvPr>
          <p:cNvSpPr txBox="1"/>
          <p:nvPr/>
        </p:nvSpPr>
        <p:spPr>
          <a:xfrm>
            <a:off x="1164326" y="5541947"/>
            <a:ext cx="316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 that let you choose.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B6B47C-7095-CBB2-9285-3DBE395D8119}"/>
              </a:ext>
            </a:extLst>
          </p:cNvPr>
          <p:cNvSpPr/>
          <p:nvPr/>
        </p:nvSpPr>
        <p:spPr>
          <a:xfrm>
            <a:off x="1813394" y="5042702"/>
            <a:ext cx="19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29446F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rgbClr val="29446F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F4C233-A228-180E-C86D-891E4E2D578B}"/>
              </a:ext>
            </a:extLst>
          </p:cNvPr>
          <p:cNvSpPr txBox="1"/>
          <p:nvPr/>
        </p:nvSpPr>
        <p:spPr>
          <a:xfrm>
            <a:off x="4662664" y="5541947"/>
            <a:ext cx="316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 that let you choose.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EB088B-0963-DDE2-FB46-790999992406}"/>
              </a:ext>
            </a:extLst>
          </p:cNvPr>
          <p:cNvSpPr/>
          <p:nvPr/>
        </p:nvSpPr>
        <p:spPr>
          <a:xfrm>
            <a:off x="5311732" y="5042702"/>
            <a:ext cx="19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A7CFD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rgbClr val="A7CFDC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8C54C-0794-E8DF-DD5C-C8C4F24F0BFB}"/>
              </a:ext>
            </a:extLst>
          </p:cNvPr>
          <p:cNvSpPr txBox="1"/>
          <p:nvPr/>
        </p:nvSpPr>
        <p:spPr>
          <a:xfrm>
            <a:off x="8257874" y="5521294"/>
            <a:ext cx="31606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 that let you choose. </a:t>
            </a:r>
            <a:endParaRPr lang="en-US" sz="1600" dirty="0"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C416E6-E8B0-6A7E-347B-74984BB5D156}"/>
              </a:ext>
            </a:extLst>
          </p:cNvPr>
          <p:cNvSpPr/>
          <p:nvPr/>
        </p:nvSpPr>
        <p:spPr>
          <a:xfrm>
            <a:off x="8766415" y="5042702"/>
            <a:ext cx="19897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17FAC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rgbClr val="717FAC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96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1050</Words>
  <Application>Microsoft Macintosh PowerPoint</Application>
  <PresentationFormat>Widescreen</PresentationFormat>
  <Paragraphs>206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Calibri Light</vt:lpstr>
      <vt:lpstr>Century Gothic</vt:lpstr>
      <vt:lpstr>Lato Light</vt:lpstr>
      <vt:lpstr>Montserrat</vt:lpstr>
      <vt:lpstr>Montserrat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1</cp:revision>
  <dcterms:created xsi:type="dcterms:W3CDTF">2023-03-29T09:01:25Z</dcterms:created>
  <dcterms:modified xsi:type="dcterms:W3CDTF">2023-03-29T13:23:06Z</dcterms:modified>
</cp:coreProperties>
</file>