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20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7" r:id="rId3"/>
    <p:sldId id="256" r:id="rId4"/>
    <p:sldId id="258" r:id="rId5"/>
    <p:sldId id="259" r:id="rId6"/>
    <p:sldId id="261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8B9"/>
    <a:srgbClr val="AF5FAA"/>
    <a:srgbClr val="EC6968"/>
    <a:srgbClr val="DA5D8D"/>
    <a:srgbClr val="036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7"/>
    <p:restoredTop sz="96260"/>
  </p:normalViewPr>
  <p:slideViewPr>
    <p:cSldViewPr snapToGrid="0">
      <p:cViewPr varScale="1">
        <p:scale>
          <a:sx n="121" d="100"/>
          <a:sy n="121" d="100"/>
        </p:scale>
        <p:origin x="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F5FA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61-7742-9745-B3694492EA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6F68B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61-7742-9745-B3694492EA1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C696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761-7742-9745-B3694492EA1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AF5FA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761-7742-9745-B3694492EA1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rgbClr val="6F68B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761-7742-9745-B3694492EA11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solidFill>
              <a:srgbClr val="EC696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761-7742-9745-B3694492EA1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301665039"/>
        <c:axId val="301513791"/>
      </c:barChart>
      <c:catAx>
        <c:axId val="301665039"/>
        <c:scaling>
          <c:orientation val="minMax"/>
        </c:scaling>
        <c:delete val="1"/>
        <c:axPos val="b"/>
        <c:numFmt formatCode="#,##0.00" sourceLinked="0"/>
        <c:majorTickMark val="none"/>
        <c:minorTickMark val="none"/>
        <c:tickLblPos val="nextTo"/>
        <c:crossAx val="301513791"/>
        <c:crosses val="autoZero"/>
        <c:auto val="1"/>
        <c:lblAlgn val="ctr"/>
        <c:lblOffset val="100"/>
        <c:noMultiLvlLbl val="0"/>
      </c:catAx>
      <c:valAx>
        <c:axId val="301513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2">
                  <a:alpha val="8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66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AF5FA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1A-D048-96B8-6ABF3A474062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1A-D048-96B8-6ABF3A4740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31A-D048-96B8-6ABF3A474062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31A-D048-96B8-6ABF3A47406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35"/>
        <c:holeSize val="6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EC696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1A-D048-96B8-6ABF3A474062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1A-D048-96B8-6ABF3A4740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31A-D048-96B8-6ABF3A474062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9.5</c:v>
                </c:pt>
                <c:pt idx="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31A-D048-96B8-6ABF3A47406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35"/>
        <c:holeSize val="6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36DB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1A-D048-96B8-6ABF3A474062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1A-D048-96B8-6ABF3A4740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31A-D048-96B8-6ABF3A474062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1.9</c:v>
                </c:pt>
                <c:pt idx="1">
                  <c:v>9.6999999999999993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31A-D048-96B8-6ABF3A47406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35"/>
        <c:holeSize val="6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AF5FA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1A-D048-96B8-6ABF3A474062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1A-D048-96B8-6ABF3A4740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31A-D048-96B8-6ABF3A474062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5.5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31A-D048-96B8-6ABF3A47406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35"/>
        <c:holeSize val="6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EC696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1A-D048-96B8-6ABF3A474062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1A-D048-96B8-6ABF3A4740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31A-D048-96B8-6ABF3A474062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31A-D048-96B8-6ABF3A47406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35"/>
        <c:holeSize val="6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AF5FAA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9CD-6E44-B412-2353BC22F8CB}"/>
              </c:ext>
            </c:extLst>
          </c:dPt>
          <c:dPt>
            <c:idx val="1"/>
            <c:bubble3D val="0"/>
            <c:spPr>
              <a:solidFill>
                <a:srgbClr val="DA5D8D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9CD-6E44-B412-2353BC22F8CB}"/>
              </c:ext>
            </c:extLst>
          </c:dPt>
          <c:dPt>
            <c:idx val="2"/>
            <c:bubble3D val="0"/>
            <c:spPr>
              <a:solidFill>
                <a:srgbClr val="6F68B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9CD-6E44-B412-2353BC22F8CB}"/>
              </c:ext>
            </c:extLst>
          </c:dPt>
          <c:dPt>
            <c:idx val="3"/>
            <c:bubble3D val="0"/>
            <c:spPr>
              <a:solidFill>
                <a:srgbClr val="EC696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9CD-6E44-B412-2353BC22F8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3.4</c:v>
                </c:pt>
                <c:pt idx="1">
                  <c:v>7.5</c:v>
                </c:pt>
                <c:pt idx="2">
                  <c:v>1.7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9CD-6E44-B412-2353BC22F8C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33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AF5FAA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9CD-6E44-B412-2353BC22F8CB}"/>
              </c:ext>
            </c:extLst>
          </c:dPt>
          <c:dPt>
            <c:idx val="1"/>
            <c:bubble3D val="0"/>
            <c:spPr>
              <a:solidFill>
                <a:srgbClr val="DA5D8D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39CD-6E44-B412-2353BC22F8CB}"/>
              </c:ext>
            </c:extLst>
          </c:dPt>
          <c:dPt>
            <c:idx val="2"/>
            <c:bubble3D val="0"/>
            <c:spPr>
              <a:solidFill>
                <a:srgbClr val="6F68B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39CD-6E44-B412-2353BC22F8CB}"/>
              </c:ext>
            </c:extLst>
          </c:dPt>
          <c:dPt>
            <c:idx val="3"/>
            <c:bubble3D val="0"/>
            <c:spPr>
              <a:solidFill>
                <a:srgbClr val="EC696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39CD-6E44-B412-2353BC22F8C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2.4</c:v>
                </c:pt>
                <c:pt idx="1">
                  <c:v>8.5</c:v>
                </c:pt>
                <c:pt idx="2">
                  <c:v>0.7</c:v>
                </c:pt>
                <c:pt idx="3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9CD-6E44-B412-2353BC22F8C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31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36DB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FDB-204F-80DA-E95FBEF82CA6}"/>
              </c:ext>
            </c:extLst>
          </c:dPt>
          <c:dPt>
            <c:idx val="1"/>
            <c:bubble3D val="0"/>
            <c:spPr>
              <a:solidFill>
                <a:srgbClr val="AF5FAA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FDB-204F-80DA-E95FBEF82CA6}"/>
              </c:ext>
            </c:extLst>
          </c:dPt>
          <c:dLbls>
            <c:dLbl>
              <c:idx val="0"/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188940438208085"/>
                      <c:h val="0.33642125792296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DFDB-204F-80DA-E95FBEF82CA6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0" rIns="0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DFDB-204F-80DA-E95FBEF82C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6.3</c:v>
                </c:pt>
                <c:pt idx="1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FDB-204F-80DA-E95FBEF82CA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rgbClr val="DA5D8D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1D36-754B-8CBF-2ED1A2C8672E}"/>
              </c:ext>
            </c:extLst>
          </c:dPt>
          <c:dPt>
            <c:idx val="1"/>
            <c:bubble3D val="0"/>
            <c:spPr>
              <a:solidFill>
                <a:srgbClr val="EC696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1D36-754B-8CBF-2ED1A2C8672E}"/>
              </c:ext>
            </c:extLst>
          </c:dPt>
          <c:dLbls>
            <c:dLbl>
              <c:idx val="0"/>
              <c:layout>
                <c:manualLayout>
                  <c:x val="-0.22961445811918843"/>
                  <c:y val="-0.12904786219128753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653078012029937"/>
                      <c:h val="0.3754266211604095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1D36-754B-8CBF-2ED1A2C8672E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0" tIns="0" rIns="0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bg1"/>
                      </a:solidFill>
                      <a:latin typeface="Lato Light" panose="020F0502020204030203" pitchFamily="34" charset="0"/>
                      <a:ea typeface="Lato Light" panose="020F0502020204030203" pitchFamily="34" charset="0"/>
                      <a:cs typeface="Lato Light" panose="020F0502020204030203" pitchFamily="34" charset="0"/>
                    </a:defRPr>
                  </a:pPr>
                  <a:endParaRPr lang="en-US"/>
                </a:p>
              </c:txPr>
              <c:dLblPos val="inEnd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1D36-754B-8CBF-2ED1A2C8672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8.5</c:v>
                </c:pt>
                <c:pt idx="1">
                  <c:v>5.7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36-754B-8CBF-2ED1A2C8672E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EC6968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FF-764A-B970-F6C96367AA05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FF-764A-B970-F6C96367AA0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3FF-764A-B970-F6C96367AA05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7.9</c:v>
                </c:pt>
                <c:pt idx="1">
                  <c:v>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3FF-764A-B970-F6C96367AA0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F5FA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0C-F34F-BD88-66BE118CC6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6F68B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0C-F34F-BD88-66BE118CC6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C696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C0C-F34F-BD88-66BE118CC65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AF5FAA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C0C-F34F-BD88-66BE118CC65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rgbClr val="6F68B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C0C-F34F-BD88-66BE118CC652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solidFill>
              <a:srgbClr val="EC6968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C0C-F34F-BD88-66BE118CC65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99"/>
        <c:axId val="301665039"/>
        <c:axId val="301513791"/>
      </c:barChart>
      <c:catAx>
        <c:axId val="30166503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1513791"/>
        <c:crosses val="autoZero"/>
        <c:auto val="1"/>
        <c:lblAlgn val="ctr"/>
        <c:lblOffset val="100"/>
        <c:noMultiLvlLbl val="0"/>
      </c:catAx>
      <c:valAx>
        <c:axId val="301513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2">
                  <a:alpha val="85192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166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6F68B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873-1B4A-8C0A-E73FE4B6AC51}"/>
              </c:ext>
            </c:extLst>
          </c:dPt>
          <c:dPt>
            <c:idx val="1"/>
            <c:bubble3D val="0"/>
            <c:spPr>
              <a:solidFill>
                <a:schemeClr val="tx1">
                  <a:lumMod val="20000"/>
                  <a:lumOff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873-1B4A-8C0A-E73FE4B6AC5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873-1B4A-8C0A-E73FE4B6AC51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4.9000000000000004</c:v>
                </c:pt>
                <c:pt idx="1">
                  <c:v>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873-1B4A-8C0A-E73FE4B6AC5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17625239953588"/>
          <c:y val="2.3679715992571654E-2"/>
          <c:w val="0.83980521939038244"/>
          <c:h val="0.8958092496326847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AF5FAA"/>
            </a:solidFill>
          </c:spPr>
          <c:dPt>
            <c:idx val="0"/>
            <c:bubble3D val="0"/>
            <c:spPr>
              <a:solidFill>
                <a:srgbClr val="AF5FA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AE7-7142-9AA4-E02DDE52B088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AE7-7142-9AA4-E02DDE52B088}"/>
              </c:ext>
            </c:extLst>
          </c:dPt>
          <c:dPt>
            <c:idx val="2"/>
            <c:bubble3D val="0"/>
            <c:spPr>
              <a:solidFill>
                <a:srgbClr val="AF5FA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AE7-7142-9AA4-E02DDE52B088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AE7-7142-9AA4-E02DDE52B08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17625239953588"/>
          <c:y val="2.3679715992571654E-2"/>
          <c:w val="0.83980521939038244"/>
          <c:h val="0.89580924963268471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AF5FAA"/>
            </a:solidFill>
          </c:spPr>
          <c:dPt>
            <c:idx val="0"/>
            <c:bubble3D val="0"/>
            <c:spPr>
              <a:solidFill>
                <a:srgbClr val="AF5FA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22-234E-805D-52C6B8EB2464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22-234E-805D-52C6B8EB2464}"/>
              </c:ext>
            </c:extLst>
          </c:dPt>
          <c:dPt>
            <c:idx val="2"/>
            <c:bubble3D val="0"/>
            <c:spPr>
              <a:solidFill>
                <a:srgbClr val="AF5FA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122-234E-805D-52C6B8EB2464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1.9</c:v>
                </c:pt>
                <c:pt idx="1">
                  <c:v>9.6999999999999993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22-234E-805D-52C6B8EB2464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A5D8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DBE-574C-BF17-A4F14A6E9DBA}"/>
              </c:ext>
            </c:extLst>
          </c:dPt>
          <c:dPt>
            <c:idx val="1"/>
            <c:invertIfNegative val="0"/>
            <c:bubble3D val="0"/>
            <c:spPr>
              <a:solidFill>
                <a:srgbClr val="6F68B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DBE-574C-BF17-A4F14A6E9DBA}"/>
              </c:ext>
            </c:extLst>
          </c:dPt>
          <c:dPt>
            <c:idx val="2"/>
            <c:invertIfNegative val="0"/>
            <c:bubble3D val="0"/>
            <c:spPr>
              <a:solidFill>
                <a:srgbClr val="036D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DBE-574C-BF17-A4F14A6E9DBA}"/>
              </c:ext>
            </c:extLst>
          </c:dPt>
          <c:dPt>
            <c:idx val="3"/>
            <c:invertIfNegative val="0"/>
            <c:bubble3D val="0"/>
            <c:spPr>
              <a:solidFill>
                <a:srgbClr val="EC696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DBE-574C-BF17-A4F14A6E9DBA}"/>
              </c:ext>
            </c:extLst>
          </c:dPt>
          <c:dPt>
            <c:idx val="4"/>
            <c:invertIfNegative val="0"/>
            <c:bubble3D val="0"/>
            <c:spPr>
              <a:solidFill>
                <a:srgbClr val="AF5FA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DBE-574C-BF17-A4F14A6E9D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  <c:pt idx="4">
                  <c:v>Jan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DBE-574C-BF17-A4F14A6E9DB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"/>
        <c:overlap val="14"/>
        <c:axId val="727519391"/>
        <c:axId val="690515471"/>
      </c:barChart>
      <c:catAx>
        <c:axId val="72751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8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240000" spcFirstLastPara="1" vertOverflow="ellipsis" wrap="square" anchor="ctr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519391"/>
        <c:crosses val="autoZero"/>
        <c:crossBetween val="between"/>
      </c:valAx>
      <c:spPr>
        <a:noFill/>
        <a:ln w="19050">
          <a:solidFill>
            <a:schemeClr val="bg2"/>
          </a:solidFill>
          <a:prstDash val="sysDash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A5D8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DBE-574C-BF17-A4F14A6E9DBA}"/>
              </c:ext>
            </c:extLst>
          </c:dPt>
          <c:dPt>
            <c:idx val="1"/>
            <c:invertIfNegative val="0"/>
            <c:bubble3D val="0"/>
            <c:spPr>
              <a:solidFill>
                <a:srgbClr val="6F68B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DBE-574C-BF17-A4F14A6E9DBA}"/>
              </c:ext>
            </c:extLst>
          </c:dPt>
          <c:dPt>
            <c:idx val="2"/>
            <c:invertIfNegative val="0"/>
            <c:bubble3D val="0"/>
            <c:spPr>
              <a:solidFill>
                <a:srgbClr val="036DB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DBE-574C-BF17-A4F14A6E9DBA}"/>
              </c:ext>
            </c:extLst>
          </c:dPt>
          <c:dPt>
            <c:idx val="3"/>
            <c:invertIfNegative val="0"/>
            <c:bubble3D val="0"/>
            <c:spPr>
              <a:solidFill>
                <a:srgbClr val="EC696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DBE-574C-BF17-A4F14A6E9DBA}"/>
              </c:ext>
            </c:extLst>
          </c:dPt>
          <c:dPt>
            <c:idx val="4"/>
            <c:invertIfNegative val="0"/>
            <c:bubble3D val="0"/>
            <c:spPr>
              <a:solidFill>
                <a:srgbClr val="AF5FA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DBE-574C-BF17-A4F14A6E9DB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Aug</c:v>
                </c:pt>
                <c:pt idx="1">
                  <c:v>Sep</c:v>
                </c:pt>
                <c:pt idx="2">
                  <c:v>Nov</c:v>
                </c:pt>
                <c:pt idx="3">
                  <c:v>Dec</c:v>
                </c:pt>
                <c:pt idx="4">
                  <c:v>Jan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DBE-574C-BF17-A4F14A6E9DB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6"/>
        <c:overlap val="14"/>
        <c:axId val="727519391"/>
        <c:axId val="690515471"/>
      </c:barChart>
      <c:catAx>
        <c:axId val="72751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  <a:alpha val="38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240000" spcFirstLastPara="1" vertOverflow="ellipsis" wrap="square" anchor="ctr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519391"/>
        <c:crosses val="autoZero"/>
        <c:crossBetween val="between"/>
      </c:valAx>
      <c:spPr>
        <a:noFill/>
        <a:ln w="19050">
          <a:solidFill>
            <a:schemeClr val="bg2"/>
          </a:solidFill>
          <a:prstDash val="sysDash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6F68B9"/>
              </a:solidFill>
              <a:ln w="0">
                <a:solidFill>
                  <a:schemeClr val="bg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959-294E-B6A5-8F2A9D83E731}"/>
              </c:ext>
            </c:extLst>
          </c:dPt>
          <c:dPt>
            <c:idx val="1"/>
            <c:bubble3D val="0"/>
            <c:spPr>
              <a:solidFill>
                <a:srgbClr val="EC6968"/>
              </a:solidFill>
              <a:ln w="0">
                <a:solidFill>
                  <a:schemeClr val="bg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959-294E-B6A5-8F2A9D83E731}"/>
              </c:ext>
            </c:extLst>
          </c:dPt>
          <c:dPt>
            <c:idx val="2"/>
            <c:bubble3D val="0"/>
            <c:spPr>
              <a:solidFill>
                <a:srgbClr val="DA5D8D"/>
              </a:solidFill>
              <a:ln w="0">
                <a:solidFill>
                  <a:schemeClr val="bg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959-294E-B6A5-8F2A9D83E731}"/>
              </c:ext>
            </c:extLst>
          </c:dPt>
          <c:dPt>
            <c:idx val="3"/>
            <c:bubble3D val="0"/>
            <c:spPr>
              <a:solidFill>
                <a:srgbClr val="AF5FAA"/>
              </a:solidFill>
              <a:ln w="0">
                <a:solidFill>
                  <a:schemeClr val="bg1"/>
                </a:solidFill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959-294E-B6A5-8F2A9D83E73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8.6999999999999993</c:v>
                </c:pt>
                <c:pt idx="1">
                  <c:v>4.3</c:v>
                </c:pt>
                <c:pt idx="2">
                  <c:v>2.9</c:v>
                </c:pt>
                <c:pt idx="3">
                  <c:v>6.7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959-294E-B6A5-8F2A9D83E73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800" b="0" i="0">
          <a:solidFill>
            <a:schemeClr val="bg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0"/>
          </c:spPr>
          <c:dPt>
            <c:idx val="0"/>
            <c:bubble3D val="0"/>
            <c:spPr>
              <a:solidFill>
                <a:srgbClr val="AF5FAA"/>
              </a:solidFill>
              <a:ln w="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CAC-4E4E-8F54-3BDF6988A722}"/>
              </c:ext>
            </c:extLst>
          </c:dPt>
          <c:dPt>
            <c:idx val="1"/>
            <c:bubble3D val="0"/>
            <c:spPr>
              <a:solidFill>
                <a:srgbClr val="EC6968"/>
              </a:solidFill>
              <a:ln w="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CAC-4E4E-8F54-3BDF6988A722}"/>
              </c:ext>
            </c:extLst>
          </c:dPt>
          <c:dPt>
            <c:idx val="2"/>
            <c:bubble3D val="0"/>
            <c:spPr>
              <a:solidFill>
                <a:srgbClr val="DA5D8D"/>
              </a:solidFill>
              <a:ln w="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CAC-4E4E-8F54-3BDF6988A722}"/>
              </c:ext>
            </c:extLst>
          </c:dPt>
          <c:dPt>
            <c:idx val="3"/>
            <c:bubble3D val="0"/>
            <c:spPr>
              <a:solidFill>
                <a:srgbClr val="6F68B9"/>
              </a:solidFill>
              <a:ln w="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CAC-4E4E-8F54-3BDF6988A72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C-4E4E-8F54-3BDF6988A7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036DB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31A-D048-96B8-6ABF3A474062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31A-D048-96B8-6ABF3A47406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31A-D048-96B8-6ABF3A474062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31A-D048-96B8-6ABF3A47406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235"/>
        <c:holeSize val="6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73CA-F53F-C9C4-B59A-CF0A3D424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FBF58-A596-DB75-B5A5-6ECD4C753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2F7F4-2C19-6C3A-0A1B-04849E244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477-2777-5747-AAA4-928D55948AD3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B5DCB-FDAD-6279-E89E-FCCEBBFA8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BEC05-9933-37B7-CF64-0EAC78C1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2720-29B4-DF42-8057-D0309E62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5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9478-4AD6-D4AC-BBC4-842DD984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32F17-46EA-26CF-519A-FFA92E7AE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B6742-EF3A-9D7E-D5E6-FFDFC11E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477-2777-5747-AAA4-928D55948AD3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0E0F2-C7DC-470D-BC75-2FFAAC37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A8AC-D454-82E0-EFB8-D816FA75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2720-29B4-DF42-8057-D0309E62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69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03BFE-CB8A-6265-BC35-AC164183A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C9BB0-44A5-8D38-1BF0-65DC2189D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03828-4BB9-9EA0-C9D7-8F0DA4263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477-2777-5747-AAA4-928D55948AD3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3C87E-653C-3536-7A22-AD100E50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539E4-9FFE-2481-140B-F4529030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2720-29B4-DF42-8057-D0309E62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9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578E-48A5-C692-2CB9-EC8095993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7A089-5962-D9AA-A7F5-65222432D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8F9C5-1067-A7F2-13C2-909AAF272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477-2777-5747-AAA4-928D55948AD3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30577-06F6-3D6A-12D5-383D9615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B6208-44EC-7E75-0E00-E76D6209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2720-29B4-DF42-8057-D0309E62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3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60C9-651A-260B-7AC9-6F75931DF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F9C36-2BC9-3BE4-1301-101304459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A0E4A-8C99-FA1B-25F5-96F42D1A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477-2777-5747-AAA4-928D55948AD3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1D46B-E0D1-D91B-669A-BF7A3792D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2EF1B-BA2E-7C19-7307-69602634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2720-29B4-DF42-8057-D0309E62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1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77FC-5E00-2BF3-A1A2-9C3A73BA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4EE6F-4BB0-5420-F7D8-E44458DB2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1B237-F034-B080-568B-892EE8971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C6C38-90CE-2F2E-38D9-F17C5D083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477-2777-5747-AAA4-928D55948AD3}" type="datetimeFigureOut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D303F-86FB-F70E-7D3E-5D937A88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422A4-5D21-E4D2-A138-7F2AF8F0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2720-29B4-DF42-8057-D0309E62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0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8229-8DBB-0FED-37BA-789848A9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CC2F4-380B-E61D-9E6F-9B6C9EBA0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1FC19-9237-9464-EC15-14292A33E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4F5C0-764B-5CDB-1AF2-18B3FFA6E1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B4B62-FBB9-E004-F335-E4D7001F0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98F4E2-C413-3C18-1074-71931AD7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477-2777-5747-AAA4-928D55948AD3}" type="datetimeFigureOut">
              <a:rPr lang="en-US" smtClean="0"/>
              <a:t>3/19/23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C63689-D9FB-6EA5-1425-4A8CACD6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B0CF3-CB67-1207-3D53-34DA95AC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2720-29B4-DF42-8057-D0309E62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0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4B0E-80D9-7607-160D-EBC732112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DFAC3-80A9-3A87-4AD8-C11F63D39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477-2777-5747-AAA4-928D55948AD3}" type="datetimeFigureOut">
              <a:rPr lang="en-US" smtClean="0"/>
              <a:t>3/19/23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9ECE3-BC0C-256F-AEDD-5F4BB0D4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02154-2B08-0592-AA28-422477F9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2720-29B4-DF42-8057-D0309E62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9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69862-3478-C1C4-6608-8254D9C3E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477-2777-5747-AAA4-928D55948AD3}" type="datetimeFigureOut">
              <a:rPr lang="en-US" smtClean="0"/>
              <a:t>3/19/23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2F95B-4562-BEF0-3AFF-5873F8E77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77AB3-FF57-DC71-1874-84CF7A5F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2720-29B4-DF42-8057-D0309E62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8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F83B-7372-69D1-D66A-8BA97F92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791D4-2610-7F57-302C-8AEF1D8D7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E7586-8A6E-727A-8BEA-719DA41BC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7D4DC-1AC6-1DC9-4A3D-22F6862D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477-2777-5747-AAA4-928D55948AD3}" type="datetimeFigureOut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4B470-DB36-F6D5-04D1-103066C6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D0534-2763-B0B4-0B84-39AAA35E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2720-29B4-DF42-8057-D0309E62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21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39E8-DF6B-5F9D-A3BA-E0B3501A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8FF3CF-2248-C0BD-A83F-8280F6971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32CBA-8B2B-1F88-1830-20C9A9005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D8555-46A7-254A-97CE-2B4866A2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22477-2777-5747-AAA4-928D55948AD3}" type="datetimeFigureOut">
              <a:rPr lang="en-US" smtClean="0"/>
              <a:t>3/19/23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C5A10-44E7-BF32-34C3-CDF1587D3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B10B9-F1ED-5178-BCF5-7A4AE5E3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2720-29B4-DF42-8057-D0309E62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56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CC7E3C-C500-CA7E-BD22-62FE59076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433DF-CD4C-F056-F0F9-75B511C48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803A9-5D78-A8CF-EE29-07AEC2958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22477-2777-5747-AAA4-928D55948AD3}" type="datetimeFigureOut">
              <a:rPr lang="en-US" smtClean="0"/>
              <a:t>3/19/23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0CC92-BC31-1F41-346E-D4786E15D8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58E84-2DCC-E33A-C04E-E175E05C8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F2720-29B4-DF42-8057-D0309E627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2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7" Type="http://schemas.openxmlformats.org/officeDocument/2006/relationships/chart" Target="../charts/chart14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B7BF42-029A-A7BF-48C3-F37970327CCF}"/>
              </a:ext>
            </a:extLst>
          </p:cNvPr>
          <p:cNvSpPr/>
          <p:nvPr/>
        </p:nvSpPr>
        <p:spPr>
          <a:xfrm>
            <a:off x="5326902" y="364953"/>
            <a:ext cx="6865098" cy="1001298"/>
          </a:xfrm>
          <a:prstGeom prst="rect">
            <a:avLst/>
          </a:prstGeom>
          <a:solidFill>
            <a:srgbClr val="EC6968">
              <a:alpha val="7418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5D902031-A96B-D5AE-9216-3AAC08A47CED}"/>
              </a:ext>
            </a:extLst>
          </p:cNvPr>
          <p:cNvSpPr txBox="1"/>
          <p:nvPr/>
        </p:nvSpPr>
        <p:spPr>
          <a:xfrm>
            <a:off x="214951" y="480881"/>
            <a:ext cx="49777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>
                    <a:lumMod val="25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Comparison Chart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0CAFAA5A-72AD-7A23-015E-A2C6086D5A54}"/>
              </a:ext>
            </a:extLst>
          </p:cNvPr>
          <p:cNvSpPr txBox="1"/>
          <p:nvPr/>
        </p:nvSpPr>
        <p:spPr>
          <a:xfrm>
            <a:off x="5595257" y="542437"/>
            <a:ext cx="509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BF5AC9C-9E63-A743-3BCF-A5F24800B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4685298"/>
              </p:ext>
            </p:extLst>
          </p:nvPr>
        </p:nvGraphicFramePr>
        <p:xfrm>
          <a:off x="214951" y="2368639"/>
          <a:ext cx="2860450" cy="4008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10A017A-4DBB-2527-4DA1-94CD069246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4868207"/>
              </p:ext>
            </p:extLst>
          </p:nvPr>
        </p:nvGraphicFramePr>
        <p:xfrm>
          <a:off x="9260038" y="2368639"/>
          <a:ext cx="2860450" cy="4008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75E383E6-B8A2-345D-787C-A6E1856AD1C1}"/>
              </a:ext>
            </a:extLst>
          </p:cNvPr>
          <p:cNvGrpSpPr/>
          <p:nvPr/>
        </p:nvGrpSpPr>
        <p:grpSpPr>
          <a:xfrm>
            <a:off x="3075401" y="2151891"/>
            <a:ext cx="2516714" cy="4207409"/>
            <a:chOff x="3255310" y="2169710"/>
            <a:chExt cx="2516714" cy="4207409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1C358450-BD59-8DD2-FDB3-125C2B7D1D6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4464512"/>
                </p:ext>
              </p:extLst>
            </p:nvPr>
          </p:nvGraphicFramePr>
          <p:xfrm>
            <a:off x="3255310" y="2169710"/>
            <a:ext cx="2516714" cy="23593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3" name="Rectangle 40">
              <a:extLst>
                <a:ext uri="{FF2B5EF4-FFF2-40B4-BE49-F238E27FC236}">
                  <a16:creationId xmlns:a16="http://schemas.microsoft.com/office/drawing/2014/main" id="{6C2D7103-9EFE-FB0D-6909-E822DBC08371}"/>
                </a:ext>
              </a:extLst>
            </p:cNvPr>
            <p:cNvSpPr/>
            <p:nvPr/>
          </p:nvSpPr>
          <p:spPr>
            <a:xfrm>
              <a:off x="4135825" y="3087819"/>
              <a:ext cx="95688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25%</a:t>
              </a:r>
            </a:p>
          </p:txBody>
        </p:sp>
        <p:sp>
          <p:nvSpPr>
            <p:cNvPr id="17" name="CuadroTexto 395">
              <a:extLst>
                <a:ext uri="{FF2B5EF4-FFF2-40B4-BE49-F238E27FC236}">
                  <a16:creationId xmlns:a16="http://schemas.microsoft.com/office/drawing/2014/main" id="{9A150BC9-7095-4CF7-01A9-F1D8C0F66353}"/>
                </a:ext>
              </a:extLst>
            </p:cNvPr>
            <p:cNvSpPr txBox="1"/>
            <p:nvPr/>
          </p:nvSpPr>
          <p:spPr>
            <a:xfrm>
              <a:off x="3880185" y="4553509"/>
              <a:ext cx="12669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8" name="Rectangle 40">
              <a:extLst>
                <a:ext uri="{FF2B5EF4-FFF2-40B4-BE49-F238E27FC236}">
                  <a16:creationId xmlns:a16="http://schemas.microsoft.com/office/drawing/2014/main" id="{8F611A42-7DED-F82B-DC62-27F866C2F239}"/>
                </a:ext>
              </a:extLst>
            </p:cNvPr>
            <p:cNvSpPr/>
            <p:nvPr/>
          </p:nvSpPr>
          <p:spPr>
            <a:xfrm>
              <a:off x="3404067" y="4992124"/>
              <a:ext cx="2219201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 Promotions only work as well as the marketing. Promotions only work as well as the marketing.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1CFFA77-5DD2-D9AD-BC2F-70F0A132F623}"/>
              </a:ext>
            </a:extLst>
          </p:cNvPr>
          <p:cNvGrpSpPr/>
          <p:nvPr/>
        </p:nvGrpSpPr>
        <p:grpSpPr>
          <a:xfrm>
            <a:off x="6472630" y="2151891"/>
            <a:ext cx="2516714" cy="4299446"/>
            <a:chOff x="6296416" y="2167824"/>
            <a:chExt cx="2516714" cy="4299446"/>
          </a:xfrm>
        </p:grpSpPr>
        <p:sp>
          <p:nvSpPr>
            <p:cNvPr id="16" name="CuadroTexto 395">
              <a:extLst>
                <a:ext uri="{FF2B5EF4-FFF2-40B4-BE49-F238E27FC236}">
                  <a16:creationId xmlns:a16="http://schemas.microsoft.com/office/drawing/2014/main" id="{68FE608B-3901-2588-FFBF-CE4C182E2321}"/>
                </a:ext>
              </a:extLst>
            </p:cNvPr>
            <p:cNvSpPr txBox="1"/>
            <p:nvPr/>
          </p:nvSpPr>
          <p:spPr>
            <a:xfrm>
              <a:off x="6985874" y="4544474"/>
              <a:ext cx="113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  <a:endParaRPr lang="en-US" sz="1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endParaRPr>
            </a:p>
          </p:txBody>
        </p:sp>
        <p:sp>
          <p:nvSpPr>
            <p:cNvPr id="19" name="Rectangle 40">
              <a:extLst>
                <a:ext uri="{FF2B5EF4-FFF2-40B4-BE49-F238E27FC236}">
                  <a16:creationId xmlns:a16="http://schemas.microsoft.com/office/drawing/2014/main" id="{6CEF0B29-71DE-476D-9B05-FDC160A225D2}"/>
                </a:ext>
              </a:extLst>
            </p:cNvPr>
            <p:cNvSpPr/>
            <p:nvPr/>
          </p:nvSpPr>
          <p:spPr>
            <a:xfrm>
              <a:off x="6445173" y="5082275"/>
              <a:ext cx="2219201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 Promotions only work as well as the marketing. Promotions only work as well as the marketing.</a:t>
              </a:r>
            </a:p>
          </p:txBody>
        </p:sp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3A11A5E4-8DB9-33C8-5268-77DEAF3D45D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91617841"/>
                </p:ext>
              </p:extLst>
            </p:nvPr>
          </p:nvGraphicFramePr>
          <p:xfrm>
            <a:off x="6296416" y="2167824"/>
            <a:ext cx="2516714" cy="23593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5" name="Rectangle 40">
              <a:extLst>
                <a:ext uri="{FF2B5EF4-FFF2-40B4-BE49-F238E27FC236}">
                  <a16:creationId xmlns:a16="http://schemas.microsoft.com/office/drawing/2014/main" id="{7B436A9A-627A-2EF7-C96F-9E6654550677}"/>
                </a:ext>
              </a:extLst>
            </p:cNvPr>
            <p:cNvSpPr/>
            <p:nvPr/>
          </p:nvSpPr>
          <p:spPr>
            <a:xfrm>
              <a:off x="7166783" y="3085901"/>
              <a:ext cx="95688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30%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97F7092-55E6-290F-6DB3-2C942BCFDAAA}"/>
              </a:ext>
            </a:extLst>
          </p:cNvPr>
          <p:cNvSpPr txBox="1"/>
          <p:nvPr/>
        </p:nvSpPr>
        <p:spPr>
          <a:xfrm>
            <a:off x="5706117" y="3766249"/>
            <a:ext cx="779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61874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B7F296-42A6-E37E-CFF4-4D786FBE71A1}"/>
              </a:ext>
            </a:extLst>
          </p:cNvPr>
          <p:cNvSpPr/>
          <p:nvPr/>
        </p:nvSpPr>
        <p:spPr>
          <a:xfrm>
            <a:off x="5326902" y="364953"/>
            <a:ext cx="6865098" cy="1001298"/>
          </a:xfrm>
          <a:prstGeom prst="rect">
            <a:avLst/>
          </a:prstGeom>
          <a:solidFill>
            <a:srgbClr val="EC6968">
              <a:alpha val="7418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5D902031-A96B-D5AE-9216-3AAC08A47CED}"/>
              </a:ext>
            </a:extLst>
          </p:cNvPr>
          <p:cNvSpPr txBox="1"/>
          <p:nvPr/>
        </p:nvSpPr>
        <p:spPr>
          <a:xfrm>
            <a:off x="214951" y="480881"/>
            <a:ext cx="49777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>
                    <a:lumMod val="25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Comparison Chart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0CAFAA5A-72AD-7A23-015E-A2C6086D5A54}"/>
              </a:ext>
            </a:extLst>
          </p:cNvPr>
          <p:cNvSpPr txBox="1"/>
          <p:nvPr/>
        </p:nvSpPr>
        <p:spPr>
          <a:xfrm>
            <a:off x="5595257" y="542437"/>
            <a:ext cx="509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08DCE2E0-4D66-CE6D-1F5D-D71FD12B1F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1299520"/>
              </p:ext>
            </p:extLst>
          </p:nvPr>
        </p:nvGraphicFramePr>
        <p:xfrm>
          <a:off x="459146" y="3654168"/>
          <a:ext cx="4467204" cy="2629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76EBB26B-C46C-5780-BD4C-98945546AF8E}"/>
              </a:ext>
            </a:extLst>
          </p:cNvPr>
          <p:cNvSpPr txBox="1"/>
          <p:nvPr/>
        </p:nvSpPr>
        <p:spPr>
          <a:xfrm>
            <a:off x="744404" y="3175290"/>
            <a:ext cx="2652570" cy="543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786BEF-F53E-EABE-99C2-EC5AEDACF4F7}"/>
              </a:ext>
            </a:extLst>
          </p:cNvPr>
          <p:cNvSpPr txBox="1"/>
          <p:nvPr/>
        </p:nvSpPr>
        <p:spPr>
          <a:xfrm>
            <a:off x="7219581" y="3138733"/>
            <a:ext cx="2830831" cy="580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ED06A4-2530-952B-8F47-E145A3134815}"/>
              </a:ext>
            </a:extLst>
          </p:cNvPr>
          <p:cNvSpPr/>
          <p:nvPr/>
        </p:nvSpPr>
        <p:spPr>
          <a:xfrm>
            <a:off x="5030283" y="4164400"/>
            <a:ext cx="17494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2">
                    <a:lumMod val="5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vs</a:t>
            </a:r>
            <a:endParaRPr lang="en-US" sz="11500" b="1" dirty="0">
              <a:solidFill>
                <a:schemeClr val="bg2">
                  <a:lumMod val="50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C6DD56-F934-5500-A1AD-14B447CA8471}"/>
              </a:ext>
            </a:extLst>
          </p:cNvPr>
          <p:cNvGrpSpPr/>
          <p:nvPr/>
        </p:nvGrpSpPr>
        <p:grpSpPr>
          <a:xfrm>
            <a:off x="1453093" y="1673505"/>
            <a:ext cx="9285814" cy="773557"/>
            <a:chOff x="2253946" y="11846698"/>
            <a:chExt cx="19725767" cy="164325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3A3B3A8-310D-69C7-B912-A2AA7E4FD422}"/>
                </a:ext>
              </a:extLst>
            </p:cNvPr>
            <p:cNvGrpSpPr/>
            <p:nvPr/>
          </p:nvGrpSpPr>
          <p:grpSpPr>
            <a:xfrm>
              <a:off x="2253946" y="11846698"/>
              <a:ext cx="3386407" cy="1643259"/>
              <a:chOff x="5604868" y="10766664"/>
              <a:chExt cx="3386407" cy="1643259"/>
            </a:xfrm>
          </p:grpSpPr>
          <p:sp>
            <p:nvSpPr>
              <p:cNvPr id="25" name="Subtitle 2">
                <a:extLst>
                  <a:ext uri="{FF2B5EF4-FFF2-40B4-BE49-F238E27FC236}">
                    <a16:creationId xmlns:a16="http://schemas.microsoft.com/office/drawing/2014/main" id="{351C7E54-0CA1-68C5-ADBC-E8FCA5EA3A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8587" y="10766664"/>
                <a:ext cx="2932688" cy="1643259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Work as well as the marketing.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A715D05-A0FB-080A-25A6-1DFD341E5C51}"/>
                  </a:ext>
                </a:extLst>
              </p:cNvPr>
              <p:cNvSpPr/>
              <p:nvPr/>
            </p:nvSpPr>
            <p:spPr>
              <a:xfrm>
                <a:off x="5604868" y="11423819"/>
                <a:ext cx="328948" cy="328948"/>
              </a:xfrm>
              <a:prstGeom prst="rect">
                <a:avLst/>
              </a:prstGeom>
              <a:solidFill>
                <a:srgbClr val="DA5D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99930F4-4C78-F4E0-9A42-3BEA20FE8CA9}"/>
                </a:ext>
              </a:extLst>
            </p:cNvPr>
            <p:cNvGrpSpPr/>
            <p:nvPr/>
          </p:nvGrpSpPr>
          <p:grpSpPr>
            <a:xfrm>
              <a:off x="6218841" y="12042840"/>
              <a:ext cx="3840125" cy="1250975"/>
              <a:chOff x="5604868" y="10962806"/>
              <a:chExt cx="3840125" cy="1250975"/>
            </a:xfrm>
          </p:grpSpPr>
          <p:sp>
            <p:nvSpPr>
              <p:cNvPr id="23" name="Subtitle 2">
                <a:extLst>
                  <a:ext uri="{FF2B5EF4-FFF2-40B4-BE49-F238E27FC236}">
                    <a16:creationId xmlns:a16="http://schemas.microsoft.com/office/drawing/2014/main" id="{45BC2D8D-55E8-15CB-EB51-3082016625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8587" y="10962806"/>
                <a:ext cx="3386406" cy="125097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Work as well as the marketing.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CE72EA2-7FE2-47C7-E1FE-D38A167BCEB7}"/>
                  </a:ext>
                </a:extLst>
              </p:cNvPr>
              <p:cNvSpPr/>
              <p:nvPr/>
            </p:nvSpPr>
            <p:spPr>
              <a:xfrm>
                <a:off x="5604868" y="11423819"/>
                <a:ext cx="328949" cy="328948"/>
              </a:xfrm>
              <a:prstGeom prst="rect">
                <a:avLst/>
              </a:prstGeom>
              <a:solidFill>
                <a:srgbClr val="6F68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0176B59-1C82-EF3B-90D3-E2AF352B01FF}"/>
                </a:ext>
              </a:extLst>
            </p:cNvPr>
            <p:cNvGrpSpPr/>
            <p:nvPr/>
          </p:nvGrpSpPr>
          <p:grpSpPr>
            <a:xfrm>
              <a:off x="10209798" y="12042840"/>
              <a:ext cx="3840125" cy="1250975"/>
              <a:chOff x="5604868" y="10962806"/>
              <a:chExt cx="3840125" cy="1250975"/>
            </a:xfrm>
          </p:grpSpPr>
          <p:sp>
            <p:nvSpPr>
              <p:cNvPr id="21" name="Subtitle 2">
                <a:extLst>
                  <a:ext uri="{FF2B5EF4-FFF2-40B4-BE49-F238E27FC236}">
                    <a16:creationId xmlns:a16="http://schemas.microsoft.com/office/drawing/2014/main" id="{B88B64DC-B6D5-0861-196D-148F9C4740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8587" y="10962806"/>
                <a:ext cx="3386406" cy="125097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Work as well as the marketing.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9CE0F55-371C-B3AC-94DF-ECFBB2D4AA27}"/>
                  </a:ext>
                </a:extLst>
              </p:cNvPr>
              <p:cNvSpPr/>
              <p:nvPr/>
            </p:nvSpPr>
            <p:spPr>
              <a:xfrm>
                <a:off x="5604868" y="11423819"/>
                <a:ext cx="328949" cy="328948"/>
              </a:xfrm>
              <a:prstGeom prst="rect">
                <a:avLst/>
              </a:prstGeom>
              <a:solidFill>
                <a:srgbClr val="036D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B5C798-C393-A6DF-ED07-4C76DEA2F600}"/>
                </a:ext>
              </a:extLst>
            </p:cNvPr>
            <p:cNvGrpSpPr/>
            <p:nvPr/>
          </p:nvGrpSpPr>
          <p:grpSpPr>
            <a:xfrm>
              <a:off x="14174693" y="12042840"/>
              <a:ext cx="3840125" cy="1250975"/>
              <a:chOff x="5604868" y="10962806"/>
              <a:chExt cx="3840125" cy="1250975"/>
            </a:xfrm>
          </p:grpSpPr>
          <p:sp>
            <p:nvSpPr>
              <p:cNvPr id="19" name="Subtitle 2">
                <a:extLst>
                  <a:ext uri="{FF2B5EF4-FFF2-40B4-BE49-F238E27FC236}">
                    <a16:creationId xmlns:a16="http://schemas.microsoft.com/office/drawing/2014/main" id="{177FC7C2-C5B2-B1CE-0C54-A1F84C85ED6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8587" y="10962806"/>
                <a:ext cx="3386406" cy="125097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Work as well as the marketing.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95A729F-E34F-F785-B771-6A804BAF271A}"/>
                  </a:ext>
                </a:extLst>
              </p:cNvPr>
              <p:cNvSpPr/>
              <p:nvPr/>
            </p:nvSpPr>
            <p:spPr>
              <a:xfrm>
                <a:off x="5604868" y="11423819"/>
                <a:ext cx="328949" cy="328948"/>
              </a:xfrm>
              <a:prstGeom prst="rect">
                <a:avLst/>
              </a:prstGeom>
              <a:solidFill>
                <a:srgbClr val="EC69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12A1BA3-8060-EE23-9600-416479C77B5B}"/>
                </a:ext>
              </a:extLst>
            </p:cNvPr>
            <p:cNvGrpSpPr/>
            <p:nvPr/>
          </p:nvGrpSpPr>
          <p:grpSpPr>
            <a:xfrm>
              <a:off x="18139588" y="12042840"/>
              <a:ext cx="3840125" cy="1250975"/>
              <a:chOff x="5604868" y="10962806"/>
              <a:chExt cx="3840125" cy="1250975"/>
            </a:xfrm>
          </p:grpSpPr>
          <p:sp>
            <p:nvSpPr>
              <p:cNvPr id="17" name="Subtitle 2">
                <a:extLst>
                  <a:ext uri="{FF2B5EF4-FFF2-40B4-BE49-F238E27FC236}">
                    <a16:creationId xmlns:a16="http://schemas.microsoft.com/office/drawing/2014/main" id="{82724CBE-0678-6A3C-08B2-CB7F02F7D1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58587" y="10962806"/>
                <a:ext cx="3386406" cy="1250975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sz="1200" dirty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Work as well as the marketing.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76E5C67-457C-3F94-C937-BCD4A0CF1392}"/>
                  </a:ext>
                </a:extLst>
              </p:cNvPr>
              <p:cNvSpPr/>
              <p:nvPr/>
            </p:nvSpPr>
            <p:spPr>
              <a:xfrm>
                <a:off x="5604868" y="11423819"/>
                <a:ext cx="328949" cy="328948"/>
              </a:xfrm>
              <a:prstGeom prst="rect">
                <a:avLst/>
              </a:prstGeom>
              <a:solidFill>
                <a:srgbClr val="AF5F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</p:grp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414B51D8-3A3F-98FE-79E0-95100856A9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2789188"/>
              </p:ext>
            </p:extLst>
          </p:nvPr>
        </p:nvGraphicFramePr>
        <p:xfrm>
          <a:off x="6883696" y="3654168"/>
          <a:ext cx="4467204" cy="26291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4" name="Rectangle 33">
            <a:extLst>
              <a:ext uri="{FF2B5EF4-FFF2-40B4-BE49-F238E27FC236}">
                <a16:creationId xmlns:a16="http://schemas.microsoft.com/office/drawing/2014/main" id="{78BB093F-3A22-354A-DBB9-88B9AEBA93B7}"/>
              </a:ext>
            </a:extLst>
          </p:cNvPr>
          <p:cNvSpPr/>
          <p:nvPr/>
        </p:nvSpPr>
        <p:spPr>
          <a:xfrm>
            <a:off x="1244929" y="1555668"/>
            <a:ext cx="9702142" cy="1009231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75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CA0010-08FA-7DF1-18A4-E4995413EA0B}"/>
              </a:ext>
            </a:extLst>
          </p:cNvPr>
          <p:cNvSpPr/>
          <p:nvPr/>
        </p:nvSpPr>
        <p:spPr>
          <a:xfrm>
            <a:off x="5326902" y="364953"/>
            <a:ext cx="6865098" cy="1001298"/>
          </a:xfrm>
          <a:prstGeom prst="rect">
            <a:avLst/>
          </a:prstGeom>
          <a:solidFill>
            <a:srgbClr val="EC6968">
              <a:alpha val="7418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5D902031-A96B-D5AE-9216-3AAC08A47CED}"/>
              </a:ext>
            </a:extLst>
          </p:cNvPr>
          <p:cNvSpPr txBox="1"/>
          <p:nvPr/>
        </p:nvSpPr>
        <p:spPr>
          <a:xfrm>
            <a:off x="214951" y="480881"/>
            <a:ext cx="49777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>
                    <a:lumMod val="25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Comparison Chart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0CAFAA5A-72AD-7A23-015E-A2C6086D5A54}"/>
              </a:ext>
            </a:extLst>
          </p:cNvPr>
          <p:cNvSpPr txBox="1"/>
          <p:nvPr/>
        </p:nvSpPr>
        <p:spPr>
          <a:xfrm>
            <a:off x="5595257" y="542437"/>
            <a:ext cx="509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9" name="CuadroTexto 395">
            <a:extLst>
              <a:ext uri="{FF2B5EF4-FFF2-40B4-BE49-F238E27FC236}">
                <a16:creationId xmlns:a16="http://schemas.microsoft.com/office/drawing/2014/main" id="{3341FF40-6534-9C70-A13C-E587E87F5C42}"/>
              </a:ext>
            </a:extLst>
          </p:cNvPr>
          <p:cNvSpPr txBox="1"/>
          <p:nvPr/>
        </p:nvSpPr>
        <p:spPr>
          <a:xfrm>
            <a:off x="1344995" y="2700535"/>
            <a:ext cx="1358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Develop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Lato" charset="0"/>
              <a:ea typeface="Lato" charset="0"/>
              <a:cs typeface="Lato" charset="0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654A7BCC-746A-C52D-F1FB-F5AFE1354C0D}"/>
              </a:ext>
            </a:extLst>
          </p:cNvPr>
          <p:cNvSpPr/>
          <p:nvPr/>
        </p:nvSpPr>
        <p:spPr>
          <a:xfrm>
            <a:off x="647356" y="3261473"/>
            <a:ext cx="3308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Promotions only work as well as the marketing.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F88337E-8E4F-F271-DBA2-AE0BDF26F6A7}"/>
              </a:ext>
            </a:extLst>
          </p:cNvPr>
          <p:cNvGrpSpPr/>
          <p:nvPr/>
        </p:nvGrpSpPr>
        <p:grpSpPr>
          <a:xfrm>
            <a:off x="2856127" y="2651504"/>
            <a:ext cx="383864" cy="383864"/>
            <a:chOff x="11871756" y="6902349"/>
            <a:chExt cx="617322" cy="617322"/>
          </a:xfrm>
          <a:solidFill>
            <a:schemeClr val="bg2">
              <a:lumMod val="25000"/>
            </a:schemeClr>
          </a:solidFill>
        </p:grpSpPr>
        <p:sp>
          <p:nvSpPr>
            <p:cNvPr id="14" name="Freeform 228">
              <a:extLst>
                <a:ext uri="{FF2B5EF4-FFF2-40B4-BE49-F238E27FC236}">
                  <a16:creationId xmlns:a16="http://schemas.microsoft.com/office/drawing/2014/main" id="{CF2C1223-A4F4-7E81-1476-7C73301BC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9944" y="7470677"/>
              <a:ext cx="436043" cy="48994"/>
            </a:xfrm>
            <a:custGeom>
              <a:avLst/>
              <a:gdLst>
                <a:gd name="T0" fmla="*/ 393 w 394"/>
                <a:gd name="T1" fmla="*/ 44 h 45"/>
                <a:gd name="T2" fmla="*/ 0 w 394"/>
                <a:gd name="T3" fmla="*/ 44 h 45"/>
                <a:gd name="T4" fmla="*/ 0 w 394"/>
                <a:gd name="T5" fmla="*/ 0 h 45"/>
                <a:gd name="T6" fmla="*/ 393 w 394"/>
                <a:gd name="T7" fmla="*/ 0 h 45"/>
                <a:gd name="T8" fmla="*/ 393 w 394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4" h="45">
                  <a:moveTo>
                    <a:pt x="393" y="44"/>
                  </a:moveTo>
                  <a:lnTo>
                    <a:pt x="0" y="44"/>
                  </a:lnTo>
                  <a:lnTo>
                    <a:pt x="0" y="0"/>
                  </a:lnTo>
                  <a:lnTo>
                    <a:pt x="393" y="0"/>
                  </a:lnTo>
                  <a:lnTo>
                    <a:pt x="393" y="4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5" name="Freeform 229">
              <a:extLst>
                <a:ext uri="{FF2B5EF4-FFF2-40B4-BE49-F238E27FC236}">
                  <a16:creationId xmlns:a16="http://schemas.microsoft.com/office/drawing/2014/main" id="{BA63FA40-625C-79EC-6817-1F0C51DF0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1756" y="6902349"/>
              <a:ext cx="617322" cy="617322"/>
            </a:xfrm>
            <a:custGeom>
              <a:avLst/>
              <a:gdLst>
                <a:gd name="T0" fmla="*/ 473 w 555"/>
                <a:gd name="T1" fmla="*/ 553 h 554"/>
                <a:gd name="T2" fmla="*/ 473 w 555"/>
                <a:gd name="T3" fmla="*/ 553 h 554"/>
                <a:gd name="T4" fmla="*/ 473 w 555"/>
                <a:gd name="T5" fmla="*/ 509 h 554"/>
                <a:gd name="T6" fmla="*/ 500 w 555"/>
                <a:gd name="T7" fmla="*/ 482 h 554"/>
                <a:gd name="T8" fmla="*/ 500 w 555"/>
                <a:gd name="T9" fmla="*/ 437 h 554"/>
                <a:gd name="T10" fmla="*/ 178 w 555"/>
                <a:gd name="T11" fmla="*/ 437 h 554"/>
                <a:gd name="T12" fmla="*/ 178 w 555"/>
                <a:gd name="T13" fmla="*/ 464 h 554"/>
                <a:gd name="T14" fmla="*/ 89 w 555"/>
                <a:gd name="T15" fmla="*/ 553 h 554"/>
                <a:gd name="T16" fmla="*/ 0 w 555"/>
                <a:gd name="T17" fmla="*/ 464 h 554"/>
                <a:gd name="T18" fmla="*/ 0 w 555"/>
                <a:gd name="T19" fmla="*/ 44 h 554"/>
                <a:gd name="T20" fmla="*/ 44 w 555"/>
                <a:gd name="T21" fmla="*/ 0 h 554"/>
                <a:gd name="T22" fmla="*/ 429 w 555"/>
                <a:gd name="T23" fmla="*/ 0 h 554"/>
                <a:gd name="T24" fmla="*/ 464 w 555"/>
                <a:gd name="T25" fmla="*/ 44 h 554"/>
                <a:gd name="T26" fmla="*/ 464 w 555"/>
                <a:gd name="T27" fmla="*/ 384 h 554"/>
                <a:gd name="T28" fmla="*/ 527 w 555"/>
                <a:gd name="T29" fmla="*/ 384 h 554"/>
                <a:gd name="T30" fmla="*/ 554 w 555"/>
                <a:gd name="T31" fmla="*/ 411 h 554"/>
                <a:gd name="T32" fmla="*/ 554 w 555"/>
                <a:gd name="T33" fmla="*/ 482 h 554"/>
                <a:gd name="T34" fmla="*/ 473 w 555"/>
                <a:gd name="T35" fmla="*/ 553 h 554"/>
                <a:gd name="T36" fmla="*/ 54 w 555"/>
                <a:gd name="T37" fmla="*/ 53 h 554"/>
                <a:gd name="T38" fmla="*/ 54 w 555"/>
                <a:gd name="T39" fmla="*/ 53 h 554"/>
                <a:gd name="T40" fmla="*/ 54 w 555"/>
                <a:gd name="T41" fmla="*/ 464 h 554"/>
                <a:gd name="T42" fmla="*/ 89 w 555"/>
                <a:gd name="T43" fmla="*/ 509 h 554"/>
                <a:gd name="T44" fmla="*/ 134 w 555"/>
                <a:gd name="T45" fmla="*/ 464 h 554"/>
                <a:gd name="T46" fmla="*/ 134 w 555"/>
                <a:gd name="T47" fmla="*/ 411 h 554"/>
                <a:gd name="T48" fmla="*/ 152 w 555"/>
                <a:gd name="T49" fmla="*/ 384 h 554"/>
                <a:gd name="T50" fmla="*/ 420 w 555"/>
                <a:gd name="T51" fmla="*/ 384 h 554"/>
                <a:gd name="T52" fmla="*/ 420 w 555"/>
                <a:gd name="T53" fmla="*/ 53 h 554"/>
                <a:gd name="T54" fmla="*/ 54 w 555"/>
                <a:gd name="T55" fmla="*/ 53 h 5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55" h="554">
                  <a:moveTo>
                    <a:pt x="473" y="553"/>
                  </a:moveTo>
                  <a:lnTo>
                    <a:pt x="473" y="553"/>
                  </a:lnTo>
                  <a:cubicBezTo>
                    <a:pt x="473" y="509"/>
                    <a:pt x="473" y="509"/>
                    <a:pt x="473" y="509"/>
                  </a:cubicBezTo>
                  <a:cubicBezTo>
                    <a:pt x="491" y="509"/>
                    <a:pt x="500" y="491"/>
                    <a:pt x="500" y="482"/>
                  </a:cubicBezTo>
                  <a:cubicBezTo>
                    <a:pt x="500" y="437"/>
                    <a:pt x="500" y="437"/>
                    <a:pt x="500" y="437"/>
                  </a:cubicBezTo>
                  <a:cubicBezTo>
                    <a:pt x="178" y="437"/>
                    <a:pt x="178" y="437"/>
                    <a:pt x="178" y="437"/>
                  </a:cubicBezTo>
                  <a:cubicBezTo>
                    <a:pt x="178" y="464"/>
                    <a:pt x="178" y="464"/>
                    <a:pt x="178" y="464"/>
                  </a:cubicBezTo>
                  <a:cubicBezTo>
                    <a:pt x="178" y="518"/>
                    <a:pt x="143" y="553"/>
                    <a:pt x="89" y="553"/>
                  </a:cubicBezTo>
                  <a:cubicBezTo>
                    <a:pt x="44" y="553"/>
                    <a:pt x="0" y="518"/>
                    <a:pt x="0" y="46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8"/>
                    <a:pt x="18" y="0"/>
                    <a:pt x="44" y="0"/>
                  </a:cubicBezTo>
                  <a:cubicBezTo>
                    <a:pt x="429" y="0"/>
                    <a:pt x="429" y="0"/>
                    <a:pt x="429" y="0"/>
                  </a:cubicBezTo>
                  <a:cubicBezTo>
                    <a:pt x="447" y="0"/>
                    <a:pt x="464" y="18"/>
                    <a:pt x="464" y="44"/>
                  </a:cubicBezTo>
                  <a:cubicBezTo>
                    <a:pt x="464" y="384"/>
                    <a:pt x="464" y="384"/>
                    <a:pt x="464" y="384"/>
                  </a:cubicBezTo>
                  <a:cubicBezTo>
                    <a:pt x="527" y="384"/>
                    <a:pt x="527" y="384"/>
                    <a:pt x="527" y="384"/>
                  </a:cubicBezTo>
                  <a:cubicBezTo>
                    <a:pt x="536" y="384"/>
                    <a:pt x="554" y="402"/>
                    <a:pt x="554" y="411"/>
                  </a:cubicBezTo>
                  <a:cubicBezTo>
                    <a:pt x="554" y="482"/>
                    <a:pt x="554" y="482"/>
                    <a:pt x="554" y="482"/>
                  </a:cubicBezTo>
                  <a:cubicBezTo>
                    <a:pt x="554" y="518"/>
                    <a:pt x="518" y="553"/>
                    <a:pt x="473" y="553"/>
                  </a:cubicBezTo>
                  <a:close/>
                  <a:moveTo>
                    <a:pt x="54" y="53"/>
                  </a:moveTo>
                  <a:lnTo>
                    <a:pt x="54" y="53"/>
                  </a:lnTo>
                  <a:cubicBezTo>
                    <a:pt x="54" y="464"/>
                    <a:pt x="54" y="464"/>
                    <a:pt x="54" y="464"/>
                  </a:cubicBezTo>
                  <a:cubicBezTo>
                    <a:pt x="54" y="491"/>
                    <a:pt x="71" y="509"/>
                    <a:pt x="89" y="509"/>
                  </a:cubicBezTo>
                  <a:cubicBezTo>
                    <a:pt x="116" y="509"/>
                    <a:pt x="134" y="491"/>
                    <a:pt x="134" y="464"/>
                  </a:cubicBezTo>
                  <a:cubicBezTo>
                    <a:pt x="134" y="411"/>
                    <a:pt x="134" y="411"/>
                    <a:pt x="134" y="411"/>
                  </a:cubicBezTo>
                  <a:cubicBezTo>
                    <a:pt x="134" y="402"/>
                    <a:pt x="143" y="384"/>
                    <a:pt x="152" y="384"/>
                  </a:cubicBezTo>
                  <a:cubicBezTo>
                    <a:pt x="420" y="384"/>
                    <a:pt x="420" y="384"/>
                    <a:pt x="420" y="384"/>
                  </a:cubicBezTo>
                  <a:cubicBezTo>
                    <a:pt x="420" y="53"/>
                    <a:pt x="420" y="53"/>
                    <a:pt x="420" y="53"/>
                  </a:cubicBezTo>
                  <a:lnTo>
                    <a:pt x="54" y="53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6" name="Freeform 230">
              <a:extLst>
                <a:ext uri="{FF2B5EF4-FFF2-40B4-BE49-F238E27FC236}">
                  <a16:creationId xmlns:a16="http://schemas.microsoft.com/office/drawing/2014/main" id="{31E57928-B800-A06C-634C-5F0B8F766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9139" y="7054231"/>
              <a:ext cx="259665" cy="39195"/>
            </a:xfrm>
            <a:custGeom>
              <a:avLst/>
              <a:gdLst>
                <a:gd name="T0" fmla="*/ 214 w 233"/>
                <a:gd name="T1" fmla="*/ 35 h 36"/>
                <a:gd name="T2" fmla="*/ 214 w 233"/>
                <a:gd name="T3" fmla="*/ 35 h 36"/>
                <a:gd name="T4" fmla="*/ 18 w 233"/>
                <a:gd name="T5" fmla="*/ 35 h 36"/>
                <a:gd name="T6" fmla="*/ 0 w 233"/>
                <a:gd name="T7" fmla="*/ 18 h 36"/>
                <a:gd name="T8" fmla="*/ 0 w 233"/>
                <a:gd name="T9" fmla="*/ 18 h 36"/>
                <a:gd name="T10" fmla="*/ 18 w 233"/>
                <a:gd name="T11" fmla="*/ 0 h 36"/>
                <a:gd name="T12" fmla="*/ 214 w 233"/>
                <a:gd name="T13" fmla="*/ 0 h 36"/>
                <a:gd name="T14" fmla="*/ 232 w 233"/>
                <a:gd name="T15" fmla="*/ 18 h 36"/>
                <a:gd name="T16" fmla="*/ 232 w 233"/>
                <a:gd name="T17" fmla="*/ 18 h 36"/>
                <a:gd name="T18" fmla="*/ 214 w 233"/>
                <a:gd name="T1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36">
                  <a:moveTo>
                    <a:pt x="214" y="35"/>
                  </a:moveTo>
                  <a:lnTo>
                    <a:pt x="214" y="35"/>
                  </a:lnTo>
                  <a:cubicBezTo>
                    <a:pt x="18" y="35"/>
                    <a:pt x="18" y="35"/>
                    <a:pt x="18" y="35"/>
                  </a:cubicBezTo>
                  <a:cubicBezTo>
                    <a:pt x="9" y="35"/>
                    <a:pt x="0" y="35"/>
                    <a:pt x="0" y="18"/>
                  </a:cubicBezTo>
                  <a:lnTo>
                    <a:pt x="0" y="18"/>
                  </a:lnTo>
                  <a:cubicBezTo>
                    <a:pt x="0" y="8"/>
                    <a:pt x="9" y="0"/>
                    <a:pt x="18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23" y="0"/>
                    <a:pt x="232" y="8"/>
                    <a:pt x="232" y="18"/>
                  </a:cubicBezTo>
                  <a:lnTo>
                    <a:pt x="232" y="18"/>
                  </a:lnTo>
                  <a:cubicBezTo>
                    <a:pt x="232" y="35"/>
                    <a:pt x="223" y="35"/>
                    <a:pt x="214" y="35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7" name="Freeform 231">
              <a:extLst>
                <a:ext uri="{FF2B5EF4-FFF2-40B4-BE49-F238E27FC236}">
                  <a16:creationId xmlns:a16="http://schemas.microsoft.com/office/drawing/2014/main" id="{ABAB6523-2069-B905-0C4B-20D9F0065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9139" y="7142420"/>
              <a:ext cx="259665" cy="39195"/>
            </a:xfrm>
            <a:custGeom>
              <a:avLst/>
              <a:gdLst>
                <a:gd name="T0" fmla="*/ 214 w 233"/>
                <a:gd name="T1" fmla="*/ 36 h 37"/>
                <a:gd name="T2" fmla="*/ 214 w 233"/>
                <a:gd name="T3" fmla="*/ 36 h 37"/>
                <a:gd name="T4" fmla="*/ 18 w 233"/>
                <a:gd name="T5" fmla="*/ 36 h 37"/>
                <a:gd name="T6" fmla="*/ 0 w 233"/>
                <a:gd name="T7" fmla="*/ 18 h 37"/>
                <a:gd name="T8" fmla="*/ 0 w 233"/>
                <a:gd name="T9" fmla="*/ 18 h 37"/>
                <a:gd name="T10" fmla="*/ 18 w 233"/>
                <a:gd name="T11" fmla="*/ 0 h 37"/>
                <a:gd name="T12" fmla="*/ 214 w 233"/>
                <a:gd name="T13" fmla="*/ 0 h 37"/>
                <a:gd name="T14" fmla="*/ 232 w 233"/>
                <a:gd name="T15" fmla="*/ 18 h 37"/>
                <a:gd name="T16" fmla="*/ 232 w 233"/>
                <a:gd name="T17" fmla="*/ 18 h 37"/>
                <a:gd name="T18" fmla="*/ 214 w 233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37">
                  <a:moveTo>
                    <a:pt x="214" y="36"/>
                  </a:moveTo>
                  <a:lnTo>
                    <a:pt x="214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9"/>
                    <a:pt x="9" y="0"/>
                    <a:pt x="18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23" y="0"/>
                    <a:pt x="232" y="9"/>
                    <a:pt x="232" y="18"/>
                  </a:cubicBezTo>
                  <a:lnTo>
                    <a:pt x="232" y="18"/>
                  </a:lnTo>
                  <a:cubicBezTo>
                    <a:pt x="232" y="27"/>
                    <a:pt x="223" y="36"/>
                    <a:pt x="214" y="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18" name="Freeform 232">
              <a:extLst>
                <a:ext uri="{FF2B5EF4-FFF2-40B4-BE49-F238E27FC236}">
                  <a16:creationId xmlns:a16="http://schemas.microsoft.com/office/drawing/2014/main" id="{761EED78-86FF-5154-BF5C-DD8F028E0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9139" y="7220810"/>
              <a:ext cx="171477" cy="39195"/>
            </a:xfrm>
            <a:custGeom>
              <a:avLst/>
              <a:gdLst>
                <a:gd name="T0" fmla="*/ 134 w 153"/>
                <a:gd name="T1" fmla="*/ 36 h 37"/>
                <a:gd name="T2" fmla="*/ 134 w 153"/>
                <a:gd name="T3" fmla="*/ 36 h 37"/>
                <a:gd name="T4" fmla="*/ 18 w 153"/>
                <a:gd name="T5" fmla="*/ 36 h 37"/>
                <a:gd name="T6" fmla="*/ 0 w 153"/>
                <a:gd name="T7" fmla="*/ 18 h 37"/>
                <a:gd name="T8" fmla="*/ 0 w 153"/>
                <a:gd name="T9" fmla="*/ 18 h 37"/>
                <a:gd name="T10" fmla="*/ 18 w 153"/>
                <a:gd name="T11" fmla="*/ 0 h 37"/>
                <a:gd name="T12" fmla="*/ 134 w 153"/>
                <a:gd name="T13" fmla="*/ 0 h 37"/>
                <a:gd name="T14" fmla="*/ 152 w 153"/>
                <a:gd name="T15" fmla="*/ 18 h 37"/>
                <a:gd name="T16" fmla="*/ 152 w 153"/>
                <a:gd name="T17" fmla="*/ 18 h 37"/>
                <a:gd name="T18" fmla="*/ 134 w 153"/>
                <a:gd name="T19" fmla="*/ 3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3" h="37">
                  <a:moveTo>
                    <a:pt x="134" y="36"/>
                  </a:moveTo>
                  <a:lnTo>
                    <a:pt x="134" y="36"/>
                  </a:lnTo>
                  <a:cubicBezTo>
                    <a:pt x="18" y="36"/>
                    <a:pt x="18" y="36"/>
                    <a:pt x="18" y="36"/>
                  </a:cubicBezTo>
                  <a:cubicBezTo>
                    <a:pt x="9" y="36"/>
                    <a:pt x="0" y="27"/>
                    <a:pt x="0" y="18"/>
                  </a:cubicBezTo>
                  <a:lnTo>
                    <a:pt x="0" y="18"/>
                  </a:lnTo>
                  <a:cubicBezTo>
                    <a:pt x="0" y="10"/>
                    <a:pt x="9" y="0"/>
                    <a:pt x="18" y="0"/>
                  </a:cubicBezTo>
                  <a:cubicBezTo>
                    <a:pt x="134" y="0"/>
                    <a:pt x="134" y="0"/>
                    <a:pt x="134" y="0"/>
                  </a:cubicBezTo>
                  <a:cubicBezTo>
                    <a:pt x="143" y="0"/>
                    <a:pt x="152" y="10"/>
                    <a:pt x="152" y="18"/>
                  </a:cubicBezTo>
                  <a:lnTo>
                    <a:pt x="152" y="18"/>
                  </a:lnTo>
                  <a:cubicBezTo>
                    <a:pt x="152" y="27"/>
                    <a:pt x="143" y="36"/>
                    <a:pt x="134" y="36"/>
                  </a:cubicBez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21" name="CuadroTexto 395">
            <a:extLst>
              <a:ext uri="{FF2B5EF4-FFF2-40B4-BE49-F238E27FC236}">
                <a16:creationId xmlns:a16="http://schemas.microsoft.com/office/drawing/2014/main" id="{185D062F-8C9B-98B0-5B6D-9EC7437F9EDE}"/>
              </a:ext>
            </a:extLst>
          </p:cNvPr>
          <p:cNvSpPr txBox="1"/>
          <p:nvPr/>
        </p:nvSpPr>
        <p:spPr>
          <a:xfrm flipH="1">
            <a:off x="8922059" y="2693784"/>
            <a:ext cx="103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22" name="Rectangle 40">
            <a:extLst>
              <a:ext uri="{FF2B5EF4-FFF2-40B4-BE49-F238E27FC236}">
                <a16:creationId xmlns:a16="http://schemas.microsoft.com/office/drawing/2014/main" id="{4EE938B9-BF39-3C0B-D040-50DB75DB9991}"/>
              </a:ext>
            </a:extLst>
          </p:cNvPr>
          <p:cNvSpPr/>
          <p:nvPr/>
        </p:nvSpPr>
        <p:spPr>
          <a:xfrm flipH="1">
            <a:off x="7730611" y="3261473"/>
            <a:ext cx="38508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Promotions only work as well as the marketing.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A43B4D1-A6DD-EE65-25A6-4E015A600166}"/>
              </a:ext>
            </a:extLst>
          </p:cNvPr>
          <p:cNvGrpSpPr/>
          <p:nvPr/>
        </p:nvGrpSpPr>
        <p:grpSpPr>
          <a:xfrm flipH="1">
            <a:off x="8265477" y="2690277"/>
            <a:ext cx="504292" cy="383863"/>
            <a:chOff x="25280541" y="11768738"/>
            <a:chExt cx="828574" cy="630705"/>
          </a:xfrm>
          <a:solidFill>
            <a:schemeClr val="bg2">
              <a:lumMod val="25000"/>
            </a:schemeClr>
          </a:solidFill>
        </p:grpSpPr>
        <p:sp>
          <p:nvSpPr>
            <p:cNvPr id="26" name="Freeform 200">
              <a:extLst>
                <a:ext uri="{FF2B5EF4-FFF2-40B4-BE49-F238E27FC236}">
                  <a16:creationId xmlns:a16="http://schemas.microsoft.com/office/drawing/2014/main" id="{31DA506D-73B0-2952-1AD3-0DD5D7ED6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0008" y="11991340"/>
              <a:ext cx="742007" cy="74200"/>
            </a:xfrm>
            <a:custGeom>
              <a:avLst/>
              <a:gdLst>
                <a:gd name="T0" fmla="*/ 526 w 527"/>
                <a:gd name="T1" fmla="*/ 53 h 54"/>
                <a:gd name="T2" fmla="*/ 0 w 527"/>
                <a:gd name="T3" fmla="*/ 53 h 54"/>
                <a:gd name="T4" fmla="*/ 0 w 527"/>
                <a:gd name="T5" fmla="*/ 0 h 54"/>
                <a:gd name="T6" fmla="*/ 526 w 527"/>
                <a:gd name="T7" fmla="*/ 0 h 54"/>
                <a:gd name="T8" fmla="*/ 526 w 527"/>
                <a:gd name="T9" fmla="*/ 5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7" h="54">
                  <a:moveTo>
                    <a:pt x="526" y="53"/>
                  </a:moveTo>
                  <a:lnTo>
                    <a:pt x="0" y="53"/>
                  </a:lnTo>
                  <a:lnTo>
                    <a:pt x="0" y="0"/>
                  </a:lnTo>
                  <a:lnTo>
                    <a:pt x="526" y="0"/>
                  </a:lnTo>
                  <a:lnTo>
                    <a:pt x="526" y="53"/>
                  </a:ln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 sz="1100"/>
            </a:p>
          </p:txBody>
        </p:sp>
        <p:sp>
          <p:nvSpPr>
            <p:cNvPr id="27" name="Freeform 201">
              <a:extLst>
                <a:ext uri="{FF2B5EF4-FFF2-40B4-BE49-F238E27FC236}">
                  <a16:creationId xmlns:a16="http://schemas.microsoft.com/office/drawing/2014/main" id="{36E7F585-2353-0F37-901C-FE8EE893C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04208" y="12195390"/>
              <a:ext cx="160768" cy="61834"/>
            </a:xfrm>
            <a:custGeom>
              <a:avLst/>
              <a:gdLst>
                <a:gd name="T0" fmla="*/ 87 w 115"/>
                <a:gd name="T1" fmla="*/ 44 h 45"/>
                <a:gd name="T2" fmla="*/ 87 w 115"/>
                <a:gd name="T3" fmla="*/ 44 h 45"/>
                <a:gd name="T4" fmla="*/ 26 w 115"/>
                <a:gd name="T5" fmla="*/ 44 h 45"/>
                <a:gd name="T6" fmla="*/ 0 w 115"/>
                <a:gd name="T7" fmla="*/ 27 h 45"/>
                <a:gd name="T8" fmla="*/ 0 w 115"/>
                <a:gd name="T9" fmla="*/ 27 h 45"/>
                <a:gd name="T10" fmla="*/ 26 w 115"/>
                <a:gd name="T11" fmla="*/ 0 h 45"/>
                <a:gd name="T12" fmla="*/ 87 w 115"/>
                <a:gd name="T13" fmla="*/ 0 h 45"/>
                <a:gd name="T14" fmla="*/ 114 w 115"/>
                <a:gd name="T15" fmla="*/ 27 h 45"/>
                <a:gd name="T16" fmla="*/ 114 w 115"/>
                <a:gd name="T17" fmla="*/ 27 h 45"/>
                <a:gd name="T18" fmla="*/ 87 w 115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45">
                  <a:moveTo>
                    <a:pt x="87" y="44"/>
                  </a:moveTo>
                  <a:lnTo>
                    <a:pt x="87" y="44"/>
                  </a:lnTo>
                  <a:cubicBezTo>
                    <a:pt x="26" y="44"/>
                    <a:pt x="26" y="44"/>
                    <a:pt x="26" y="44"/>
                  </a:cubicBezTo>
                  <a:cubicBezTo>
                    <a:pt x="8" y="44"/>
                    <a:pt x="0" y="36"/>
                    <a:pt x="0" y="27"/>
                  </a:cubicBezTo>
                  <a:lnTo>
                    <a:pt x="0" y="27"/>
                  </a:lnTo>
                  <a:cubicBezTo>
                    <a:pt x="0" y="9"/>
                    <a:pt x="8" y="0"/>
                    <a:pt x="2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105" y="0"/>
                    <a:pt x="114" y="9"/>
                    <a:pt x="114" y="27"/>
                  </a:cubicBezTo>
                  <a:lnTo>
                    <a:pt x="114" y="27"/>
                  </a:lnTo>
                  <a:cubicBezTo>
                    <a:pt x="114" y="36"/>
                    <a:pt x="105" y="44"/>
                    <a:pt x="87" y="4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 sz="1100"/>
            </a:p>
          </p:txBody>
        </p:sp>
        <p:sp>
          <p:nvSpPr>
            <p:cNvPr id="28" name="Freeform 202">
              <a:extLst>
                <a:ext uri="{FF2B5EF4-FFF2-40B4-BE49-F238E27FC236}">
                  <a16:creationId xmlns:a16="http://schemas.microsoft.com/office/drawing/2014/main" id="{66519622-CF93-E0CA-A0A4-770D30890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0541" y="11768738"/>
              <a:ext cx="828574" cy="630705"/>
            </a:xfrm>
            <a:custGeom>
              <a:avLst/>
              <a:gdLst>
                <a:gd name="T0" fmla="*/ 500 w 589"/>
                <a:gd name="T1" fmla="*/ 448 h 449"/>
                <a:gd name="T2" fmla="*/ 500 w 589"/>
                <a:gd name="T3" fmla="*/ 448 h 449"/>
                <a:gd name="T4" fmla="*/ 88 w 589"/>
                <a:gd name="T5" fmla="*/ 448 h 449"/>
                <a:gd name="T6" fmla="*/ 0 w 589"/>
                <a:gd name="T7" fmla="*/ 360 h 449"/>
                <a:gd name="T8" fmla="*/ 0 w 589"/>
                <a:gd name="T9" fmla="*/ 88 h 449"/>
                <a:gd name="T10" fmla="*/ 88 w 589"/>
                <a:gd name="T11" fmla="*/ 0 h 449"/>
                <a:gd name="T12" fmla="*/ 500 w 589"/>
                <a:gd name="T13" fmla="*/ 0 h 449"/>
                <a:gd name="T14" fmla="*/ 588 w 589"/>
                <a:gd name="T15" fmla="*/ 88 h 449"/>
                <a:gd name="T16" fmla="*/ 588 w 589"/>
                <a:gd name="T17" fmla="*/ 360 h 449"/>
                <a:gd name="T18" fmla="*/ 500 w 589"/>
                <a:gd name="T19" fmla="*/ 448 h 449"/>
                <a:gd name="T20" fmla="*/ 88 w 589"/>
                <a:gd name="T21" fmla="*/ 44 h 449"/>
                <a:gd name="T22" fmla="*/ 88 w 589"/>
                <a:gd name="T23" fmla="*/ 44 h 449"/>
                <a:gd name="T24" fmla="*/ 44 w 589"/>
                <a:gd name="T25" fmla="*/ 88 h 449"/>
                <a:gd name="T26" fmla="*/ 44 w 589"/>
                <a:gd name="T27" fmla="*/ 360 h 449"/>
                <a:gd name="T28" fmla="*/ 88 w 589"/>
                <a:gd name="T29" fmla="*/ 395 h 449"/>
                <a:gd name="T30" fmla="*/ 500 w 589"/>
                <a:gd name="T31" fmla="*/ 395 h 449"/>
                <a:gd name="T32" fmla="*/ 535 w 589"/>
                <a:gd name="T33" fmla="*/ 360 h 449"/>
                <a:gd name="T34" fmla="*/ 535 w 589"/>
                <a:gd name="T35" fmla="*/ 88 h 449"/>
                <a:gd name="T36" fmla="*/ 500 w 589"/>
                <a:gd name="T37" fmla="*/ 44 h 449"/>
                <a:gd name="T38" fmla="*/ 88 w 589"/>
                <a:gd name="T39" fmla="*/ 4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9" h="449">
                  <a:moveTo>
                    <a:pt x="500" y="448"/>
                  </a:moveTo>
                  <a:lnTo>
                    <a:pt x="500" y="448"/>
                  </a:lnTo>
                  <a:cubicBezTo>
                    <a:pt x="88" y="448"/>
                    <a:pt x="88" y="448"/>
                    <a:pt x="88" y="448"/>
                  </a:cubicBezTo>
                  <a:cubicBezTo>
                    <a:pt x="44" y="448"/>
                    <a:pt x="0" y="404"/>
                    <a:pt x="0" y="36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35"/>
                    <a:pt x="44" y="0"/>
                    <a:pt x="88" y="0"/>
                  </a:cubicBezTo>
                  <a:cubicBezTo>
                    <a:pt x="500" y="0"/>
                    <a:pt x="500" y="0"/>
                    <a:pt x="500" y="0"/>
                  </a:cubicBezTo>
                  <a:cubicBezTo>
                    <a:pt x="544" y="0"/>
                    <a:pt x="588" y="35"/>
                    <a:pt x="588" y="88"/>
                  </a:cubicBezTo>
                  <a:cubicBezTo>
                    <a:pt x="588" y="360"/>
                    <a:pt x="588" y="360"/>
                    <a:pt x="588" y="360"/>
                  </a:cubicBezTo>
                  <a:cubicBezTo>
                    <a:pt x="588" y="404"/>
                    <a:pt x="544" y="448"/>
                    <a:pt x="500" y="448"/>
                  </a:cubicBezTo>
                  <a:close/>
                  <a:moveTo>
                    <a:pt x="88" y="44"/>
                  </a:moveTo>
                  <a:lnTo>
                    <a:pt x="88" y="44"/>
                  </a:lnTo>
                  <a:cubicBezTo>
                    <a:pt x="70" y="44"/>
                    <a:pt x="44" y="62"/>
                    <a:pt x="44" y="88"/>
                  </a:cubicBezTo>
                  <a:cubicBezTo>
                    <a:pt x="44" y="360"/>
                    <a:pt x="44" y="360"/>
                    <a:pt x="44" y="360"/>
                  </a:cubicBezTo>
                  <a:cubicBezTo>
                    <a:pt x="44" y="378"/>
                    <a:pt x="70" y="395"/>
                    <a:pt x="88" y="395"/>
                  </a:cubicBezTo>
                  <a:cubicBezTo>
                    <a:pt x="500" y="395"/>
                    <a:pt x="500" y="395"/>
                    <a:pt x="500" y="395"/>
                  </a:cubicBezTo>
                  <a:cubicBezTo>
                    <a:pt x="518" y="395"/>
                    <a:pt x="535" y="378"/>
                    <a:pt x="535" y="360"/>
                  </a:cubicBezTo>
                  <a:cubicBezTo>
                    <a:pt x="535" y="88"/>
                    <a:pt x="535" y="88"/>
                    <a:pt x="535" y="88"/>
                  </a:cubicBezTo>
                  <a:cubicBezTo>
                    <a:pt x="535" y="62"/>
                    <a:pt x="518" y="44"/>
                    <a:pt x="500" y="44"/>
                  </a:cubicBezTo>
                  <a:lnTo>
                    <a:pt x="88" y="44"/>
                  </a:lnTo>
                  <a:close/>
                </a:path>
              </a:pathLst>
            </a:custGeom>
            <a:grpFill/>
            <a:ln>
              <a:noFill/>
            </a:ln>
            <a:effectLst/>
          </p:spPr>
          <p:txBody>
            <a:bodyPr wrap="none" anchor="ctr"/>
            <a:lstStyle/>
            <a:p>
              <a:endParaRPr lang="es-MX" sz="1100"/>
            </a:p>
          </p:txBody>
        </p:sp>
      </p:grp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A312A107-1F84-3FB7-9423-DF6AB1F5F708}"/>
              </a:ext>
            </a:extLst>
          </p:cNvPr>
          <p:cNvSpPr/>
          <p:nvPr/>
        </p:nvSpPr>
        <p:spPr>
          <a:xfrm>
            <a:off x="657011" y="4104158"/>
            <a:ext cx="10033252" cy="465928"/>
          </a:xfrm>
          <a:prstGeom prst="roundRect">
            <a:avLst>
              <a:gd name="adj" fmla="val 50000"/>
            </a:avLst>
          </a:prstGeom>
          <a:solidFill>
            <a:srgbClr val="EC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789E9E2-DDF2-7513-CEA9-F0F5C2001636}"/>
              </a:ext>
            </a:extLst>
          </p:cNvPr>
          <p:cNvSpPr/>
          <p:nvPr/>
        </p:nvSpPr>
        <p:spPr>
          <a:xfrm>
            <a:off x="2174952" y="4682243"/>
            <a:ext cx="8515312" cy="465928"/>
          </a:xfrm>
          <a:prstGeom prst="roundRect">
            <a:avLst>
              <a:gd name="adj" fmla="val 50000"/>
            </a:avLst>
          </a:prstGeom>
          <a:solidFill>
            <a:srgbClr val="DA5D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9B8FCA8-E3CB-7D2C-5DB5-8C291BA453E3}"/>
              </a:ext>
            </a:extLst>
          </p:cNvPr>
          <p:cNvSpPr/>
          <p:nvPr/>
        </p:nvSpPr>
        <p:spPr>
          <a:xfrm>
            <a:off x="1905418" y="5308233"/>
            <a:ext cx="8250953" cy="465928"/>
          </a:xfrm>
          <a:prstGeom prst="roundRect">
            <a:avLst>
              <a:gd name="adj" fmla="val 50000"/>
            </a:avLst>
          </a:prstGeom>
          <a:solidFill>
            <a:srgbClr val="AF5F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5F7461C-8B1E-BCCE-00B9-D35A7E153913}"/>
              </a:ext>
            </a:extLst>
          </p:cNvPr>
          <p:cNvSpPr/>
          <p:nvPr/>
        </p:nvSpPr>
        <p:spPr>
          <a:xfrm>
            <a:off x="2287780" y="5966268"/>
            <a:ext cx="6801792" cy="465928"/>
          </a:xfrm>
          <a:prstGeom prst="roundRect">
            <a:avLst>
              <a:gd name="adj" fmla="val 50000"/>
            </a:avLst>
          </a:prstGeom>
          <a:solidFill>
            <a:srgbClr val="6F6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 Same-side Corner of Rectangle 35">
            <a:extLst>
              <a:ext uri="{FF2B5EF4-FFF2-40B4-BE49-F238E27FC236}">
                <a16:creationId xmlns:a16="http://schemas.microsoft.com/office/drawing/2014/main" id="{2159C9E1-A5B8-820E-1D76-AAC28B539975}"/>
              </a:ext>
            </a:extLst>
          </p:cNvPr>
          <p:cNvSpPr/>
          <p:nvPr/>
        </p:nvSpPr>
        <p:spPr>
          <a:xfrm>
            <a:off x="4740937" y="2960914"/>
            <a:ext cx="2579914" cy="366791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  <a:ln w="66675">
            <a:solidFill>
              <a:schemeClr val="bg1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6968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F470A2-789E-468F-5DAB-6E24ABE3BDDE}"/>
              </a:ext>
            </a:extLst>
          </p:cNvPr>
          <p:cNvSpPr txBox="1"/>
          <p:nvPr/>
        </p:nvSpPr>
        <p:spPr>
          <a:xfrm>
            <a:off x="5144068" y="2231804"/>
            <a:ext cx="1717573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ln w="47625">
                  <a:solidFill>
                    <a:schemeClr val="bg1"/>
                  </a:solidFill>
                </a:ln>
                <a:solidFill>
                  <a:schemeClr val="bg2">
                    <a:lumMod val="25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</a:rPr>
              <a:t>VS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A7F927CF-51EA-7A97-5681-D7AE0D57F26B}"/>
              </a:ext>
            </a:extLst>
          </p:cNvPr>
          <p:cNvSpPr txBox="1">
            <a:spLocks/>
          </p:cNvSpPr>
          <p:nvPr/>
        </p:nvSpPr>
        <p:spPr>
          <a:xfrm>
            <a:off x="4658795" y="4029742"/>
            <a:ext cx="2723645" cy="6504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EC6968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Work as well as the marketing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DF7B8031-7632-683B-A3F5-FA345FC775B7}"/>
              </a:ext>
            </a:extLst>
          </p:cNvPr>
          <p:cNvSpPr txBox="1">
            <a:spLocks/>
          </p:cNvSpPr>
          <p:nvPr/>
        </p:nvSpPr>
        <p:spPr>
          <a:xfrm>
            <a:off x="4651636" y="4682885"/>
            <a:ext cx="2737962" cy="6504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DA5D8D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Work as well as the marketing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A6BD5132-6FFA-7993-4A9B-0FC557CCF0B8}"/>
              </a:ext>
            </a:extLst>
          </p:cNvPr>
          <p:cNvSpPr txBox="1">
            <a:spLocks/>
          </p:cNvSpPr>
          <p:nvPr/>
        </p:nvSpPr>
        <p:spPr>
          <a:xfrm>
            <a:off x="4658795" y="5346914"/>
            <a:ext cx="2723645" cy="6504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AF5FAA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Work as well as the marketing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CAA88F40-F8F2-27C8-1EDE-2D0C78D46C34}"/>
              </a:ext>
            </a:extLst>
          </p:cNvPr>
          <p:cNvSpPr txBox="1">
            <a:spLocks/>
          </p:cNvSpPr>
          <p:nvPr/>
        </p:nvSpPr>
        <p:spPr>
          <a:xfrm>
            <a:off x="4730660" y="5978383"/>
            <a:ext cx="2579915" cy="65044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rgbClr val="6F68B9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Work as well as the marketing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A1231BEF-E7A5-D1D9-333F-44DEAEC77F09}"/>
              </a:ext>
            </a:extLst>
          </p:cNvPr>
          <p:cNvSpPr txBox="1">
            <a:spLocks/>
          </p:cNvSpPr>
          <p:nvPr/>
        </p:nvSpPr>
        <p:spPr>
          <a:xfrm>
            <a:off x="3526971" y="4064891"/>
            <a:ext cx="1203080" cy="49655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5.5%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C3E7735A-983B-9CE6-3AC4-ABCDECF339C3}"/>
              </a:ext>
            </a:extLst>
          </p:cNvPr>
          <p:cNvSpPr txBox="1">
            <a:spLocks/>
          </p:cNvSpPr>
          <p:nvPr/>
        </p:nvSpPr>
        <p:spPr>
          <a:xfrm>
            <a:off x="3526971" y="4652719"/>
            <a:ext cx="1203080" cy="49655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3.5%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F351C20B-49B2-E5CF-54DE-103E35AB7602}"/>
              </a:ext>
            </a:extLst>
          </p:cNvPr>
          <p:cNvSpPr txBox="1">
            <a:spLocks/>
          </p:cNvSpPr>
          <p:nvPr/>
        </p:nvSpPr>
        <p:spPr>
          <a:xfrm>
            <a:off x="3526971" y="5273205"/>
            <a:ext cx="1203080" cy="49655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4.5%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50E7872F-1E6A-156C-42B6-A811446A0601}"/>
              </a:ext>
            </a:extLst>
          </p:cNvPr>
          <p:cNvSpPr txBox="1">
            <a:spLocks/>
          </p:cNvSpPr>
          <p:nvPr/>
        </p:nvSpPr>
        <p:spPr>
          <a:xfrm>
            <a:off x="3526971" y="5948119"/>
            <a:ext cx="1203080" cy="49655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2.5%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944AEA6E-8FD1-47B3-1A20-93A6151AB169}"/>
              </a:ext>
            </a:extLst>
          </p:cNvPr>
          <p:cNvSpPr txBox="1">
            <a:spLocks/>
          </p:cNvSpPr>
          <p:nvPr/>
        </p:nvSpPr>
        <p:spPr>
          <a:xfrm>
            <a:off x="7335168" y="4086663"/>
            <a:ext cx="1359333" cy="49655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5.5%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03114B8E-1D81-0F85-AC93-B4DC70D67F9F}"/>
              </a:ext>
            </a:extLst>
          </p:cNvPr>
          <p:cNvSpPr txBox="1">
            <a:spLocks/>
          </p:cNvSpPr>
          <p:nvPr/>
        </p:nvSpPr>
        <p:spPr>
          <a:xfrm>
            <a:off x="7335168" y="4674491"/>
            <a:ext cx="1359333" cy="49655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5.5%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C1C5F3E2-B236-8D98-331A-168FAF2F058E}"/>
              </a:ext>
            </a:extLst>
          </p:cNvPr>
          <p:cNvSpPr txBox="1">
            <a:spLocks/>
          </p:cNvSpPr>
          <p:nvPr/>
        </p:nvSpPr>
        <p:spPr>
          <a:xfrm>
            <a:off x="7335168" y="5294977"/>
            <a:ext cx="1359333" cy="49655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4.5%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D13DA65E-79AF-7574-A7D8-048320FDA6A6}"/>
              </a:ext>
            </a:extLst>
          </p:cNvPr>
          <p:cNvSpPr txBox="1">
            <a:spLocks/>
          </p:cNvSpPr>
          <p:nvPr/>
        </p:nvSpPr>
        <p:spPr>
          <a:xfrm>
            <a:off x="7335168" y="5969891"/>
            <a:ext cx="1359333" cy="496558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1.5%</a:t>
            </a:r>
          </a:p>
        </p:txBody>
      </p:sp>
    </p:spTree>
    <p:extLst>
      <p:ext uri="{BB962C8B-B14F-4D97-AF65-F5344CB8AC3E}">
        <p14:creationId xmlns:p14="http://schemas.microsoft.com/office/powerpoint/2010/main" val="353132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010096-33B2-A6D6-A748-B9D50CEB45D7}"/>
              </a:ext>
            </a:extLst>
          </p:cNvPr>
          <p:cNvSpPr/>
          <p:nvPr/>
        </p:nvSpPr>
        <p:spPr>
          <a:xfrm>
            <a:off x="5326902" y="364953"/>
            <a:ext cx="6865098" cy="1001298"/>
          </a:xfrm>
          <a:prstGeom prst="rect">
            <a:avLst/>
          </a:prstGeom>
          <a:solidFill>
            <a:srgbClr val="EC6968">
              <a:alpha val="7418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5D902031-A96B-D5AE-9216-3AAC08A47CED}"/>
              </a:ext>
            </a:extLst>
          </p:cNvPr>
          <p:cNvSpPr txBox="1"/>
          <p:nvPr/>
        </p:nvSpPr>
        <p:spPr>
          <a:xfrm>
            <a:off x="214951" y="480881"/>
            <a:ext cx="49777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>
                    <a:lumMod val="25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Comparison Chart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0CAFAA5A-72AD-7A23-015E-A2C6086D5A54}"/>
              </a:ext>
            </a:extLst>
          </p:cNvPr>
          <p:cNvSpPr txBox="1"/>
          <p:nvPr/>
        </p:nvSpPr>
        <p:spPr>
          <a:xfrm>
            <a:off x="5595257" y="542437"/>
            <a:ext cx="509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7A550-5521-60FA-D358-A5E0196AC574}"/>
              </a:ext>
            </a:extLst>
          </p:cNvPr>
          <p:cNvSpPr txBox="1"/>
          <p:nvPr/>
        </p:nvSpPr>
        <p:spPr>
          <a:xfrm>
            <a:off x="1866307" y="5738221"/>
            <a:ext cx="3460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DFDA9-9EF3-E45E-5CDB-05FD4B2EA99A}"/>
              </a:ext>
            </a:extLst>
          </p:cNvPr>
          <p:cNvSpPr/>
          <p:nvPr/>
        </p:nvSpPr>
        <p:spPr>
          <a:xfrm>
            <a:off x="5220900" y="3387773"/>
            <a:ext cx="23450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chemeClr val="bg2">
                    <a:lumMod val="50000"/>
                  </a:schemeClr>
                </a:solidFill>
                <a:effectLst>
                  <a:reflection blurRad="6350" stA="60000" endA="900" endPos="58000" dir="5400000" sy="-100000" algn="bl" rotWithShape="0"/>
                </a:effectLs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vs</a:t>
            </a:r>
            <a:endParaRPr lang="en-US" sz="19900" b="1" dirty="0">
              <a:solidFill>
                <a:schemeClr val="bg2">
                  <a:lumMod val="50000"/>
                </a:schemeClr>
              </a:solidFill>
              <a:effectLst>
                <a:reflection blurRad="6350" stA="60000" endA="900" endPos="58000" dir="5400000" sy="-100000" algn="bl" rotWithShape="0"/>
              </a:effectLs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5D67617-B93B-49F9-50D8-7EB18263BB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5345801"/>
              </p:ext>
            </p:extLst>
          </p:nvPr>
        </p:nvGraphicFramePr>
        <p:xfrm>
          <a:off x="7253679" y="2579413"/>
          <a:ext cx="3428636" cy="3214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4" name="Group 63">
            <a:extLst>
              <a:ext uri="{FF2B5EF4-FFF2-40B4-BE49-F238E27FC236}">
                <a16:creationId xmlns:a16="http://schemas.microsoft.com/office/drawing/2014/main" id="{2BCC60BC-BAC1-9FD8-0013-6C7B17B18FCD}"/>
              </a:ext>
            </a:extLst>
          </p:cNvPr>
          <p:cNvGrpSpPr/>
          <p:nvPr/>
        </p:nvGrpSpPr>
        <p:grpSpPr>
          <a:xfrm>
            <a:off x="2104093" y="2798651"/>
            <a:ext cx="2834230" cy="2995043"/>
            <a:chOff x="959305" y="1597303"/>
            <a:chExt cx="3460595" cy="3656948"/>
          </a:xfrm>
        </p:grpSpPr>
        <p:graphicFrame>
          <p:nvGraphicFramePr>
            <p:cNvPr id="63" name="Chart 62">
              <a:extLst>
                <a:ext uri="{FF2B5EF4-FFF2-40B4-BE49-F238E27FC236}">
                  <a16:creationId xmlns:a16="http://schemas.microsoft.com/office/drawing/2014/main" id="{290F591F-BBF8-9BDE-3582-41BA6065C51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31359179"/>
                </p:ext>
              </p:extLst>
            </p:nvPr>
          </p:nvGraphicFramePr>
          <p:xfrm>
            <a:off x="959305" y="1597303"/>
            <a:ext cx="3460595" cy="36569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286D2ED-27EB-6348-86F4-8BEF43146375}"/>
                </a:ext>
              </a:extLst>
            </p:cNvPr>
            <p:cNvGrpSpPr/>
            <p:nvPr/>
          </p:nvGrpSpPr>
          <p:grpSpPr>
            <a:xfrm>
              <a:off x="1561241" y="3580268"/>
              <a:ext cx="957463" cy="961660"/>
              <a:chOff x="9161458" y="1803401"/>
              <a:chExt cx="360368" cy="361949"/>
            </a:xfrm>
            <a:solidFill>
              <a:schemeClr val="bg1"/>
            </a:solidFill>
          </p:grpSpPr>
          <p:sp>
            <p:nvSpPr>
              <p:cNvPr id="48" name="Freeform 101">
                <a:extLst>
                  <a:ext uri="{FF2B5EF4-FFF2-40B4-BE49-F238E27FC236}">
                    <a16:creationId xmlns:a16="http://schemas.microsoft.com/office/drawing/2014/main" id="{42ECEF84-51BE-40AF-24D4-C719E5430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965326"/>
                <a:ext cx="168275" cy="93663"/>
              </a:xfrm>
              <a:custGeom>
                <a:avLst/>
                <a:gdLst>
                  <a:gd name="T0" fmla="*/ 40 w 45"/>
                  <a:gd name="T1" fmla="*/ 25 h 25"/>
                  <a:gd name="T2" fmla="*/ 40 w 45"/>
                  <a:gd name="T3" fmla="*/ 25 h 25"/>
                  <a:gd name="T4" fmla="*/ 45 w 45"/>
                  <a:gd name="T5" fmla="*/ 11 h 25"/>
                  <a:gd name="T6" fmla="*/ 40 w 45"/>
                  <a:gd name="T7" fmla="*/ 11 h 25"/>
                  <a:gd name="T8" fmla="*/ 0 w 45"/>
                  <a:gd name="T9" fmla="*/ 0 h 25"/>
                  <a:gd name="T10" fmla="*/ 0 w 45"/>
                  <a:gd name="T11" fmla="*/ 11 h 25"/>
                  <a:gd name="T12" fmla="*/ 40 w 45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25">
                    <a:moveTo>
                      <a:pt x="40" y="25"/>
                    </a:moveTo>
                    <a:cubicBezTo>
                      <a:pt x="40" y="25"/>
                      <a:pt x="40" y="25"/>
                      <a:pt x="40" y="25"/>
                    </a:cubicBezTo>
                    <a:cubicBezTo>
                      <a:pt x="40" y="20"/>
                      <a:pt x="42" y="15"/>
                      <a:pt x="45" y="11"/>
                    </a:cubicBezTo>
                    <a:cubicBezTo>
                      <a:pt x="43" y="11"/>
                      <a:pt x="42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/>
              </a:p>
            </p:txBody>
          </p:sp>
          <p:sp>
            <p:nvSpPr>
              <p:cNvPr id="49" name="Freeform 102">
                <a:extLst>
                  <a:ext uri="{FF2B5EF4-FFF2-40B4-BE49-F238E27FC236}">
                    <a16:creationId xmlns:a16="http://schemas.microsoft.com/office/drawing/2014/main" id="{B4728941-3C4A-8B09-2597-B889025EF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1897063"/>
                <a:ext cx="300039" cy="95250"/>
              </a:xfrm>
              <a:custGeom>
                <a:avLst/>
                <a:gdLst>
                  <a:gd name="T0" fmla="*/ 40 w 80"/>
                  <a:gd name="T1" fmla="*/ 25 h 25"/>
                  <a:gd name="T2" fmla="*/ 48 w 80"/>
                  <a:gd name="T3" fmla="*/ 25 h 25"/>
                  <a:gd name="T4" fmla="*/ 70 w 80"/>
                  <a:gd name="T5" fmla="*/ 15 h 25"/>
                  <a:gd name="T6" fmla="*/ 78 w 80"/>
                  <a:gd name="T7" fmla="*/ 16 h 25"/>
                  <a:gd name="T8" fmla="*/ 80 w 80"/>
                  <a:gd name="T9" fmla="*/ 15 h 25"/>
                  <a:gd name="T10" fmla="*/ 80 w 80"/>
                  <a:gd name="T11" fmla="*/ 2 h 25"/>
                  <a:gd name="T12" fmla="*/ 40 w 80"/>
                  <a:gd name="T13" fmla="*/ 11 h 25"/>
                  <a:gd name="T14" fmla="*/ 0 w 80"/>
                  <a:gd name="T15" fmla="*/ 0 h 25"/>
                  <a:gd name="T16" fmla="*/ 0 w 80"/>
                  <a:gd name="T17" fmla="*/ 11 h 25"/>
                  <a:gd name="T18" fmla="*/ 40 w 80"/>
                  <a:gd name="T19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0" h="25">
                    <a:moveTo>
                      <a:pt x="40" y="25"/>
                    </a:moveTo>
                    <a:cubicBezTo>
                      <a:pt x="43" y="25"/>
                      <a:pt x="45" y="25"/>
                      <a:pt x="48" y="25"/>
                    </a:cubicBezTo>
                    <a:cubicBezTo>
                      <a:pt x="53" y="19"/>
                      <a:pt x="61" y="15"/>
                      <a:pt x="70" y="15"/>
                    </a:cubicBezTo>
                    <a:cubicBezTo>
                      <a:pt x="73" y="15"/>
                      <a:pt x="76" y="15"/>
                      <a:pt x="78" y="16"/>
                    </a:cubicBezTo>
                    <a:cubicBezTo>
                      <a:pt x="79" y="16"/>
                      <a:pt x="79" y="15"/>
                      <a:pt x="80" y="15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1" y="7"/>
                      <a:pt x="55" y="11"/>
                      <a:pt x="40" y="11"/>
                    </a:cubicBezTo>
                    <a:cubicBezTo>
                      <a:pt x="24" y="11"/>
                      <a:pt x="7" y="7"/>
                      <a:pt x="0" y="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7"/>
                      <a:pt x="18" y="25"/>
                      <a:pt x="40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/>
              </a:p>
            </p:txBody>
          </p:sp>
          <p:sp>
            <p:nvSpPr>
              <p:cNvPr id="50" name="Freeform 103">
                <a:extLst>
                  <a:ext uri="{FF2B5EF4-FFF2-40B4-BE49-F238E27FC236}">
                    <a16:creationId xmlns:a16="http://schemas.microsoft.com/office/drawing/2014/main" id="{7A1A9DDD-18CF-526D-4344-079FEF085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58" y="1803401"/>
                <a:ext cx="300039" cy="120650"/>
              </a:xfrm>
              <a:custGeom>
                <a:avLst/>
                <a:gdLst>
                  <a:gd name="T0" fmla="*/ 40 w 80"/>
                  <a:gd name="T1" fmla="*/ 32 h 32"/>
                  <a:gd name="T2" fmla="*/ 80 w 80"/>
                  <a:gd name="T3" fmla="*/ 22 h 32"/>
                  <a:gd name="T4" fmla="*/ 80 w 80"/>
                  <a:gd name="T5" fmla="*/ 18 h 32"/>
                  <a:gd name="T6" fmla="*/ 40 w 80"/>
                  <a:gd name="T7" fmla="*/ 0 h 32"/>
                  <a:gd name="T8" fmla="*/ 0 w 80"/>
                  <a:gd name="T9" fmla="*/ 18 h 32"/>
                  <a:gd name="T10" fmla="*/ 40 w 80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0" h="32">
                    <a:moveTo>
                      <a:pt x="40" y="32"/>
                    </a:moveTo>
                    <a:cubicBezTo>
                      <a:pt x="58" y="32"/>
                      <a:pt x="74" y="27"/>
                      <a:pt x="80" y="22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80" y="8"/>
                      <a:pt x="62" y="0"/>
                      <a:pt x="40" y="0"/>
                    </a:cubicBezTo>
                    <a:cubicBezTo>
                      <a:pt x="18" y="0"/>
                      <a:pt x="0" y="8"/>
                      <a:pt x="0" y="18"/>
                    </a:cubicBezTo>
                    <a:cubicBezTo>
                      <a:pt x="0" y="24"/>
                      <a:pt x="18" y="32"/>
                      <a:pt x="40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/>
              </a:p>
            </p:txBody>
          </p:sp>
          <p:sp>
            <p:nvSpPr>
              <p:cNvPr id="51" name="Freeform 104">
                <a:extLst>
                  <a:ext uri="{FF2B5EF4-FFF2-40B4-BE49-F238E27FC236}">
                    <a16:creationId xmlns:a16="http://schemas.microsoft.com/office/drawing/2014/main" id="{73FB60D5-5BDA-9EB1-4623-5E42BAD38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468" y="2033588"/>
                <a:ext cx="173038" cy="101600"/>
              </a:xfrm>
              <a:custGeom>
                <a:avLst/>
                <a:gdLst>
                  <a:gd name="T0" fmla="*/ 40 w 46"/>
                  <a:gd name="T1" fmla="*/ 11 h 27"/>
                  <a:gd name="T2" fmla="*/ 0 w 46"/>
                  <a:gd name="T3" fmla="*/ 0 h 27"/>
                  <a:gd name="T4" fmla="*/ 0 w 46"/>
                  <a:gd name="T5" fmla="*/ 9 h 27"/>
                  <a:gd name="T6" fmla="*/ 40 w 46"/>
                  <a:gd name="T7" fmla="*/ 27 h 27"/>
                  <a:gd name="T8" fmla="*/ 46 w 46"/>
                  <a:gd name="T9" fmla="*/ 27 h 27"/>
                  <a:gd name="T10" fmla="*/ 40 w 46"/>
                  <a:gd name="T11" fmla="*/ 11 h 27"/>
                  <a:gd name="T12" fmla="*/ 40 w 46"/>
                  <a:gd name="T13" fmla="*/ 1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27">
                    <a:moveTo>
                      <a:pt x="40" y="11"/>
                    </a:moveTo>
                    <a:cubicBezTo>
                      <a:pt x="24" y="11"/>
                      <a:pt x="7" y="7"/>
                      <a:pt x="0" y="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19"/>
                      <a:pt x="18" y="27"/>
                      <a:pt x="40" y="27"/>
                    </a:cubicBezTo>
                    <a:cubicBezTo>
                      <a:pt x="42" y="27"/>
                      <a:pt x="44" y="27"/>
                      <a:pt x="46" y="27"/>
                    </a:cubicBezTo>
                    <a:cubicBezTo>
                      <a:pt x="43" y="22"/>
                      <a:pt x="40" y="17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/>
              </a:p>
            </p:txBody>
          </p:sp>
          <p:sp>
            <p:nvSpPr>
              <p:cNvPr id="52" name="Freeform 105">
                <a:extLst>
                  <a:ext uri="{FF2B5EF4-FFF2-40B4-BE49-F238E27FC236}">
                    <a16:creationId xmlns:a16="http://schemas.microsoft.com/office/drawing/2014/main" id="{09E31B6C-A8C6-204E-2668-F46517EA7F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26563" y="1968500"/>
                <a:ext cx="195263" cy="196850"/>
              </a:xfrm>
              <a:custGeom>
                <a:avLst/>
                <a:gdLst>
                  <a:gd name="T0" fmla="*/ 26 w 52"/>
                  <a:gd name="T1" fmla="*/ 0 h 52"/>
                  <a:gd name="T2" fmla="*/ 0 w 52"/>
                  <a:gd name="T3" fmla="*/ 26 h 52"/>
                  <a:gd name="T4" fmla="*/ 26 w 52"/>
                  <a:gd name="T5" fmla="*/ 52 h 52"/>
                  <a:gd name="T6" fmla="*/ 52 w 52"/>
                  <a:gd name="T7" fmla="*/ 26 h 52"/>
                  <a:gd name="T8" fmla="*/ 26 w 52"/>
                  <a:gd name="T9" fmla="*/ 0 h 52"/>
                  <a:gd name="T10" fmla="*/ 32 w 52"/>
                  <a:gd name="T11" fmla="*/ 30 h 52"/>
                  <a:gd name="T12" fmla="*/ 22 w 52"/>
                  <a:gd name="T13" fmla="*/ 30 h 52"/>
                  <a:gd name="T14" fmla="*/ 22 w 52"/>
                  <a:gd name="T15" fmla="*/ 13 h 52"/>
                  <a:gd name="T16" fmla="*/ 24 w 52"/>
                  <a:gd name="T17" fmla="*/ 11 h 52"/>
                  <a:gd name="T18" fmla="*/ 26 w 52"/>
                  <a:gd name="T19" fmla="*/ 13 h 52"/>
                  <a:gd name="T20" fmla="*/ 26 w 52"/>
                  <a:gd name="T21" fmla="*/ 26 h 52"/>
                  <a:gd name="T22" fmla="*/ 32 w 52"/>
                  <a:gd name="T23" fmla="*/ 26 h 52"/>
                  <a:gd name="T24" fmla="*/ 35 w 52"/>
                  <a:gd name="T25" fmla="*/ 28 h 52"/>
                  <a:gd name="T26" fmla="*/ 32 w 52"/>
                  <a:gd name="T27" fmla="*/ 3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2" h="52">
                    <a:moveTo>
                      <a:pt x="26" y="0"/>
                    </a:moveTo>
                    <a:cubicBezTo>
                      <a:pt x="12" y="0"/>
                      <a:pt x="0" y="12"/>
                      <a:pt x="0" y="26"/>
                    </a:cubicBezTo>
                    <a:cubicBezTo>
                      <a:pt x="0" y="40"/>
                      <a:pt x="12" y="52"/>
                      <a:pt x="26" y="52"/>
                    </a:cubicBezTo>
                    <a:cubicBezTo>
                      <a:pt x="40" y="52"/>
                      <a:pt x="52" y="40"/>
                      <a:pt x="52" y="26"/>
                    </a:cubicBezTo>
                    <a:cubicBezTo>
                      <a:pt x="52" y="12"/>
                      <a:pt x="40" y="0"/>
                      <a:pt x="26" y="0"/>
                    </a:cubicBezTo>
                    <a:close/>
                    <a:moveTo>
                      <a:pt x="32" y="30"/>
                    </a:moveTo>
                    <a:cubicBezTo>
                      <a:pt x="22" y="30"/>
                      <a:pt x="22" y="30"/>
                      <a:pt x="22" y="30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2" y="12"/>
                      <a:pt x="23" y="11"/>
                      <a:pt x="24" y="11"/>
                    </a:cubicBezTo>
                    <a:cubicBezTo>
                      <a:pt x="25" y="11"/>
                      <a:pt x="26" y="12"/>
                      <a:pt x="26" y="13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32" y="26"/>
                      <a:pt x="32" y="26"/>
                      <a:pt x="32" y="26"/>
                    </a:cubicBezTo>
                    <a:cubicBezTo>
                      <a:pt x="34" y="26"/>
                      <a:pt x="35" y="27"/>
                      <a:pt x="35" y="28"/>
                    </a:cubicBezTo>
                    <a:cubicBezTo>
                      <a:pt x="35" y="29"/>
                      <a:pt x="34" y="30"/>
                      <a:pt x="32" y="3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288C642-1B2B-EA25-A712-64FF6959145E}"/>
                </a:ext>
              </a:extLst>
            </p:cNvPr>
            <p:cNvGrpSpPr/>
            <p:nvPr/>
          </p:nvGrpSpPr>
          <p:grpSpPr>
            <a:xfrm>
              <a:off x="2973991" y="3567390"/>
              <a:ext cx="903792" cy="863980"/>
              <a:chOff x="4833935" y="3983047"/>
              <a:chExt cx="360361" cy="344489"/>
            </a:xfrm>
            <a:solidFill>
              <a:schemeClr val="bg1"/>
            </a:solidFill>
          </p:grpSpPr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DEB331E8-0FDF-282F-0144-D0F5AFFBD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3935" y="4179900"/>
                <a:ext cx="74613" cy="128588"/>
              </a:xfrm>
              <a:custGeom>
                <a:avLst/>
                <a:gdLst>
                  <a:gd name="T0" fmla="*/ 18 w 20"/>
                  <a:gd name="T1" fmla="*/ 0 h 34"/>
                  <a:gd name="T2" fmla="*/ 2 w 20"/>
                  <a:gd name="T3" fmla="*/ 0 h 34"/>
                  <a:gd name="T4" fmla="*/ 0 w 20"/>
                  <a:gd name="T5" fmla="*/ 2 h 34"/>
                  <a:gd name="T6" fmla="*/ 0 w 20"/>
                  <a:gd name="T7" fmla="*/ 32 h 34"/>
                  <a:gd name="T8" fmla="*/ 2 w 20"/>
                  <a:gd name="T9" fmla="*/ 34 h 34"/>
                  <a:gd name="T10" fmla="*/ 18 w 20"/>
                  <a:gd name="T11" fmla="*/ 34 h 34"/>
                  <a:gd name="T12" fmla="*/ 20 w 20"/>
                  <a:gd name="T13" fmla="*/ 32 h 34"/>
                  <a:gd name="T14" fmla="*/ 20 w 20"/>
                  <a:gd name="T15" fmla="*/ 2 h 34"/>
                  <a:gd name="T16" fmla="*/ 18 w 20"/>
                  <a:gd name="T17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0" h="34">
                    <a:moveTo>
                      <a:pt x="1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33"/>
                      <a:pt x="1" y="34"/>
                      <a:pt x="2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9" y="34"/>
                      <a:pt x="20" y="33"/>
                      <a:pt x="20" y="3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1"/>
                      <a:pt x="19" y="0"/>
                      <a:pt x="1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15880A7B-BD67-5F32-F9EA-D3487B5D5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3" y="4194186"/>
                <a:ext cx="277813" cy="133350"/>
              </a:xfrm>
              <a:custGeom>
                <a:avLst/>
                <a:gdLst>
                  <a:gd name="T0" fmla="*/ 73 w 74"/>
                  <a:gd name="T1" fmla="*/ 13 h 35"/>
                  <a:gd name="T2" fmla="*/ 59 w 74"/>
                  <a:gd name="T3" fmla="*/ 8 h 35"/>
                  <a:gd name="T4" fmla="*/ 47 w 74"/>
                  <a:gd name="T5" fmla="*/ 12 h 35"/>
                  <a:gd name="T6" fmla="*/ 47 w 74"/>
                  <a:gd name="T7" fmla="*/ 14 h 35"/>
                  <a:gd name="T8" fmla="*/ 45 w 74"/>
                  <a:gd name="T9" fmla="*/ 21 h 35"/>
                  <a:gd name="T10" fmla="*/ 38 w 74"/>
                  <a:gd name="T11" fmla="*/ 24 h 35"/>
                  <a:gd name="T12" fmla="*/ 18 w 74"/>
                  <a:gd name="T13" fmla="*/ 24 h 35"/>
                  <a:gd name="T14" fmla="*/ 16 w 74"/>
                  <a:gd name="T15" fmla="*/ 22 h 35"/>
                  <a:gd name="T16" fmla="*/ 18 w 74"/>
                  <a:gd name="T17" fmla="*/ 20 h 35"/>
                  <a:gd name="T18" fmla="*/ 38 w 74"/>
                  <a:gd name="T19" fmla="*/ 20 h 35"/>
                  <a:gd name="T20" fmla="*/ 42 w 74"/>
                  <a:gd name="T21" fmla="*/ 18 h 35"/>
                  <a:gd name="T22" fmla="*/ 43 w 74"/>
                  <a:gd name="T23" fmla="*/ 14 h 35"/>
                  <a:gd name="T24" fmla="*/ 38 w 74"/>
                  <a:gd name="T25" fmla="*/ 8 h 35"/>
                  <a:gd name="T26" fmla="*/ 27 w 74"/>
                  <a:gd name="T27" fmla="*/ 8 h 35"/>
                  <a:gd name="T28" fmla="*/ 26 w 74"/>
                  <a:gd name="T29" fmla="*/ 8 h 35"/>
                  <a:gd name="T30" fmla="*/ 25 w 74"/>
                  <a:gd name="T31" fmla="*/ 7 h 35"/>
                  <a:gd name="T32" fmla="*/ 8 w 74"/>
                  <a:gd name="T33" fmla="*/ 0 h 35"/>
                  <a:gd name="T34" fmla="*/ 2 w 74"/>
                  <a:gd name="T35" fmla="*/ 0 h 35"/>
                  <a:gd name="T36" fmla="*/ 0 w 74"/>
                  <a:gd name="T37" fmla="*/ 2 h 35"/>
                  <a:gd name="T38" fmla="*/ 0 w 74"/>
                  <a:gd name="T39" fmla="*/ 24 h 35"/>
                  <a:gd name="T40" fmla="*/ 1 w 74"/>
                  <a:gd name="T41" fmla="*/ 26 h 35"/>
                  <a:gd name="T42" fmla="*/ 16 w 74"/>
                  <a:gd name="T43" fmla="*/ 31 h 35"/>
                  <a:gd name="T44" fmla="*/ 32 w 74"/>
                  <a:gd name="T45" fmla="*/ 35 h 35"/>
                  <a:gd name="T46" fmla="*/ 49 w 74"/>
                  <a:gd name="T47" fmla="*/ 29 h 35"/>
                  <a:gd name="T48" fmla="*/ 73 w 74"/>
                  <a:gd name="T49" fmla="*/ 16 h 35"/>
                  <a:gd name="T50" fmla="*/ 74 w 74"/>
                  <a:gd name="T51" fmla="*/ 14 h 35"/>
                  <a:gd name="T52" fmla="*/ 73 w 74"/>
                  <a:gd name="T53" fmla="*/ 1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4" h="35">
                    <a:moveTo>
                      <a:pt x="73" y="13"/>
                    </a:moveTo>
                    <a:cubicBezTo>
                      <a:pt x="69" y="8"/>
                      <a:pt x="65" y="7"/>
                      <a:pt x="59" y="8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13"/>
                      <a:pt x="47" y="13"/>
                      <a:pt x="47" y="14"/>
                    </a:cubicBezTo>
                    <a:cubicBezTo>
                      <a:pt x="47" y="17"/>
                      <a:pt x="47" y="19"/>
                      <a:pt x="45" y="21"/>
                    </a:cubicBezTo>
                    <a:cubicBezTo>
                      <a:pt x="43" y="23"/>
                      <a:pt x="41" y="24"/>
                      <a:pt x="3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7" y="24"/>
                      <a:pt x="16" y="23"/>
                      <a:pt x="16" y="22"/>
                    </a:cubicBezTo>
                    <a:cubicBezTo>
                      <a:pt x="16" y="21"/>
                      <a:pt x="17" y="20"/>
                      <a:pt x="18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0" y="20"/>
                      <a:pt x="41" y="19"/>
                      <a:pt x="42" y="18"/>
                    </a:cubicBezTo>
                    <a:cubicBezTo>
                      <a:pt x="43" y="17"/>
                      <a:pt x="43" y="16"/>
                      <a:pt x="43" y="14"/>
                    </a:cubicBezTo>
                    <a:cubicBezTo>
                      <a:pt x="43" y="12"/>
                      <a:pt x="42" y="8"/>
                      <a:pt x="38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5" y="8"/>
                      <a:pt x="25" y="8"/>
                      <a:pt x="25" y="7"/>
                    </a:cubicBezTo>
                    <a:cubicBezTo>
                      <a:pt x="23" y="6"/>
                      <a:pt x="17" y="0"/>
                      <a:pt x="8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5"/>
                      <a:pt x="1" y="26"/>
                      <a:pt x="1" y="26"/>
                    </a:cubicBezTo>
                    <a:cubicBezTo>
                      <a:pt x="8" y="28"/>
                      <a:pt x="12" y="30"/>
                      <a:pt x="16" y="31"/>
                    </a:cubicBezTo>
                    <a:cubicBezTo>
                      <a:pt x="24" y="34"/>
                      <a:pt x="28" y="35"/>
                      <a:pt x="32" y="35"/>
                    </a:cubicBezTo>
                    <a:cubicBezTo>
                      <a:pt x="37" y="35"/>
                      <a:pt x="41" y="33"/>
                      <a:pt x="49" y="29"/>
                    </a:cubicBezTo>
                    <a:cubicBezTo>
                      <a:pt x="54" y="26"/>
                      <a:pt x="62" y="21"/>
                      <a:pt x="73" y="16"/>
                    </a:cubicBezTo>
                    <a:cubicBezTo>
                      <a:pt x="73" y="15"/>
                      <a:pt x="74" y="15"/>
                      <a:pt x="74" y="14"/>
                    </a:cubicBezTo>
                    <a:cubicBezTo>
                      <a:pt x="74" y="14"/>
                      <a:pt x="74" y="13"/>
                      <a:pt x="73" y="1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/>
              </a:p>
            </p:txBody>
          </p:sp>
          <p:sp>
            <p:nvSpPr>
              <p:cNvPr id="44" name="Freeform 43">
                <a:extLst>
                  <a:ext uri="{FF2B5EF4-FFF2-40B4-BE49-F238E27FC236}">
                    <a16:creationId xmlns:a16="http://schemas.microsoft.com/office/drawing/2014/main" id="{8D7A1A29-6D17-3B19-A964-5CF2932008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37140" y="3983047"/>
                <a:ext cx="104775" cy="106363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/>
              </a:p>
            </p:txBody>
          </p:sp>
          <p:sp>
            <p:nvSpPr>
              <p:cNvPr id="45" name="Freeform 44">
                <a:extLst>
                  <a:ext uri="{FF2B5EF4-FFF2-40B4-BE49-F238E27FC236}">
                    <a16:creationId xmlns:a16="http://schemas.microsoft.com/office/drawing/2014/main" id="{A62C9448-51FA-27DC-0F81-6A83309322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68875" y="4089401"/>
                <a:ext cx="104775" cy="104775"/>
              </a:xfrm>
              <a:custGeom>
                <a:avLst/>
                <a:gdLst>
                  <a:gd name="T0" fmla="*/ 14 w 28"/>
                  <a:gd name="T1" fmla="*/ 28 h 28"/>
                  <a:gd name="T2" fmla="*/ 28 w 28"/>
                  <a:gd name="T3" fmla="*/ 14 h 28"/>
                  <a:gd name="T4" fmla="*/ 14 w 28"/>
                  <a:gd name="T5" fmla="*/ 0 h 28"/>
                  <a:gd name="T6" fmla="*/ 0 w 28"/>
                  <a:gd name="T7" fmla="*/ 14 h 28"/>
                  <a:gd name="T8" fmla="*/ 14 w 28"/>
                  <a:gd name="T9" fmla="*/ 28 h 28"/>
                  <a:gd name="T10" fmla="*/ 12 w 28"/>
                  <a:gd name="T11" fmla="*/ 10 h 28"/>
                  <a:gd name="T12" fmla="*/ 14 w 28"/>
                  <a:gd name="T13" fmla="*/ 8 h 28"/>
                  <a:gd name="T14" fmla="*/ 16 w 28"/>
                  <a:gd name="T15" fmla="*/ 10 h 28"/>
                  <a:gd name="T16" fmla="*/ 16 w 28"/>
                  <a:gd name="T17" fmla="*/ 18 h 28"/>
                  <a:gd name="T18" fmla="*/ 14 w 28"/>
                  <a:gd name="T19" fmla="*/ 20 h 28"/>
                  <a:gd name="T20" fmla="*/ 12 w 28"/>
                  <a:gd name="T21" fmla="*/ 18 h 28"/>
                  <a:gd name="T22" fmla="*/ 12 w 28"/>
                  <a:gd name="T23" fmla="*/ 1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" h="28">
                    <a:moveTo>
                      <a:pt x="14" y="28"/>
                    </a:moveTo>
                    <a:cubicBezTo>
                      <a:pt x="22" y="28"/>
                      <a:pt x="28" y="22"/>
                      <a:pt x="28" y="14"/>
                    </a:cubicBezTo>
                    <a:cubicBezTo>
                      <a:pt x="28" y="6"/>
                      <a:pt x="22" y="0"/>
                      <a:pt x="14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8"/>
                      <a:pt x="14" y="28"/>
                    </a:cubicBezTo>
                    <a:close/>
                    <a:moveTo>
                      <a:pt x="12" y="10"/>
                    </a:moveTo>
                    <a:cubicBezTo>
                      <a:pt x="12" y="9"/>
                      <a:pt x="13" y="8"/>
                      <a:pt x="14" y="8"/>
                    </a:cubicBezTo>
                    <a:cubicBezTo>
                      <a:pt x="15" y="8"/>
                      <a:pt x="16" y="9"/>
                      <a:pt x="16" y="10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5" y="20"/>
                      <a:pt x="14" y="20"/>
                    </a:cubicBezTo>
                    <a:cubicBezTo>
                      <a:pt x="13" y="20"/>
                      <a:pt x="12" y="19"/>
                      <a:pt x="12" y="18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1CFCEB1F-497E-D522-A8C1-45544E0FFDDB}"/>
                </a:ext>
              </a:extLst>
            </p:cNvPr>
            <p:cNvGrpSpPr/>
            <p:nvPr/>
          </p:nvGrpSpPr>
          <p:grpSpPr>
            <a:xfrm>
              <a:off x="2880230" y="2316621"/>
              <a:ext cx="903792" cy="903788"/>
              <a:chOff x="4319588" y="2492375"/>
              <a:chExt cx="287338" cy="287338"/>
            </a:xfrm>
            <a:solidFill>
              <a:schemeClr val="bg1"/>
            </a:solidFill>
          </p:grpSpPr>
          <p:sp>
            <p:nvSpPr>
              <p:cNvPr id="55" name="Freeform 372">
                <a:extLst>
                  <a:ext uri="{FF2B5EF4-FFF2-40B4-BE49-F238E27FC236}">
                    <a16:creationId xmlns:a16="http://schemas.microsoft.com/office/drawing/2014/main" id="{5F399B50-3CCE-0CF3-6DEA-ABA1DEB102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9588" y="2587625"/>
                <a:ext cx="287338" cy="192088"/>
              </a:xfrm>
              <a:custGeom>
                <a:avLst/>
                <a:gdLst>
                  <a:gd name="T0" fmla="*/ 843 w 904"/>
                  <a:gd name="T1" fmla="*/ 572 h 602"/>
                  <a:gd name="T2" fmla="*/ 843 w 904"/>
                  <a:gd name="T3" fmla="*/ 12 h 602"/>
                  <a:gd name="T4" fmla="*/ 841 w 904"/>
                  <a:gd name="T5" fmla="*/ 7 h 602"/>
                  <a:gd name="T6" fmla="*/ 836 w 904"/>
                  <a:gd name="T7" fmla="*/ 3 h 602"/>
                  <a:gd name="T8" fmla="*/ 831 w 904"/>
                  <a:gd name="T9" fmla="*/ 1 h 602"/>
                  <a:gd name="T10" fmla="*/ 708 w 904"/>
                  <a:gd name="T11" fmla="*/ 0 h 602"/>
                  <a:gd name="T12" fmla="*/ 702 w 904"/>
                  <a:gd name="T13" fmla="*/ 2 h 602"/>
                  <a:gd name="T14" fmla="*/ 697 w 904"/>
                  <a:gd name="T15" fmla="*/ 5 h 602"/>
                  <a:gd name="T16" fmla="*/ 694 w 904"/>
                  <a:gd name="T17" fmla="*/ 9 h 602"/>
                  <a:gd name="T18" fmla="*/ 693 w 904"/>
                  <a:gd name="T19" fmla="*/ 16 h 602"/>
                  <a:gd name="T20" fmla="*/ 632 w 904"/>
                  <a:gd name="T21" fmla="*/ 572 h 602"/>
                  <a:gd name="T22" fmla="*/ 632 w 904"/>
                  <a:gd name="T23" fmla="*/ 283 h 602"/>
                  <a:gd name="T24" fmla="*/ 630 w 904"/>
                  <a:gd name="T25" fmla="*/ 277 h 602"/>
                  <a:gd name="T26" fmla="*/ 626 w 904"/>
                  <a:gd name="T27" fmla="*/ 274 h 602"/>
                  <a:gd name="T28" fmla="*/ 621 w 904"/>
                  <a:gd name="T29" fmla="*/ 271 h 602"/>
                  <a:gd name="T30" fmla="*/ 497 w 904"/>
                  <a:gd name="T31" fmla="*/ 271 h 602"/>
                  <a:gd name="T32" fmla="*/ 491 w 904"/>
                  <a:gd name="T33" fmla="*/ 272 h 602"/>
                  <a:gd name="T34" fmla="*/ 487 w 904"/>
                  <a:gd name="T35" fmla="*/ 275 h 602"/>
                  <a:gd name="T36" fmla="*/ 483 w 904"/>
                  <a:gd name="T37" fmla="*/ 281 h 602"/>
                  <a:gd name="T38" fmla="*/ 482 w 904"/>
                  <a:gd name="T39" fmla="*/ 286 h 602"/>
                  <a:gd name="T40" fmla="*/ 421 w 904"/>
                  <a:gd name="T41" fmla="*/ 572 h 602"/>
                  <a:gd name="T42" fmla="*/ 421 w 904"/>
                  <a:gd name="T43" fmla="*/ 193 h 602"/>
                  <a:gd name="T44" fmla="*/ 419 w 904"/>
                  <a:gd name="T45" fmla="*/ 187 h 602"/>
                  <a:gd name="T46" fmla="*/ 415 w 904"/>
                  <a:gd name="T47" fmla="*/ 183 h 602"/>
                  <a:gd name="T48" fmla="*/ 409 w 904"/>
                  <a:gd name="T49" fmla="*/ 181 h 602"/>
                  <a:gd name="T50" fmla="*/ 286 w 904"/>
                  <a:gd name="T51" fmla="*/ 181 h 602"/>
                  <a:gd name="T52" fmla="*/ 281 w 904"/>
                  <a:gd name="T53" fmla="*/ 182 h 602"/>
                  <a:gd name="T54" fmla="*/ 275 w 904"/>
                  <a:gd name="T55" fmla="*/ 185 h 602"/>
                  <a:gd name="T56" fmla="*/ 272 w 904"/>
                  <a:gd name="T57" fmla="*/ 190 h 602"/>
                  <a:gd name="T58" fmla="*/ 271 w 904"/>
                  <a:gd name="T59" fmla="*/ 196 h 602"/>
                  <a:gd name="T60" fmla="*/ 211 w 904"/>
                  <a:gd name="T61" fmla="*/ 572 h 602"/>
                  <a:gd name="T62" fmla="*/ 211 w 904"/>
                  <a:gd name="T63" fmla="*/ 404 h 602"/>
                  <a:gd name="T64" fmla="*/ 209 w 904"/>
                  <a:gd name="T65" fmla="*/ 399 h 602"/>
                  <a:gd name="T66" fmla="*/ 205 w 904"/>
                  <a:gd name="T67" fmla="*/ 394 h 602"/>
                  <a:gd name="T68" fmla="*/ 199 w 904"/>
                  <a:gd name="T69" fmla="*/ 392 h 602"/>
                  <a:gd name="T70" fmla="*/ 76 w 904"/>
                  <a:gd name="T71" fmla="*/ 391 h 602"/>
                  <a:gd name="T72" fmla="*/ 69 w 904"/>
                  <a:gd name="T73" fmla="*/ 392 h 602"/>
                  <a:gd name="T74" fmla="*/ 65 w 904"/>
                  <a:gd name="T75" fmla="*/ 396 h 602"/>
                  <a:gd name="T76" fmla="*/ 62 w 904"/>
                  <a:gd name="T77" fmla="*/ 401 h 602"/>
                  <a:gd name="T78" fmla="*/ 61 w 904"/>
                  <a:gd name="T79" fmla="*/ 406 h 602"/>
                  <a:gd name="T80" fmla="*/ 15 w 904"/>
                  <a:gd name="T81" fmla="*/ 572 h 602"/>
                  <a:gd name="T82" fmla="*/ 9 w 904"/>
                  <a:gd name="T83" fmla="*/ 573 h 602"/>
                  <a:gd name="T84" fmla="*/ 5 w 904"/>
                  <a:gd name="T85" fmla="*/ 577 h 602"/>
                  <a:gd name="T86" fmla="*/ 2 w 904"/>
                  <a:gd name="T87" fmla="*/ 581 h 602"/>
                  <a:gd name="T88" fmla="*/ 0 w 904"/>
                  <a:gd name="T89" fmla="*/ 587 h 602"/>
                  <a:gd name="T90" fmla="*/ 2 w 904"/>
                  <a:gd name="T91" fmla="*/ 593 h 602"/>
                  <a:gd name="T92" fmla="*/ 5 w 904"/>
                  <a:gd name="T93" fmla="*/ 598 h 602"/>
                  <a:gd name="T94" fmla="*/ 9 w 904"/>
                  <a:gd name="T95" fmla="*/ 601 h 602"/>
                  <a:gd name="T96" fmla="*/ 15 w 904"/>
                  <a:gd name="T97" fmla="*/ 602 h 602"/>
                  <a:gd name="T98" fmla="*/ 196 w 904"/>
                  <a:gd name="T99" fmla="*/ 602 h 602"/>
                  <a:gd name="T100" fmla="*/ 406 w 904"/>
                  <a:gd name="T101" fmla="*/ 602 h 602"/>
                  <a:gd name="T102" fmla="*/ 617 w 904"/>
                  <a:gd name="T103" fmla="*/ 602 h 602"/>
                  <a:gd name="T104" fmla="*/ 828 w 904"/>
                  <a:gd name="T105" fmla="*/ 602 h 602"/>
                  <a:gd name="T106" fmla="*/ 891 w 904"/>
                  <a:gd name="T107" fmla="*/ 602 h 602"/>
                  <a:gd name="T108" fmla="*/ 896 w 904"/>
                  <a:gd name="T109" fmla="*/ 600 h 602"/>
                  <a:gd name="T110" fmla="*/ 901 w 904"/>
                  <a:gd name="T111" fmla="*/ 596 h 602"/>
                  <a:gd name="T112" fmla="*/ 903 w 904"/>
                  <a:gd name="T113" fmla="*/ 591 h 602"/>
                  <a:gd name="T114" fmla="*/ 903 w 904"/>
                  <a:gd name="T115" fmla="*/ 584 h 602"/>
                  <a:gd name="T116" fmla="*/ 901 w 904"/>
                  <a:gd name="T117" fmla="*/ 579 h 602"/>
                  <a:gd name="T118" fmla="*/ 896 w 904"/>
                  <a:gd name="T119" fmla="*/ 575 h 602"/>
                  <a:gd name="T120" fmla="*/ 891 w 904"/>
                  <a:gd name="T121" fmla="*/ 5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04" h="602">
                    <a:moveTo>
                      <a:pt x="889" y="572"/>
                    </a:moveTo>
                    <a:lnTo>
                      <a:pt x="843" y="572"/>
                    </a:lnTo>
                    <a:lnTo>
                      <a:pt x="843" y="16"/>
                    </a:lnTo>
                    <a:lnTo>
                      <a:pt x="843" y="12"/>
                    </a:lnTo>
                    <a:lnTo>
                      <a:pt x="842" y="9"/>
                    </a:lnTo>
                    <a:lnTo>
                      <a:pt x="841" y="7"/>
                    </a:lnTo>
                    <a:lnTo>
                      <a:pt x="838" y="5"/>
                    </a:lnTo>
                    <a:lnTo>
                      <a:pt x="836" y="3"/>
                    </a:lnTo>
                    <a:lnTo>
                      <a:pt x="834" y="2"/>
                    </a:lnTo>
                    <a:lnTo>
                      <a:pt x="831" y="1"/>
                    </a:lnTo>
                    <a:lnTo>
                      <a:pt x="828" y="1"/>
                    </a:lnTo>
                    <a:lnTo>
                      <a:pt x="708" y="0"/>
                    </a:lnTo>
                    <a:lnTo>
                      <a:pt x="704" y="1"/>
                    </a:lnTo>
                    <a:lnTo>
                      <a:pt x="702" y="2"/>
                    </a:lnTo>
                    <a:lnTo>
                      <a:pt x="699" y="3"/>
                    </a:lnTo>
                    <a:lnTo>
                      <a:pt x="697" y="5"/>
                    </a:lnTo>
                    <a:lnTo>
                      <a:pt x="695" y="7"/>
                    </a:lnTo>
                    <a:lnTo>
                      <a:pt x="694" y="9"/>
                    </a:lnTo>
                    <a:lnTo>
                      <a:pt x="693" y="12"/>
                    </a:lnTo>
                    <a:lnTo>
                      <a:pt x="693" y="16"/>
                    </a:lnTo>
                    <a:lnTo>
                      <a:pt x="693" y="572"/>
                    </a:lnTo>
                    <a:lnTo>
                      <a:pt x="632" y="572"/>
                    </a:lnTo>
                    <a:lnTo>
                      <a:pt x="632" y="286"/>
                    </a:lnTo>
                    <a:lnTo>
                      <a:pt x="632" y="283"/>
                    </a:lnTo>
                    <a:lnTo>
                      <a:pt x="631" y="281"/>
                    </a:lnTo>
                    <a:lnTo>
                      <a:pt x="630" y="277"/>
                    </a:lnTo>
                    <a:lnTo>
                      <a:pt x="628" y="275"/>
                    </a:lnTo>
                    <a:lnTo>
                      <a:pt x="626" y="274"/>
                    </a:lnTo>
                    <a:lnTo>
                      <a:pt x="623" y="272"/>
                    </a:lnTo>
                    <a:lnTo>
                      <a:pt x="621" y="271"/>
                    </a:lnTo>
                    <a:lnTo>
                      <a:pt x="617" y="271"/>
                    </a:lnTo>
                    <a:lnTo>
                      <a:pt x="497" y="271"/>
                    </a:lnTo>
                    <a:lnTo>
                      <a:pt x="494" y="271"/>
                    </a:lnTo>
                    <a:lnTo>
                      <a:pt x="491" y="272"/>
                    </a:lnTo>
                    <a:lnTo>
                      <a:pt x="489" y="274"/>
                    </a:lnTo>
                    <a:lnTo>
                      <a:pt x="487" y="275"/>
                    </a:lnTo>
                    <a:lnTo>
                      <a:pt x="484" y="277"/>
                    </a:lnTo>
                    <a:lnTo>
                      <a:pt x="483" y="281"/>
                    </a:lnTo>
                    <a:lnTo>
                      <a:pt x="482" y="283"/>
                    </a:lnTo>
                    <a:lnTo>
                      <a:pt x="482" y="286"/>
                    </a:lnTo>
                    <a:lnTo>
                      <a:pt x="482" y="572"/>
                    </a:lnTo>
                    <a:lnTo>
                      <a:pt x="421" y="572"/>
                    </a:lnTo>
                    <a:lnTo>
                      <a:pt x="421" y="196"/>
                    </a:lnTo>
                    <a:lnTo>
                      <a:pt x="421" y="193"/>
                    </a:lnTo>
                    <a:lnTo>
                      <a:pt x="420" y="190"/>
                    </a:lnTo>
                    <a:lnTo>
                      <a:pt x="419" y="187"/>
                    </a:lnTo>
                    <a:lnTo>
                      <a:pt x="417" y="185"/>
                    </a:lnTo>
                    <a:lnTo>
                      <a:pt x="415" y="183"/>
                    </a:lnTo>
                    <a:lnTo>
                      <a:pt x="413" y="182"/>
                    </a:lnTo>
                    <a:lnTo>
                      <a:pt x="409" y="181"/>
                    </a:lnTo>
                    <a:lnTo>
                      <a:pt x="406" y="181"/>
                    </a:lnTo>
                    <a:lnTo>
                      <a:pt x="286" y="181"/>
                    </a:lnTo>
                    <a:lnTo>
                      <a:pt x="283" y="181"/>
                    </a:lnTo>
                    <a:lnTo>
                      <a:pt x="281" y="182"/>
                    </a:lnTo>
                    <a:lnTo>
                      <a:pt x="277" y="183"/>
                    </a:lnTo>
                    <a:lnTo>
                      <a:pt x="275" y="185"/>
                    </a:lnTo>
                    <a:lnTo>
                      <a:pt x="273" y="187"/>
                    </a:lnTo>
                    <a:lnTo>
                      <a:pt x="272" y="190"/>
                    </a:lnTo>
                    <a:lnTo>
                      <a:pt x="271" y="193"/>
                    </a:lnTo>
                    <a:lnTo>
                      <a:pt x="271" y="196"/>
                    </a:lnTo>
                    <a:lnTo>
                      <a:pt x="271" y="572"/>
                    </a:lnTo>
                    <a:lnTo>
                      <a:pt x="211" y="572"/>
                    </a:lnTo>
                    <a:lnTo>
                      <a:pt x="211" y="406"/>
                    </a:lnTo>
                    <a:lnTo>
                      <a:pt x="211" y="404"/>
                    </a:lnTo>
                    <a:lnTo>
                      <a:pt x="210" y="401"/>
                    </a:lnTo>
                    <a:lnTo>
                      <a:pt x="209" y="399"/>
                    </a:lnTo>
                    <a:lnTo>
                      <a:pt x="207" y="396"/>
                    </a:lnTo>
                    <a:lnTo>
                      <a:pt x="205" y="394"/>
                    </a:lnTo>
                    <a:lnTo>
                      <a:pt x="201" y="393"/>
                    </a:lnTo>
                    <a:lnTo>
                      <a:pt x="199" y="392"/>
                    </a:lnTo>
                    <a:lnTo>
                      <a:pt x="196" y="391"/>
                    </a:lnTo>
                    <a:lnTo>
                      <a:pt x="76" y="391"/>
                    </a:lnTo>
                    <a:lnTo>
                      <a:pt x="73" y="392"/>
                    </a:lnTo>
                    <a:lnTo>
                      <a:pt x="69" y="392"/>
                    </a:lnTo>
                    <a:lnTo>
                      <a:pt x="67" y="394"/>
                    </a:lnTo>
                    <a:lnTo>
                      <a:pt x="65" y="396"/>
                    </a:lnTo>
                    <a:lnTo>
                      <a:pt x="63" y="399"/>
                    </a:lnTo>
                    <a:lnTo>
                      <a:pt x="62" y="401"/>
                    </a:lnTo>
                    <a:lnTo>
                      <a:pt x="61" y="404"/>
                    </a:lnTo>
                    <a:lnTo>
                      <a:pt x="61" y="406"/>
                    </a:lnTo>
                    <a:lnTo>
                      <a:pt x="61" y="572"/>
                    </a:lnTo>
                    <a:lnTo>
                      <a:pt x="15" y="572"/>
                    </a:lnTo>
                    <a:lnTo>
                      <a:pt x="13" y="572"/>
                    </a:lnTo>
                    <a:lnTo>
                      <a:pt x="9" y="573"/>
                    </a:lnTo>
                    <a:lnTo>
                      <a:pt x="7" y="575"/>
                    </a:lnTo>
                    <a:lnTo>
                      <a:pt x="5" y="577"/>
                    </a:lnTo>
                    <a:lnTo>
                      <a:pt x="3" y="579"/>
                    </a:lnTo>
                    <a:lnTo>
                      <a:pt x="2" y="581"/>
                    </a:lnTo>
                    <a:lnTo>
                      <a:pt x="1" y="584"/>
                    </a:lnTo>
                    <a:lnTo>
                      <a:pt x="0" y="587"/>
                    </a:lnTo>
                    <a:lnTo>
                      <a:pt x="1" y="591"/>
                    </a:lnTo>
                    <a:lnTo>
                      <a:pt x="2" y="593"/>
                    </a:lnTo>
                    <a:lnTo>
                      <a:pt x="3" y="596"/>
                    </a:lnTo>
                    <a:lnTo>
                      <a:pt x="5" y="598"/>
                    </a:lnTo>
                    <a:lnTo>
                      <a:pt x="7" y="600"/>
                    </a:lnTo>
                    <a:lnTo>
                      <a:pt x="9" y="601"/>
                    </a:lnTo>
                    <a:lnTo>
                      <a:pt x="13" y="602"/>
                    </a:lnTo>
                    <a:lnTo>
                      <a:pt x="15" y="602"/>
                    </a:lnTo>
                    <a:lnTo>
                      <a:pt x="76" y="602"/>
                    </a:lnTo>
                    <a:lnTo>
                      <a:pt x="196" y="602"/>
                    </a:lnTo>
                    <a:lnTo>
                      <a:pt x="286" y="602"/>
                    </a:lnTo>
                    <a:lnTo>
                      <a:pt x="406" y="602"/>
                    </a:lnTo>
                    <a:lnTo>
                      <a:pt x="497" y="602"/>
                    </a:lnTo>
                    <a:lnTo>
                      <a:pt x="617" y="602"/>
                    </a:lnTo>
                    <a:lnTo>
                      <a:pt x="708" y="602"/>
                    </a:lnTo>
                    <a:lnTo>
                      <a:pt x="828" y="602"/>
                    </a:lnTo>
                    <a:lnTo>
                      <a:pt x="889" y="602"/>
                    </a:lnTo>
                    <a:lnTo>
                      <a:pt x="891" y="602"/>
                    </a:lnTo>
                    <a:lnTo>
                      <a:pt x="894" y="601"/>
                    </a:lnTo>
                    <a:lnTo>
                      <a:pt x="896" y="600"/>
                    </a:lnTo>
                    <a:lnTo>
                      <a:pt x="898" y="598"/>
                    </a:lnTo>
                    <a:lnTo>
                      <a:pt x="901" y="596"/>
                    </a:lnTo>
                    <a:lnTo>
                      <a:pt x="902" y="593"/>
                    </a:lnTo>
                    <a:lnTo>
                      <a:pt x="903" y="591"/>
                    </a:lnTo>
                    <a:lnTo>
                      <a:pt x="904" y="587"/>
                    </a:lnTo>
                    <a:lnTo>
                      <a:pt x="903" y="584"/>
                    </a:lnTo>
                    <a:lnTo>
                      <a:pt x="902" y="581"/>
                    </a:lnTo>
                    <a:lnTo>
                      <a:pt x="901" y="579"/>
                    </a:lnTo>
                    <a:lnTo>
                      <a:pt x="898" y="577"/>
                    </a:lnTo>
                    <a:lnTo>
                      <a:pt x="896" y="575"/>
                    </a:lnTo>
                    <a:lnTo>
                      <a:pt x="894" y="573"/>
                    </a:lnTo>
                    <a:lnTo>
                      <a:pt x="891" y="572"/>
                    </a:lnTo>
                    <a:lnTo>
                      <a:pt x="889" y="57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  <p:sp>
            <p:nvSpPr>
              <p:cNvPr id="56" name="Freeform 373">
                <a:extLst>
                  <a:ext uri="{FF2B5EF4-FFF2-40B4-BE49-F238E27FC236}">
                    <a16:creationId xmlns:a16="http://schemas.microsoft.com/office/drawing/2014/main" id="{659B8B74-A458-5082-F927-E13156CD43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8638" y="2492375"/>
                <a:ext cx="252413" cy="157163"/>
              </a:xfrm>
              <a:custGeom>
                <a:avLst/>
                <a:gdLst>
                  <a:gd name="T0" fmla="*/ 77 w 797"/>
                  <a:gd name="T1" fmla="*/ 494 h 497"/>
                  <a:gd name="T2" fmla="*/ 97 w 797"/>
                  <a:gd name="T3" fmla="*/ 483 h 497"/>
                  <a:gd name="T4" fmla="*/ 112 w 797"/>
                  <a:gd name="T5" fmla="*/ 466 h 497"/>
                  <a:gd name="T6" fmla="*/ 120 w 797"/>
                  <a:gd name="T7" fmla="*/ 443 h 497"/>
                  <a:gd name="T8" fmla="*/ 116 w 797"/>
                  <a:gd name="T9" fmla="*/ 416 h 497"/>
                  <a:gd name="T10" fmla="*/ 267 w 797"/>
                  <a:gd name="T11" fmla="*/ 298 h 497"/>
                  <a:gd name="T12" fmla="*/ 300 w 797"/>
                  <a:gd name="T13" fmla="*/ 299 h 497"/>
                  <a:gd name="T14" fmla="*/ 325 w 797"/>
                  <a:gd name="T15" fmla="*/ 287 h 497"/>
                  <a:gd name="T16" fmla="*/ 451 w 797"/>
                  <a:gd name="T17" fmla="*/ 327 h 497"/>
                  <a:gd name="T18" fmla="*/ 454 w 797"/>
                  <a:gd name="T19" fmla="*/ 349 h 497"/>
                  <a:gd name="T20" fmla="*/ 464 w 797"/>
                  <a:gd name="T21" fmla="*/ 369 h 497"/>
                  <a:gd name="T22" fmla="*/ 482 w 797"/>
                  <a:gd name="T23" fmla="*/ 384 h 497"/>
                  <a:gd name="T24" fmla="*/ 505 w 797"/>
                  <a:gd name="T25" fmla="*/ 391 h 497"/>
                  <a:gd name="T26" fmla="*/ 529 w 797"/>
                  <a:gd name="T27" fmla="*/ 389 h 497"/>
                  <a:gd name="T28" fmla="*/ 550 w 797"/>
                  <a:gd name="T29" fmla="*/ 378 h 497"/>
                  <a:gd name="T30" fmla="*/ 564 w 797"/>
                  <a:gd name="T31" fmla="*/ 360 h 497"/>
                  <a:gd name="T32" fmla="*/ 571 w 797"/>
                  <a:gd name="T33" fmla="*/ 337 h 497"/>
                  <a:gd name="T34" fmla="*/ 565 w 797"/>
                  <a:gd name="T35" fmla="*/ 304 h 497"/>
                  <a:gd name="T36" fmla="*/ 724 w 797"/>
                  <a:gd name="T37" fmla="*/ 119 h 497"/>
                  <a:gd name="T38" fmla="*/ 750 w 797"/>
                  <a:gd name="T39" fmla="*/ 119 h 497"/>
                  <a:gd name="T40" fmla="*/ 771 w 797"/>
                  <a:gd name="T41" fmla="*/ 110 h 497"/>
                  <a:gd name="T42" fmla="*/ 787 w 797"/>
                  <a:gd name="T43" fmla="*/ 94 h 497"/>
                  <a:gd name="T44" fmla="*/ 796 w 797"/>
                  <a:gd name="T45" fmla="*/ 72 h 497"/>
                  <a:gd name="T46" fmla="*/ 796 w 797"/>
                  <a:gd name="T47" fmla="*/ 48 h 497"/>
                  <a:gd name="T48" fmla="*/ 787 w 797"/>
                  <a:gd name="T49" fmla="*/ 27 h 497"/>
                  <a:gd name="T50" fmla="*/ 771 w 797"/>
                  <a:gd name="T51" fmla="*/ 10 h 497"/>
                  <a:gd name="T52" fmla="*/ 750 w 797"/>
                  <a:gd name="T53" fmla="*/ 1 h 497"/>
                  <a:gd name="T54" fmla="*/ 725 w 797"/>
                  <a:gd name="T55" fmla="*/ 1 h 497"/>
                  <a:gd name="T56" fmla="*/ 703 w 797"/>
                  <a:gd name="T57" fmla="*/ 10 h 497"/>
                  <a:gd name="T58" fmla="*/ 687 w 797"/>
                  <a:gd name="T59" fmla="*/ 27 h 497"/>
                  <a:gd name="T60" fmla="*/ 678 w 797"/>
                  <a:gd name="T61" fmla="*/ 48 h 497"/>
                  <a:gd name="T62" fmla="*/ 680 w 797"/>
                  <a:gd name="T63" fmla="*/ 79 h 497"/>
                  <a:gd name="T64" fmla="*/ 531 w 797"/>
                  <a:gd name="T65" fmla="*/ 275 h 497"/>
                  <a:gd name="T66" fmla="*/ 504 w 797"/>
                  <a:gd name="T67" fmla="*/ 272 h 497"/>
                  <a:gd name="T68" fmla="*/ 478 w 797"/>
                  <a:gd name="T69" fmla="*/ 281 h 497"/>
                  <a:gd name="T70" fmla="*/ 345 w 797"/>
                  <a:gd name="T71" fmla="*/ 248 h 497"/>
                  <a:gd name="T72" fmla="*/ 344 w 797"/>
                  <a:gd name="T73" fmla="*/ 229 h 497"/>
                  <a:gd name="T74" fmla="*/ 336 w 797"/>
                  <a:gd name="T75" fmla="*/ 207 h 497"/>
                  <a:gd name="T76" fmla="*/ 319 w 797"/>
                  <a:gd name="T77" fmla="*/ 191 h 497"/>
                  <a:gd name="T78" fmla="*/ 298 w 797"/>
                  <a:gd name="T79" fmla="*/ 181 h 497"/>
                  <a:gd name="T80" fmla="*/ 273 w 797"/>
                  <a:gd name="T81" fmla="*/ 181 h 497"/>
                  <a:gd name="T82" fmla="*/ 252 w 797"/>
                  <a:gd name="T83" fmla="*/ 191 h 497"/>
                  <a:gd name="T84" fmla="*/ 236 w 797"/>
                  <a:gd name="T85" fmla="*/ 207 h 497"/>
                  <a:gd name="T86" fmla="*/ 226 w 797"/>
                  <a:gd name="T87" fmla="*/ 229 h 497"/>
                  <a:gd name="T88" fmla="*/ 227 w 797"/>
                  <a:gd name="T89" fmla="*/ 254 h 497"/>
                  <a:gd name="T90" fmla="*/ 86 w 797"/>
                  <a:gd name="T91" fmla="*/ 382 h 497"/>
                  <a:gd name="T92" fmla="*/ 53 w 797"/>
                  <a:gd name="T93" fmla="*/ 377 h 497"/>
                  <a:gd name="T94" fmla="*/ 31 w 797"/>
                  <a:gd name="T95" fmla="*/ 383 h 497"/>
                  <a:gd name="T96" fmla="*/ 13 w 797"/>
                  <a:gd name="T97" fmla="*/ 398 h 497"/>
                  <a:gd name="T98" fmla="*/ 2 w 797"/>
                  <a:gd name="T99" fmla="*/ 419 h 497"/>
                  <a:gd name="T100" fmla="*/ 0 w 797"/>
                  <a:gd name="T101" fmla="*/ 443 h 497"/>
                  <a:gd name="T102" fmla="*/ 6 w 797"/>
                  <a:gd name="T103" fmla="*/ 466 h 497"/>
                  <a:gd name="T104" fmla="*/ 21 w 797"/>
                  <a:gd name="T105" fmla="*/ 483 h 497"/>
                  <a:gd name="T106" fmla="*/ 42 w 797"/>
                  <a:gd name="T107" fmla="*/ 494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7" h="497">
                    <a:moveTo>
                      <a:pt x="60" y="497"/>
                    </a:moveTo>
                    <a:lnTo>
                      <a:pt x="65" y="497"/>
                    </a:lnTo>
                    <a:lnTo>
                      <a:pt x="72" y="496"/>
                    </a:lnTo>
                    <a:lnTo>
                      <a:pt x="77" y="494"/>
                    </a:lnTo>
                    <a:lnTo>
                      <a:pt x="83" y="493"/>
                    </a:lnTo>
                    <a:lnTo>
                      <a:pt x="89" y="489"/>
                    </a:lnTo>
                    <a:lnTo>
                      <a:pt x="93" y="486"/>
                    </a:lnTo>
                    <a:lnTo>
                      <a:pt x="97" y="483"/>
                    </a:lnTo>
                    <a:lnTo>
                      <a:pt x="102" y="480"/>
                    </a:lnTo>
                    <a:lnTo>
                      <a:pt x="106" y="475"/>
                    </a:lnTo>
                    <a:lnTo>
                      <a:pt x="109" y="470"/>
                    </a:lnTo>
                    <a:lnTo>
                      <a:pt x="112" y="466"/>
                    </a:lnTo>
                    <a:lnTo>
                      <a:pt x="115" y="460"/>
                    </a:lnTo>
                    <a:lnTo>
                      <a:pt x="117" y="455"/>
                    </a:lnTo>
                    <a:lnTo>
                      <a:pt x="119" y="449"/>
                    </a:lnTo>
                    <a:lnTo>
                      <a:pt x="120" y="443"/>
                    </a:lnTo>
                    <a:lnTo>
                      <a:pt x="120" y="437"/>
                    </a:lnTo>
                    <a:lnTo>
                      <a:pt x="119" y="429"/>
                    </a:lnTo>
                    <a:lnTo>
                      <a:pt x="118" y="423"/>
                    </a:lnTo>
                    <a:lnTo>
                      <a:pt x="116" y="416"/>
                    </a:lnTo>
                    <a:lnTo>
                      <a:pt x="114" y="410"/>
                    </a:lnTo>
                    <a:lnTo>
                      <a:pt x="251" y="290"/>
                    </a:lnTo>
                    <a:lnTo>
                      <a:pt x="259" y="295"/>
                    </a:lnTo>
                    <a:lnTo>
                      <a:pt x="267" y="298"/>
                    </a:lnTo>
                    <a:lnTo>
                      <a:pt x="277" y="301"/>
                    </a:lnTo>
                    <a:lnTo>
                      <a:pt x="285" y="302"/>
                    </a:lnTo>
                    <a:lnTo>
                      <a:pt x="293" y="301"/>
                    </a:lnTo>
                    <a:lnTo>
                      <a:pt x="300" y="299"/>
                    </a:lnTo>
                    <a:lnTo>
                      <a:pt x="307" y="297"/>
                    </a:lnTo>
                    <a:lnTo>
                      <a:pt x="313" y="294"/>
                    </a:lnTo>
                    <a:lnTo>
                      <a:pt x="318" y="291"/>
                    </a:lnTo>
                    <a:lnTo>
                      <a:pt x="325" y="287"/>
                    </a:lnTo>
                    <a:lnTo>
                      <a:pt x="329" y="282"/>
                    </a:lnTo>
                    <a:lnTo>
                      <a:pt x="333" y="277"/>
                    </a:lnTo>
                    <a:lnTo>
                      <a:pt x="451" y="324"/>
                    </a:lnTo>
                    <a:lnTo>
                      <a:pt x="451" y="327"/>
                    </a:lnTo>
                    <a:lnTo>
                      <a:pt x="451" y="332"/>
                    </a:lnTo>
                    <a:lnTo>
                      <a:pt x="451" y="337"/>
                    </a:lnTo>
                    <a:lnTo>
                      <a:pt x="452" y="343"/>
                    </a:lnTo>
                    <a:lnTo>
                      <a:pt x="454" y="349"/>
                    </a:lnTo>
                    <a:lnTo>
                      <a:pt x="456" y="354"/>
                    </a:lnTo>
                    <a:lnTo>
                      <a:pt x="458" y="360"/>
                    </a:lnTo>
                    <a:lnTo>
                      <a:pt x="461" y="365"/>
                    </a:lnTo>
                    <a:lnTo>
                      <a:pt x="464" y="369"/>
                    </a:lnTo>
                    <a:lnTo>
                      <a:pt x="469" y="374"/>
                    </a:lnTo>
                    <a:lnTo>
                      <a:pt x="473" y="378"/>
                    </a:lnTo>
                    <a:lnTo>
                      <a:pt x="477" y="381"/>
                    </a:lnTo>
                    <a:lnTo>
                      <a:pt x="482" y="384"/>
                    </a:lnTo>
                    <a:lnTo>
                      <a:pt x="488" y="386"/>
                    </a:lnTo>
                    <a:lnTo>
                      <a:pt x="493" y="389"/>
                    </a:lnTo>
                    <a:lnTo>
                      <a:pt x="499" y="391"/>
                    </a:lnTo>
                    <a:lnTo>
                      <a:pt x="505" y="391"/>
                    </a:lnTo>
                    <a:lnTo>
                      <a:pt x="511" y="392"/>
                    </a:lnTo>
                    <a:lnTo>
                      <a:pt x="518" y="391"/>
                    </a:lnTo>
                    <a:lnTo>
                      <a:pt x="523" y="391"/>
                    </a:lnTo>
                    <a:lnTo>
                      <a:pt x="529" y="389"/>
                    </a:lnTo>
                    <a:lnTo>
                      <a:pt x="535" y="386"/>
                    </a:lnTo>
                    <a:lnTo>
                      <a:pt x="540" y="384"/>
                    </a:lnTo>
                    <a:lnTo>
                      <a:pt x="545" y="381"/>
                    </a:lnTo>
                    <a:lnTo>
                      <a:pt x="550" y="378"/>
                    </a:lnTo>
                    <a:lnTo>
                      <a:pt x="553" y="374"/>
                    </a:lnTo>
                    <a:lnTo>
                      <a:pt x="558" y="369"/>
                    </a:lnTo>
                    <a:lnTo>
                      <a:pt x="561" y="365"/>
                    </a:lnTo>
                    <a:lnTo>
                      <a:pt x="564" y="360"/>
                    </a:lnTo>
                    <a:lnTo>
                      <a:pt x="567" y="354"/>
                    </a:lnTo>
                    <a:lnTo>
                      <a:pt x="568" y="349"/>
                    </a:lnTo>
                    <a:lnTo>
                      <a:pt x="570" y="343"/>
                    </a:lnTo>
                    <a:lnTo>
                      <a:pt x="571" y="337"/>
                    </a:lnTo>
                    <a:lnTo>
                      <a:pt x="571" y="332"/>
                    </a:lnTo>
                    <a:lnTo>
                      <a:pt x="570" y="322"/>
                    </a:lnTo>
                    <a:lnTo>
                      <a:pt x="568" y="312"/>
                    </a:lnTo>
                    <a:lnTo>
                      <a:pt x="565" y="304"/>
                    </a:lnTo>
                    <a:lnTo>
                      <a:pt x="560" y="296"/>
                    </a:lnTo>
                    <a:lnTo>
                      <a:pt x="711" y="114"/>
                    </a:lnTo>
                    <a:lnTo>
                      <a:pt x="717" y="117"/>
                    </a:lnTo>
                    <a:lnTo>
                      <a:pt x="724" y="119"/>
                    </a:lnTo>
                    <a:lnTo>
                      <a:pt x="730" y="120"/>
                    </a:lnTo>
                    <a:lnTo>
                      <a:pt x="737" y="120"/>
                    </a:lnTo>
                    <a:lnTo>
                      <a:pt x="743" y="120"/>
                    </a:lnTo>
                    <a:lnTo>
                      <a:pt x="750" y="119"/>
                    </a:lnTo>
                    <a:lnTo>
                      <a:pt x="755" y="118"/>
                    </a:lnTo>
                    <a:lnTo>
                      <a:pt x="760" y="116"/>
                    </a:lnTo>
                    <a:lnTo>
                      <a:pt x="766" y="113"/>
                    </a:lnTo>
                    <a:lnTo>
                      <a:pt x="771" y="110"/>
                    </a:lnTo>
                    <a:lnTo>
                      <a:pt x="775" y="106"/>
                    </a:lnTo>
                    <a:lnTo>
                      <a:pt x="780" y="103"/>
                    </a:lnTo>
                    <a:lnTo>
                      <a:pt x="784" y="99"/>
                    </a:lnTo>
                    <a:lnTo>
                      <a:pt x="787" y="94"/>
                    </a:lnTo>
                    <a:lnTo>
                      <a:pt x="790" y="89"/>
                    </a:lnTo>
                    <a:lnTo>
                      <a:pt x="792" y="84"/>
                    </a:lnTo>
                    <a:lnTo>
                      <a:pt x="795" y="79"/>
                    </a:lnTo>
                    <a:lnTo>
                      <a:pt x="796" y="72"/>
                    </a:lnTo>
                    <a:lnTo>
                      <a:pt x="797" y="67"/>
                    </a:lnTo>
                    <a:lnTo>
                      <a:pt x="797" y="60"/>
                    </a:lnTo>
                    <a:lnTo>
                      <a:pt x="797" y="54"/>
                    </a:lnTo>
                    <a:lnTo>
                      <a:pt x="796" y="48"/>
                    </a:lnTo>
                    <a:lnTo>
                      <a:pt x="795" y="42"/>
                    </a:lnTo>
                    <a:lnTo>
                      <a:pt x="792" y="37"/>
                    </a:lnTo>
                    <a:lnTo>
                      <a:pt x="790" y="31"/>
                    </a:lnTo>
                    <a:lnTo>
                      <a:pt x="787" y="27"/>
                    </a:lnTo>
                    <a:lnTo>
                      <a:pt x="784" y="22"/>
                    </a:lnTo>
                    <a:lnTo>
                      <a:pt x="780" y="17"/>
                    </a:lnTo>
                    <a:lnTo>
                      <a:pt x="775" y="14"/>
                    </a:lnTo>
                    <a:lnTo>
                      <a:pt x="771" y="10"/>
                    </a:lnTo>
                    <a:lnTo>
                      <a:pt x="766" y="8"/>
                    </a:lnTo>
                    <a:lnTo>
                      <a:pt x="760" y="5"/>
                    </a:lnTo>
                    <a:lnTo>
                      <a:pt x="755" y="2"/>
                    </a:lnTo>
                    <a:lnTo>
                      <a:pt x="750" y="1"/>
                    </a:lnTo>
                    <a:lnTo>
                      <a:pt x="743" y="0"/>
                    </a:lnTo>
                    <a:lnTo>
                      <a:pt x="737" y="0"/>
                    </a:lnTo>
                    <a:lnTo>
                      <a:pt x="731" y="0"/>
                    </a:lnTo>
                    <a:lnTo>
                      <a:pt x="725" y="1"/>
                    </a:lnTo>
                    <a:lnTo>
                      <a:pt x="719" y="2"/>
                    </a:lnTo>
                    <a:lnTo>
                      <a:pt x="713" y="5"/>
                    </a:lnTo>
                    <a:lnTo>
                      <a:pt x="709" y="8"/>
                    </a:lnTo>
                    <a:lnTo>
                      <a:pt x="703" y="10"/>
                    </a:lnTo>
                    <a:lnTo>
                      <a:pt x="699" y="14"/>
                    </a:lnTo>
                    <a:lnTo>
                      <a:pt x="695" y="17"/>
                    </a:lnTo>
                    <a:lnTo>
                      <a:pt x="691" y="22"/>
                    </a:lnTo>
                    <a:lnTo>
                      <a:pt x="687" y="27"/>
                    </a:lnTo>
                    <a:lnTo>
                      <a:pt x="684" y="31"/>
                    </a:lnTo>
                    <a:lnTo>
                      <a:pt x="682" y="37"/>
                    </a:lnTo>
                    <a:lnTo>
                      <a:pt x="680" y="42"/>
                    </a:lnTo>
                    <a:lnTo>
                      <a:pt x="678" y="48"/>
                    </a:lnTo>
                    <a:lnTo>
                      <a:pt x="677" y="54"/>
                    </a:lnTo>
                    <a:lnTo>
                      <a:pt x="677" y="60"/>
                    </a:lnTo>
                    <a:lnTo>
                      <a:pt x="678" y="70"/>
                    </a:lnTo>
                    <a:lnTo>
                      <a:pt x="680" y="79"/>
                    </a:lnTo>
                    <a:lnTo>
                      <a:pt x="683" y="87"/>
                    </a:lnTo>
                    <a:lnTo>
                      <a:pt x="688" y="96"/>
                    </a:lnTo>
                    <a:lnTo>
                      <a:pt x="537" y="277"/>
                    </a:lnTo>
                    <a:lnTo>
                      <a:pt x="531" y="275"/>
                    </a:lnTo>
                    <a:lnTo>
                      <a:pt x="524" y="273"/>
                    </a:lnTo>
                    <a:lnTo>
                      <a:pt x="518" y="272"/>
                    </a:lnTo>
                    <a:lnTo>
                      <a:pt x="511" y="271"/>
                    </a:lnTo>
                    <a:lnTo>
                      <a:pt x="504" y="272"/>
                    </a:lnTo>
                    <a:lnTo>
                      <a:pt x="496" y="273"/>
                    </a:lnTo>
                    <a:lnTo>
                      <a:pt x="490" y="275"/>
                    </a:lnTo>
                    <a:lnTo>
                      <a:pt x="484" y="278"/>
                    </a:lnTo>
                    <a:lnTo>
                      <a:pt x="478" y="281"/>
                    </a:lnTo>
                    <a:lnTo>
                      <a:pt x="472" y="286"/>
                    </a:lnTo>
                    <a:lnTo>
                      <a:pt x="467" y="291"/>
                    </a:lnTo>
                    <a:lnTo>
                      <a:pt x="463" y="295"/>
                    </a:lnTo>
                    <a:lnTo>
                      <a:pt x="345" y="248"/>
                    </a:lnTo>
                    <a:lnTo>
                      <a:pt x="345" y="245"/>
                    </a:lnTo>
                    <a:lnTo>
                      <a:pt x="345" y="240"/>
                    </a:lnTo>
                    <a:lnTo>
                      <a:pt x="345" y="235"/>
                    </a:lnTo>
                    <a:lnTo>
                      <a:pt x="344" y="229"/>
                    </a:lnTo>
                    <a:lnTo>
                      <a:pt x="343" y="223"/>
                    </a:lnTo>
                    <a:lnTo>
                      <a:pt x="341" y="218"/>
                    </a:lnTo>
                    <a:lnTo>
                      <a:pt x="339" y="213"/>
                    </a:lnTo>
                    <a:lnTo>
                      <a:pt x="336" y="207"/>
                    </a:lnTo>
                    <a:lnTo>
                      <a:pt x="332" y="203"/>
                    </a:lnTo>
                    <a:lnTo>
                      <a:pt x="328" y="199"/>
                    </a:lnTo>
                    <a:lnTo>
                      <a:pt x="324" y="194"/>
                    </a:lnTo>
                    <a:lnTo>
                      <a:pt x="319" y="191"/>
                    </a:lnTo>
                    <a:lnTo>
                      <a:pt x="314" y="188"/>
                    </a:lnTo>
                    <a:lnTo>
                      <a:pt x="309" y="186"/>
                    </a:lnTo>
                    <a:lnTo>
                      <a:pt x="303" y="184"/>
                    </a:lnTo>
                    <a:lnTo>
                      <a:pt x="298" y="181"/>
                    </a:lnTo>
                    <a:lnTo>
                      <a:pt x="292" y="181"/>
                    </a:lnTo>
                    <a:lnTo>
                      <a:pt x="285" y="180"/>
                    </a:lnTo>
                    <a:lnTo>
                      <a:pt x="280" y="181"/>
                    </a:lnTo>
                    <a:lnTo>
                      <a:pt x="273" y="181"/>
                    </a:lnTo>
                    <a:lnTo>
                      <a:pt x="268" y="184"/>
                    </a:lnTo>
                    <a:lnTo>
                      <a:pt x="262" y="186"/>
                    </a:lnTo>
                    <a:lnTo>
                      <a:pt x="257" y="188"/>
                    </a:lnTo>
                    <a:lnTo>
                      <a:pt x="252" y="191"/>
                    </a:lnTo>
                    <a:lnTo>
                      <a:pt x="248" y="194"/>
                    </a:lnTo>
                    <a:lnTo>
                      <a:pt x="243" y="199"/>
                    </a:lnTo>
                    <a:lnTo>
                      <a:pt x="239" y="203"/>
                    </a:lnTo>
                    <a:lnTo>
                      <a:pt x="236" y="207"/>
                    </a:lnTo>
                    <a:lnTo>
                      <a:pt x="233" y="213"/>
                    </a:lnTo>
                    <a:lnTo>
                      <a:pt x="230" y="218"/>
                    </a:lnTo>
                    <a:lnTo>
                      <a:pt x="228" y="223"/>
                    </a:lnTo>
                    <a:lnTo>
                      <a:pt x="226" y="229"/>
                    </a:lnTo>
                    <a:lnTo>
                      <a:pt x="225" y="235"/>
                    </a:lnTo>
                    <a:lnTo>
                      <a:pt x="225" y="240"/>
                    </a:lnTo>
                    <a:lnTo>
                      <a:pt x="226" y="248"/>
                    </a:lnTo>
                    <a:lnTo>
                      <a:pt x="227" y="254"/>
                    </a:lnTo>
                    <a:lnTo>
                      <a:pt x="229" y="261"/>
                    </a:lnTo>
                    <a:lnTo>
                      <a:pt x="231" y="267"/>
                    </a:lnTo>
                    <a:lnTo>
                      <a:pt x="94" y="387"/>
                    </a:lnTo>
                    <a:lnTo>
                      <a:pt x="86" y="382"/>
                    </a:lnTo>
                    <a:lnTo>
                      <a:pt x="78" y="379"/>
                    </a:lnTo>
                    <a:lnTo>
                      <a:pt x="68" y="377"/>
                    </a:lnTo>
                    <a:lnTo>
                      <a:pt x="60" y="377"/>
                    </a:lnTo>
                    <a:lnTo>
                      <a:pt x="53" y="377"/>
                    </a:lnTo>
                    <a:lnTo>
                      <a:pt x="47" y="378"/>
                    </a:lnTo>
                    <a:lnTo>
                      <a:pt x="42" y="379"/>
                    </a:lnTo>
                    <a:lnTo>
                      <a:pt x="36" y="381"/>
                    </a:lnTo>
                    <a:lnTo>
                      <a:pt x="31" y="383"/>
                    </a:lnTo>
                    <a:lnTo>
                      <a:pt x="26" y="386"/>
                    </a:lnTo>
                    <a:lnTo>
                      <a:pt x="21" y="391"/>
                    </a:lnTo>
                    <a:lnTo>
                      <a:pt x="17" y="394"/>
                    </a:lnTo>
                    <a:lnTo>
                      <a:pt x="13" y="398"/>
                    </a:lnTo>
                    <a:lnTo>
                      <a:pt x="9" y="402"/>
                    </a:lnTo>
                    <a:lnTo>
                      <a:pt x="6" y="408"/>
                    </a:lnTo>
                    <a:lnTo>
                      <a:pt x="4" y="413"/>
                    </a:lnTo>
                    <a:lnTo>
                      <a:pt x="2" y="419"/>
                    </a:lnTo>
                    <a:lnTo>
                      <a:pt x="1" y="425"/>
                    </a:lnTo>
                    <a:lnTo>
                      <a:pt x="0" y="430"/>
                    </a:lnTo>
                    <a:lnTo>
                      <a:pt x="0" y="437"/>
                    </a:lnTo>
                    <a:lnTo>
                      <a:pt x="0" y="443"/>
                    </a:lnTo>
                    <a:lnTo>
                      <a:pt x="1" y="449"/>
                    </a:lnTo>
                    <a:lnTo>
                      <a:pt x="2" y="455"/>
                    </a:lnTo>
                    <a:lnTo>
                      <a:pt x="4" y="460"/>
                    </a:lnTo>
                    <a:lnTo>
                      <a:pt x="6" y="466"/>
                    </a:lnTo>
                    <a:lnTo>
                      <a:pt x="9" y="470"/>
                    </a:lnTo>
                    <a:lnTo>
                      <a:pt x="13" y="475"/>
                    </a:lnTo>
                    <a:lnTo>
                      <a:pt x="17" y="480"/>
                    </a:lnTo>
                    <a:lnTo>
                      <a:pt x="21" y="483"/>
                    </a:lnTo>
                    <a:lnTo>
                      <a:pt x="26" y="486"/>
                    </a:lnTo>
                    <a:lnTo>
                      <a:pt x="31" y="489"/>
                    </a:lnTo>
                    <a:lnTo>
                      <a:pt x="36" y="493"/>
                    </a:lnTo>
                    <a:lnTo>
                      <a:pt x="42" y="494"/>
                    </a:lnTo>
                    <a:lnTo>
                      <a:pt x="47" y="496"/>
                    </a:lnTo>
                    <a:lnTo>
                      <a:pt x="53" y="497"/>
                    </a:lnTo>
                    <a:lnTo>
                      <a:pt x="60" y="4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0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E3A3A18-3646-418F-9385-BCA32D7F3E1F}"/>
                </a:ext>
              </a:extLst>
            </p:cNvPr>
            <p:cNvGrpSpPr/>
            <p:nvPr/>
          </p:nvGrpSpPr>
          <p:grpSpPr>
            <a:xfrm>
              <a:off x="1550411" y="2235732"/>
              <a:ext cx="927345" cy="931429"/>
              <a:chOff x="5554663" y="3971925"/>
              <a:chExt cx="360362" cy="361951"/>
            </a:xfrm>
            <a:solidFill>
              <a:schemeClr val="bg1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FD023FFC-E5D3-7141-8E40-5ACF67C94F6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54663" y="4078288"/>
                <a:ext cx="255588" cy="255588"/>
              </a:xfrm>
              <a:custGeom>
                <a:avLst/>
                <a:gdLst>
                  <a:gd name="T0" fmla="*/ 67 w 68"/>
                  <a:gd name="T1" fmla="*/ 41 h 68"/>
                  <a:gd name="T2" fmla="*/ 62 w 68"/>
                  <a:gd name="T3" fmla="*/ 38 h 68"/>
                  <a:gd name="T4" fmla="*/ 62 w 68"/>
                  <a:gd name="T5" fmla="*/ 34 h 68"/>
                  <a:gd name="T6" fmla="*/ 62 w 68"/>
                  <a:gd name="T7" fmla="*/ 30 h 68"/>
                  <a:gd name="T8" fmla="*/ 67 w 68"/>
                  <a:gd name="T9" fmla="*/ 27 h 68"/>
                  <a:gd name="T10" fmla="*/ 67 w 68"/>
                  <a:gd name="T11" fmla="*/ 24 h 68"/>
                  <a:gd name="T12" fmla="*/ 59 w 68"/>
                  <a:gd name="T13" fmla="*/ 10 h 68"/>
                  <a:gd name="T14" fmla="*/ 58 w 68"/>
                  <a:gd name="T15" fmla="*/ 9 h 68"/>
                  <a:gd name="T16" fmla="*/ 57 w 68"/>
                  <a:gd name="T17" fmla="*/ 9 h 68"/>
                  <a:gd name="T18" fmla="*/ 52 w 68"/>
                  <a:gd name="T19" fmla="*/ 12 h 68"/>
                  <a:gd name="T20" fmla="*/ 44 w 68"/>
                  <a:gd name="T21" fmla="*/ 8 h 68"/>
                  <a:gd name="T22" fmla="*/ 44 w 68"/>
                  <a:gd name="T23" fmla="*/ 2 h 68"/>
                  <a:gd name="T24" fmla="*/ 42 w 68"/>
                  <a:gd name="T25" fmla="*/ 0 h 68"/>
                  <a:gd name="T26" fmla="*/ 26 w 68"/>
                  <a:gd name="T27" fmla="*/ 0 h 68"/>
                  <a:gd name="T28" fmla="*/ 24 w 68"/>
                  <a:gd name="T29" fmla="*/ 2 h 68"/>
                  <a:gd name="T30" fmla="*/ 24 w 68"/>
                  <a:gd name="T31" fmla="*/ 8 h 68"/>
                  <a:gd name="T32" fmla="*/ 17 w 68"/>
                  <a:gd name="T33" fmla="*/ 12 h 68"/>
                  <a:gd name="T34" fmla="*/ 11 w 68"/>
                  <a:gd name="T35" fmla="*/ 9 h 68"/>
                  <a:gd name="T36" fmla="*/ 9 w 68"/>
                  <a:gd name="T37" fmla="*/ 10 h 68"/>
                  <a:gd name="T38" fmla="*/ 1 w 68"/>
                  <a:gd name="T39" fmla="*/ 24 h 68"/>
                  <a:gd name="T40" fmla="*/ 0 w 68"/>
                  <a:gd name="T41" fmla="*/ 25 h 68"/>
                  <a:gd name="T42" fmla="*/ 1 w 68"/>
                  <a:gd name="T43" fmla="*/ 27 h 68"/>
                  <a:gd name="T44" fmla="*/ 6 w 68"/>
                  <a:gd name="T45" fmla="*/ 30 h 68"/>
                  <a:gd name="T46" fmla="*/ 6 w 68"/>
                  <a:gd name="T47" fmla="*/ 34 h 68"/>
                  <a:gd name="T48" fmla="*/ 6 w 68"/>
                  <a:gd name="T49" fmla="*/ 38 h 68"/>
                  <a:gd name="T50" fmla="*/ 1 w 68"/>
                  <a:gd name="T51" fmla="*/ 41 h 68"/>
                  <a:gd name="T52" fmla="*/ 1 w 68"/>
                  <a:gd name="T53" fmla="*/ 44 h 68"/>
                  <a:gd name="T54" fmla="*/ 9 w 68"/>
                  <a:gd name="T55" fmla="*/ 58 h 68"/>
                  <a:gd name="T56" fmla="*/ 11 w 68"/>
                  <a:gd name="T57" fmla="*/ 59 h 68"/>
                  <a:gd name="T58" fmla="*/ 17 w 68"/>
                  <a:gd name="T59" fmla="*/ 56 h 68"/>
                  <a:gd name="T60" fmla="*/ 24 w 68"/>
                  <a:gd name="T61" fmla="*/ 60 h 68"/>
                  <a:gd name="T62" fmla="*/ 24 w 68"/>
                  <a:gd name="T63" fmla="*/ 66 h 68"/>
                  <a:gd name="T64" fmla="*/ 26 w 68"/>
                  <a:gd name="T65" fmla="*/ 68 h 68"/>
                  <a:gd name="T66" fmla="*/ 42 w 68"/>
                  <a:gd name="T67" fmla="*/ 68 h 68"/>
                  <a:gd name="T68" fmla="*/ 44 w 68"/>
                  <a:gd name="T69" fmla="*/ 66 h 68"/>
                  <a:gd name="T70" fmla="*/ 44 w 68"/>
                  <a:gd name="T71" fmla="*/ 60 h 68"/>
                  <a:gd name="T72" fmla="*/ 52 w 68"/>
                  <a:gd name="T73" fmla="*/ 56 h 68"/>
                  <a:gd name="T74" fmla="*/ 57 w 68"/>
                  <a:gd name="T75" fmla="*/ 59 h 68"/>
                  <a:gd name="T76" fmla="*/ 58 w 68"/>
                  <a:gd name="T77" fmla="*/ 59 h 68"/>
                  <a:gd name="T78" fmla="*/ 60 w 68"/>
                  <a:gd name="T79" fmla="*/ 58 h 68"/>
                  <a:gd name="T80" fmla="*/ 68 w 68"/>
                  <a:gd name="T81" fmla="*/ 44 h 68"/>
                  <a:gd name="T82" fmla="*/ 67 w 68"/>
                  <a:gd name="T83" fmla="*/ 41 h 68"/>
                  <a:gd name="T84" fmla="*/ 34 w 68"/>
                  <a:gd name="T85" fmla="*/ 48 h 68"/>
                  <a:gd name="T86" fmla="*/ 20 w 68"/>
                  <a:gd name="T87" fmla="*/ 34 h 68"/>
                  <a:gd name="T88" fmla="*/ 34 w 68"/>
                  <a:gd name="T89" fmla="*/ 20 h 68"/>
                  <a:gd name="T90" fmla="*/ 48 w 68"/>
                  <a:gd name="T91" fmla="*/ 34 h 68"/>
                  <a:gd name="T92" fmla="*/ 34 w 68"/>
                  <a:gd name="T93" fmla="*/ 4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68">
                    <a:moveTo>
                      <a:pt x="67" y="41"/>
                    </a:move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7"/>
                      <a:pt x="62" y="35"/>
                      <a:pt x="62" y="34"/>
                    </a:cubicBezTo>
                    <a:cubicBezTo>
                      <a:pt x="62" y="33"/>
                      <a:pt x="62" y="31"/>
                      <a:pt x="62" y="30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8" y="26"/>
                      <a:pt x="68" y="25"/>
                      <a:pt x="67" y="24"/>
                    </a:cubicBezTo>
                    <a:cubicBezTo>
                      <a:pt x="59" y="10"/>
                      <a:pt x="59" y="10"/>
                      <a:pt x="59" y="10"/>
                    </a:cubicBezTo>
                    <a:cubicBezTo>
                      <a:pt x="59" y="10"/>
                      <a:pt x="59" y="9"/>
                      <a:pt x="58" y="9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2" y="12"/>
                      <a:pt x="52" y="12"/>
                      <a:pt x="52" y="12"/>
                    </a:cubicBezTo>
                    <a:cubicBezTo>
                      <a:pt x="50" y="10"/>
                      <a:pt x="47" y="9"/>
                      <a:pt x="44" y="8"/>
                    </a:cubicBezTo>
                    <a:cubicBezTo>
                      <a:pt x="44" y="2"/>
                      <a:pt x="44" y="2"/>
                      <a:pt x="44" y="2"/>
                    </a:cubicBezTo>
                    <a:cubicBezTo>
                      <a:pt x="44" y="1"/>
                      <a:pt x="43" y="0"/>
                      <a:pt x="42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1"/>
                      <a:pt x="24" y="2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2" y="9"/>
                      <a:pt x="19" y="10"/>
                      <a:pt x="17" y="12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0" y="9"/>
                      <a:pt x="9" y="9"/>
                      <a:pt x="9" y="10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4"/>
                      <a:pt x="0" y="25"/>
                      <a:pt x="0" y="25"/>
                    </a:cubicBezTo>
                    <a:cubicBezTo>
                      <a:pt x="1" y="26"/>
                      <a:pt x="1" y="26"/>
                      <a:pt x="1" y="27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6" y="31"/>
                      <a:pt x="6" y="33"/>
                      <a:pt x="6" y="34"/>
                    </a:cubicBezTo>
                    <a:cubicBezTo>
                      <a:pt x="6" y="35"/>
                      <a:pt x="6" y="37"/>
                      <a:pt x="6" y="38"/>
                    </a:cubicBezTo>
                    <a:cubicBezTo>
                      <a:pt x="1" y="41"/>
                      <a:pt x="1" y="41"/>
                      <a:pt x="1" y="41"/>
                    </a:cubicBezTo>
                    <a:cubicBezTo>
                      <a:pt x="0" y="42"/>
                      <a:pt x="0" y="43"/>
                      <a:pt x="1" y="44"/>
                    </a:cubicBezTo>
                    <a:cubicBezTo>
                      <a:pt x="9" y="58"/>
                      <a:pt x="9" y="58"/>
                      <a:pt x="9" y="58"/>
                    </a:cubicBezTo>
                    <a:cubicBezTo>
                      <a:pt x="9" y="59"/>
                      <a:pt x="10" y="59"/>
                      <a:pt x="11" y="59"/>
                    </a:cubicBezTo>
                    <a:cubicBezTo>
                      <a:pt x="17" y="56"/>
                      <a:pt x="17" y="56"/>
                      <a:pt x="17" y="56"/>
                    </a:cubicBezTo>
                    <a:cubicBezTo>
                      <a:pt x="19" y="58"/>
                      <a:pt x="22" y="59"/>
                      <a:pt x="24" y="60"/>
                    </a:cubicBezTo>
                    <a:cubicBezTo>
                      <a:pt x="24" y="66"/>
                      <a:pt x="24" y="66"/>
                      <a:pt x="24" y="66"/>
                    </a:cubicBezTo>
                    <a:cubicBezTo>
                      <a:pt x="24" y="67"/>
                      <a:pt x="25" y="68"/>
                      <a:pt x="26" y="68"/>
                    </a:cubicBezTo>
                    <a:cubicBezTo>
                      <a:pt x="42" y="68"/>
                      <a:pt x="42" y="68"/>
                      <a:pt x="42" y="68"/>
                    </a:cubicBezTo>
                    <a:cubicBezTo>
                      <a:pt x="43" y="68"/>
                      <a:pt x="44" y="67"/>
                      <a:pt x="44" y="66"/>
                    </a:cubicBezTo>
                    <a:cubicBezTo>
                      <a:pt x="44" y="60"/>
                      <a:pt x="44" y="60"/>
                      <a:pt x="44" y="60"/>
                    </a:cubicBezTo>
                    <a:cubicBezTo>
                      <a:pt x="47" y="59"/>
                      <a:pt x="50" y="58"/>
                      <a:pt x="52" y="56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7" y="59"/>
                      <a:pt x="58" y="59"/>
                      <a:pt x="58" y="59"/>
                    </a:cubicBezTo>
                    <a:cubicBezTo>
                      <a:pt x="59" y="59"/>
                      <a:pt x="59" y="58"/>
                      <a:pt x="60" y="58"/>
                    </a:cubicBezTo>
                    <a:cubicBezTo>
                      <a:pt x="68" y="44"/>
                      <a:pt x="68" y="44"/>
                      <a:pt x="68" y="44"/>
                    </a:cubicBezTo>
                    <a:cubicBezTo>
                      <a:pt x="68" y="43"/>
                      <a:pt x="68" y="42"/>
                      <a:pt x="67" y="41"/>
                    </a:cubicBezTo>
                    <a:close/>
                    <a:moveTo>
                      <a:pt x="34" y="48"/>
                    </a:moveTo>
                    <a:cubicBezTo>
                      <a:pt x="26" y="48"/>
                      <a:pt x="20" y="42"/>
                      <a:pt x="20" y="34"/>
                    </a:cubicBezTo>
                    <a:cubicBezTo>
                      <a:pt x="20" y="26"/>
                      <a:pt x="26" y="20"/>
                      <a:pt x="34" y="20"/>
                    </a:cubicBezTo>
                    <a:cubicBezTo>
                      <a:pt x="42" y="20"/>
                      <a:pt x="48" y="26"/>
                      <a:pt x="48" y="34"/>
                    </a:cubicBezTo>
                    <a:cubicBezTo>
                      <a:pt x="48" y="42"/>
                      <a:pt x="42" y="48"/>
                      <a:pt x="34" y="4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 sz="900">
                  <a:solidFill>
                    <a:schemeClr val="lt1"/>
                  </a:solidFill>
                </a:endParaRPr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753B3146-F23D-9E2C-B820-E5A1414B26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65800" y="3971925"/>
                <a:ext cx="149225" cy="150813"/>
              </a:xfrm>
              <a:custGeom>
                <a:avLst/>
                <a:gdLst>
                  <a:gd name="T0" fmla="*/ 39 w 40"/>
                  <a:gd name="T1" fmla="*/ 24 h 40"/>
                  <a:gd name="T2" fmla="*/ 36 w 40"/>
                  <a:gd name="T3" fmla="*/ 22 h 40"/>
                  <a:gd name="T4" fmla="*/ 36 w 40"/>
                  <a:gd name="T5" fmla="*/ 20 h 40"/>
                  <a:gd name="T6" fmla="*/ 36 w 40"/>
                  <a:gd name="T7" fmla="*/ 18 h 40"/>
                  <a:gd name="T8" fmla="*/ 39 w 40"/>
                  <a:gd name="T9" fmla="*/ 16 h 40"/>
                  <a:gd name="T10" fmla="*/ 39 w 40"/>
                  <a:gd name="T11" fmla="*/ 13 h 40"/>
                  <a:gd name="T12" fmla="*/ 35 w 40"/>
                  <a:gd name="T13" fmla="*/ 7 h 40"/>
                  <a:gd name="T14" fmla="*/ 34 w 40"/>
                  <a:gd name="T15" fmla="*/ 6 h 40"/>
                  <a:gd name="T16" fmla="*/ 33 w 40"/>
                  <a:gd name="T17" fmla="*/ 6 h 40"/>
                  <a:gd name="T18" fmla="*/ 30 w 40"/>
                  <a:gd name="T19" fmla="*/ 7 h 40"/>
                  <a:gd name="T20" fmla="*/ 26 w 40"/>
                  <a:gd name="T21" fmla="*/ 5 h 40"/>
                  <a:gd name="T22" fmla="*/ 26 w 40"/>
                  <a:gd name="T23" fmla="*/ 2 h 40"/>
                  <a:gd name="T24" fmla="*/ 24 w 40"/>
                  <a:gd name="T25" fmla="*/ 0 h 40"/>
                  <a:gd name="T26" fmla="*/ 16 w 40"/>
                  <a:gd name="T27" fmla="*/ 0 h 40"/>
                  <a:gd name="T28" fmla="*/ 14 w 40"/>
                  <a:gd name="T29" fmla="*/ 2 h 40"/>
                  <a:gd name="T30" fmla="*/ 14 w 40"/>
                  <a:gd name="T31" fmla="*/ 5 h 40"/>
                  <a:gd name="T32" fmla="*/ 10 w 40"/>
                  <a:gd name="T33" fmla="*/ 7 h 40"/>
                  <a:gd name="T34" fmla="*/ 8 w 40"/>
                  <a:gd name="T35" fmla="*/ 6 h 40"/>
                  <a:gd name="T36" fmla="*/ 5 w 40"/>
                  <a:gd name="T37" fmla="*/ 7 h 40"/>
                  <a:gd name="T38" fmla="*/ 1 w 40"/>
                  <a:gd name="T39" fmla="*/ 13 h 40"/>
                  <a:gd name="T40" fmla="*/ 1 w 40"/>
                  <a:gd name="T41" fmla="*/ 15 h 40"/>
                  <a:gd name="T42" fmla="*/ 1 w 40"/>
                  <a:gd name="T43" fmla="*/ 16 h 40"/>
                  <a:gd name="T44" fmla="*/ 4 w 40"/>
                  <a:gd name="T45" fmla="*/ 18 h 40"/>
                  <a:gd name="T46" fmla="*/ 4 w 40"/>
                  <a:gd name="T47" fmla="*/ 20 h 40"/>
                  <a:gd name="T48" fmla="*/ 4 w 40"/>
                  <a:gd name="T49" fmla="*/ 22 h 40"/>
                  <a:gd name="T50" fmla="*/ 1 w 40"/>
                  <a:gd name="T51" fmla="*/ 24 h 40"/>
                  <a:gd name="T52" fmla="*/ 1 w 40"/>
                  <a:gd name="T53" fmla="*/ 25 h 40"/>
                  <a:gd name="T54" fmla="*/ 1 w 40"/>
                  <a:gd name="T55" fmla="*/ 27 h 40"/>
                  <a:gd name="T56" fmla="*/ 5 w 40"/>
                  <a:gd name="T57" fmla="*/ 33 h 40"/>
                  <a:gd name="T58" fmla="*/ 7 w 40"/>
                  <a:gd name="T59" fmla="*/ 34 h 40"/>
                  <a:gd name="T60" fmla="*/ 10 w 40"/>
                  <a:gd name="T61" fmla="*/ 33 h 40"/>
                  <a:gd name="T62" fmla="*/ 14 w 40"/>
                  <a:gd name="T63" fmla="*/ 35 h 40"/>
                  <a:gd name="T64" fmla="*/ 14 w 40"/>
                  <a:gd name="T65" fmla="*/ 38 h 40"/>
                  <a:gd name="T66" fmla="*/ 16 w 40"/>
                  <a:gd name="T67" fmla="*/ 40 h 40"/>
                  <a:gd name="T68" fmla="*/ 24 w 40"/>
                  <a:gd name="T69" fmla="*/ 40 h 40"/>
                  <a:gd name="T70" fmla="*/ 26 w 40"/>
                  <a:gd name="T71" fmla="*/ 38 h 40"/>
                  <a:gd name="T72" fmla="*/ 26 w 40"/>
                  <a:gd name="T73" fmla="*/ 35 h 40"/>
                  <a:gd name="T74" fmla="*/ 30 w 40"/>
                  <a:gd name="T75" fmla="*/ 33 h 40"/>
                  <a:gd name="T76" fmla="*/ 33 w 40"/>
                  <a:gd name="T77" fmla="*/ 34 h 40"/>
                  <a:gd name="T78" fmla="*/ 34 w 40"/>
                  <a:gd name="T79" fmla="*/ 34 h 40"/>
                  <a:gd name="T80" fmla="*/ 35 w 40"/>
                  <a:gd name="T81" fmla="*/ 33 h 40"/>
                  <a:gd name="T82" fmla="*/ 39 w 40"/>
                  <a:gd name="T83" fmla="*/ 27 h 40"/>
                  <a:gd name="T84" fmla="*/ 39 w 40"/>
                  <a:gd name="T85" fmla="*/ 24 h 40"/>
                  <a:gd name="T86" fmla="*/ 20 w 40"/>
                  <a:gd name="T87" fmla="*/ 28 h 40"/>
                  <a:gd name="T88" fmla="*/ 12 w 40"/>
                  <a:gd name="T89" fmla="*/ 20 h 40"/>
                  <a:gd name="T90" fmla="*/ 20 w 40"/>
                  <a:gd name="T91" fmla="*/ 12 h 40"/>
                  <a:gd name="T92" fmla="*/ 28 w 40"/>
                  <a:gd name="T93" fmla="*/ 20 h 40"/>
                  <a:gd name="T94" fmla="*/ 20 w 40"/>
                  <a:gd name="T95" fmla="*/ 2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0" h="40">
                    <a:moveTo>
                      <a:pt x="39" y="24"/>
                    </a:moveTo>
                    <a:cubicBezTo>
                      <a:pt x="36" y="22"/>
                      <a:pt x="36" y="22"/>
                      <a:pt x="36" y="22"/>
                    </a:cubicBezTo>
                    <a:cubicBezTo>
                      <a:pt x="36" y="21"/>
                      <a:pt x="36" y="21"/>
                      <a:pt x="36" y="20"/>
                    </a:cubicBezTo>
                    <a:cubicBezTo>
                      <a:pt x="36" y="19"/>
                      <a:pt x="36" y="19"/>
                      <a:pt x="36" y="18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40" y="16"/>
                      <a:pt x="40" y="14"/>
                      <a:pt x="39" y="13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5" y="6"/>
                      <a:pt x="35" y="6"/>
                      <a:pt x="34" y="6"/>
                    </a:cubicBezTo>
                    <a:cubicBezTo>
                      <a:pt x="34" y="5"/>
                      <a:pt x="33" y="6"/>
                      <a:pt x="33" y="6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6"/>
                      <a:pt x="28" y="6"/>
                      <a:pt x="26" y="5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6" y="1"/>
                      <a:pt x="25" y="0"/>
                      <a:pt x="2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4" y="2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2" y="7"/>
                      <a:pt x="10" y="7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5"/>
                      <a:pt x="5" y="6"/>
                      <a:pt x="5" y="7"/>
                    </a:cubicBezTo>
                    <a:cubicBezTo>
                      <a:pt x="1" y="13"/>
                      <a:pt x="1" y="13"/>
                      <a:pt x="1" y="13"/>
                    </a:cubicBezTo>
                    <a:cubicBezTo>
                      <a:pt x="0" y="14"/>
                      <a:pt x="0" y="14"/>
                      <a:pt x="1" y="15"/>
                    </a:cubicBezTo>
                    <a:cubicBezTo>
                      <a:pt x="1" y="15"/>
                      <a:pt x="1" y="16"/>
                      <a:pt x="1" y="16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4" y="19"/>
                      <a:pt x="4" y="19"/>
                      <a:pt x="4" y="20"/>
                    </a:cubicBezTo>
                    <a:cubicBezTo>
                      <a:pt x="4" y="21"/>
                      <a:pt x="4" y="21"/>
                      <a:pt x="4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4"/>
                      <a:pt x="1" y="25"/>
                      <a:pt x="1" y="25"/>
                    </a:cubicBezTo>
                    <a:cubicBezTo>
                      <a:pt x="0" y="26"/>
                      <a:pt x="0" y="26"/>
                      <a:pt x="1" y="27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5" y="34"/>
                      <a:pt x="6" y="35"/>
                      <a:pt x="7" y="34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2" y="33"/>
                      <a:pt x="13" y="34"/>
                      <a:pt x="14" y="35"/>
                    </a:cubicBezTo>
                    <a:cubicBezTo>
                      <a:pt x="14" y="38"/>
                      <a:pt x="14" y="38"/>
                      <a:pt x="14" y="38"/>
                    </a:cubicBezTo>
                    <a:cubicBezTo>
                      <a:pt x="14" y="39"/>
                      <a:pt x="15" y="40"/>
                      <a:pt x="16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5" y="40"/>
                      <a:pt x="26" y="39"/>
                      <a:pt x="26" y="38"/>
                    </a:cubicBezTo>
                    <a:cubicBezTo>
                      <a:pt x="26" y="35"/>
                      <a:pt x="26" y="35"/>
                      <a:pt x="26" y="35"/>
                    </a:cubicBezTo>
                    <a:cubicBezTo>
                      <a:pt x="28" y="34"/>
                      <a:pt x="29" y="34"/>
                      <a:pt x="30" y="33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34"/>
                      <a:pt x="34" y="35"/>
                      <a:pt x="34" y="34"/>
                    </a:cubicBezTo>
                    <a:cubicBezTo>
                      <a:pt x="35" y="34"/>
                      <a:pt x="35" y="34"/>
                      <a:pt x="35" y="33"/>
                    </a:cubicBezTo>
                    <a:cubicBezTo>
                      <a:pt x="39" y="27"/>
                      <a:pt x="39" y="27"/>
                      <a:pt x="39" y="27"/>
                    </a:cubicBezTo>
                    <a:cubicBezTo>
                      <a:pt x="40" y="26"/>
                      <a:pt x="40" y="24"/>
                      <a:pt x="39" y="24"/>
                    </a:cubicBezTo>
                    <a:close/>
                    <a:moveTo>
                      <a:pt x="20" y="28"/>
                    </a:moveTo>
                    <a:cubicBezTo>
                      <a:pt x="16" y="28"/>
                      <a:pt x="12" y="24"/>
                      <a:pt x="12" y="20"/>
                    </a:cubicBezTo>
                    <a:cubicBezTo>
                      <a:pt x="12" y="16"/>
                      <a:pt x="16" y="12"/>
                      <a:pt x="20" y="12"/>
                    </a:cubicBezTo>
                    <a:cubicBezTo>
                      <a:pt x="24" y="12"/>
                      <a:pt x="28" y="16"/>
                      <a:pt x="28" y="20"/>
                    </a:cubicBezTo>
                    <a:cubicBezTo>
                      <a:pt x="28" y="24"/>
                      <a:pt x="24" y="28"/>
                      <a:pt x="20" y="2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id-ID" sz="900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78EB3F9-2AC1-8A05-1B59-4F55B6A81F59}"/>
              </a:ext>
            </a:extLst>
          </p:cNvPr>
          <p:cNvGrpSpPr/>
          <p:nvPr/>
        </p:nvGrpSpPr>
        <p:grpSpPr>
          <a:xfrm>
            <a:off x="2458450" y="1770718"/>
            <a:ext cx="8355182" cy="958223"/>
            <a:chOff x="1051681" y="1855280"/>
            <a:chExt cx="8355182" cy="958223"/>
          </a:xfrm>
        </p:grpSpPr>
        <p:sp>
          <p:nvSpPr>
            <p:cNvPr id="34" name="Subtitle 2">
              <a:extLst>
                <a:ext uri="{FF2B5EF4-FFF2-40B4-BE49-F238E27FC236}">
                  <a16:creationId xmlns:a16="http://schemas.microsoft.com/office/drawing/2014/main" id="{CC6DDF5B-0BB1-6CDD-12DB-F05C62FBC245}"/>
                </a:ext>
              </a:extLst>
            </p:cNvPr>
            <p:cNvSpPr txBox="1">
              <a:spLocks/>
            </p:cNvSpPr>
            <p:nvPr/>
          </p:nvSpPr>
          <p:spPr>
            <a:xfrm>
              <a:off x="1309675" y="1855280"/>
              <a:ext cx="1755832" cy="95822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C8FB046-2DDD-0BFC-B8B4-080CB6B233BF}"/>
                </a:ext>
              </a:extLst>
            </p:cNvPr>
            <p:cNvSpPr/>
            <p:nvPr/>
          </p:nvSpPr>
          <p:spPr>
            <a:xfrm>
              <a:off x="1051681" y="1995957"/>
              <a:ext cx="288275" cy="275440"/>
            </a:xfrm>
            <a:prstGeom prst="rect">
              <a:avLst/>
            </a:prstGeom>
            <a:solidFill>
              <a:srgbClr val="6F68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32" name="Subtitle 2">
              <a:extLst>
                <a:ext uri="{FF2B5EF4-FFF2-40B4-BE49-F238E27FC236}">
                  <a16:creationId xmlns:a16="http://schemas.microsoft.com/office/drawing/2014/main" id="{1C271CCF-D866-7AE9-480B-6A09F4A50750}"/>
                </a:ext>
              </a:extLst>
            </p:cNvPr>
            <p:cNvSpPr txBox="1">
              <a:spLocks/>
            </p:cNvSpPr>
            <p:nvPr/>
          </p:nvSpPr>
          <p:spPr>
            <a:xfrm>
              <a:off x="3525969" y="1855280"/>
              <a:ext cx="1755832" cy="95822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30" name="Subtitle 2">
              <a:extLst>
                <a:ext uri="{FF2B5EF4-FFF2-40B4-BE49-F238E27FC236}">
                  <a16:creationId xmlns:a16="http://schemas.microsoft.com/office/drawing/2014/main" id="{6D00523E-9131-C9E7-3102-7D54566875ED}"/>
                </a:ext>
              </a:extLst>
            </p:cNvPr>
            <p:cNvSpPr txBox="1">
              <a:spLocks/>
            </p:cNvSpPr>
            <p:nvPr/>
          </p:nvSpPr>
          <p:spPr>
            <a:xfrm>
              <a:off x="5595257" y="1855280"/>
              <a:ext cx="1755832" cy="95822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28" name="Subtitle 2">
              <a:extLst>
                <a:ext uri="{FF2B5EF4-FFF2-40B4-BE49-F238E27FC236}">
                  <a16:creationId xmlns:a16="http://schemas.microsoft.com/office/drawing/2014/main" id="{27584942-6F1E-3E4D-8C09-5F0EB60B3A81}"/>
                </a:ext>
              </a:extLst>
            </p:cNvPr>
            <p:cNvSpPr txBox="1">
              <a:spLocks/>
            </p:cNvSpPr>
            <p:nvPr/>
          </p:nvSpPr>
          <p:spPr>
            <a:xfrm>
              <a:off x="7651031" y="1855280"/>
              <a:ext cx="1755832" cy="958223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en-US" sz="1600" b="1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name.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99782A6-5BBD-3887-C2FE-DED95779E05A}"/>
                </a:ext>
              </a:extLst>
            </p:cNvPr>
            <p:cNvSpPr/>
            <p:nvPr/>
          </p:nvSpPr>
          <p:spPr>
            <a:xfrm>
              <a:off x="3232174" y="1995957"/>
              <a:ext cx="288275" cy="275440"/>
            </a:xfrm>
            <a:prstGeom prst="rect">
              <a:avLst/>
            </a:prstGeom>
            <a:solidFill>
              <a:srgbClr val="DA5D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6BC17D9-255F-3D41-EACA-F171C58BD017}"/>
                </a:ext>
              </a:extLst>
            </p:cNvPr>
            <p:cNvSpPr/>
            <p:nvPr/>
          </p:nvSpPr>
          <p:spPr>
            <a:xfrm>
              <a:off x="5370464" y="1995957"/>
              <a:ext cx="288275" cy="275440"/>
            </a:xfrm>
            <a:prstGeom prst="rect">
              <a:avLst/>
            </a:prstGeom>
            <a:solidFill>
              <a:srgbClr val="AF5F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0C1D2C1-B847-DA93-7DAC-E9FDDA04B20B}"/>
                </a:ext>
              </a:extLst>
            </p:cNvPr>
            <p:cNvSpPr/>
            <p:nvPr/>
          </p:nvSpPr>
          <p:spPr>
            <a:xfrm>
              <a:off x="7410279" y="1995957"/>
              <a:ext cx="288275" cy="275440"/>
            </a:xfrm>
            <a:prstGeom prst="rect">
              <a:avLst/>
            </a:prstGeom>
            <a:solidFill>
              <a:srgbClr val="EC6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621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5D902031-A96B-D5AE-9216-3AAC08A47CED}"/>
              </a:ext>
            </a:extLst>
          </p:cNvPr>
          <p:cNvSpPr txBox="1"/>
          <p:nvPr/>
        </p:nvSpPr>
        <p:spPr>
          <a:xfrm>
            <a:off x="214951" y="480881"/>
            <a:ext cx="49777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>
                    <a:lumMod val="25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Comparison Chart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421AA3-07C8-4823-EB0E-C4BC04C0B72D}"/>
              </a:ext>
            </a:extLst>
          </p:cNvPr>
          <p:cNvSpPr/>
          <p:nvPr/>
        </p:nvSpPr>
        <p:spPr>
          <a:xfrm>
            <a:off x="5326902" y="364953"/>
            <a:ext cx="6865098" cy="1001298"/>
          </a:xfrm>
          <a:prstGeom prst="rect">
            <a:avLst/>
          </a:prstGeom>
          <a:solidFill>
            <a:srgbClr val="EC6968">
              <a:alpha val="7418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0CAFAA5A-72AD-7A23-015E-A2C6086D5A54}"/>
              </a:ext>
            </a:extLst>
          </p:cNvPr>
          <p:cNvSpPr txBox="1"/>
          <p:nvPr/>
        </p:nvSpPr>
        <p:spPr>
          <a:xfrm>
            <a:off x="5595257" y="542437"/>
            <a:ext cx="509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9EF256-FBA3-5ED3-74AA-A1628B271556}"/>
              </a:ext>
            </a:extLst>
          </p:cNvPr>
          <p:cNvGrpSpPr/>
          <p:nvPr/>
        </p:nvGrpSpPr>
        <p:grpSpPr>
          <a:xfrm>
            <a:off x="6863226" y="2668568"/>
            <a:ext cx="1772742" cy="2587664"/>
            <a:chOff x="6863226" y="2668568"/>
            <a:chExt cx="1867346" cy="258766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844E42-877C-249B-ECA9-BC6D4930D825}"/>
                </a:ext>
              </a:extLst>
            </p:cNvPr>
            <p:cNvCxnSpPr>
              <a:cxnSpLocks/>
            </p:cNvCxnSpPr>
            <p:nvPr/>
          </p:nvCxnSpPr>
          <p:spPr>
            <a:xfrm>
              <a:off x="6995693" y="3953266"/>
              <a:ext cx="1734879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6641FB4D-AFCF-10F5-16F2-144D79B4CC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3226" y="2668568"/>
              <a:ext cx="1867346" cy="706424"/>
            </a:xfrm>
            <a:prstGeom prst="bentConnector3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6A581C21-BF7B-ABA1-36CE-027505A12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63226" y="4549808"/>
              <a:ext cx="1867346" cy="706424"/>
            </a:xfrm>
            <a:prstGeom prst="bentConnector3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952A019-5D9D-57FC-FEB8-475712B77307}"/>
              </a:ext>
            </a:extLst>
          </p:cNvPr>
          <p:cNvGrpSpPr/>
          <p:nvPr/>
        </p:nvGrpSpPr>
        <p:grpSpPr>
          <a:xfrm>
            <a:off x="3542024" y="2668568"/>
            <a:ext cx="1731317" cy="2587664"/>
            <a:chOff x="3405996" y="2668568"/>
            <a:chExt cx="1867346" cy="2587664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66DB69-8FCE-EC98-6C5D-9EE1D29D8F3B}"/>
                </a:ext>
              </a:extLst>
            </p:cNvPr>
            <p:cNvCxnSpPr/>
            <p:nvPr/>
          </p:nvCxnSpPr>
          <p:spPr>
            <a:xfrm flipH="1">
              <a:off x="3405996" y="3953266"/>
              <a:ext cx="1734879" cy="0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1D1BDA2B-7CFC-EBB4-7F4E-9514D400D262}"/>
                </a:ext>
              </a:extLst>
            </p:cNvPr>
            <p:cNvCxnSpPr>
              <a:cxnSpLocks/>
            </p:cNvCxnSpPr>
            <p:nvPr/>
          </p:nvCxnSpPr>
          <p:spPr>
            <a:xfrm>
              <a:off x="3405996" y="2668568"/>
              <a:ext cx="1867346" cy="706424"/>
            </a:xfrm>
            <a:prstGeom prst="bentConnector3">
              <a:avLst/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6403825C-C41E-F4F0-9B18-1B8B432B9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05996" y="4549808"/>
              <a:ext cx="1867346" cy="706424"/>
            </a:xfrm>
            <a:prstGeom prst="bentConnector3">
              <a:avLst>
                <a:gd name="adj1" fmla="val 52193"/>
              </a:avLst>
            </a:prstGeom>
            <a:ln w="38100">
              <a:solidFill>
                <a:schemeClr val="bg1">
                  <a:lumMod val="65000"/>
                </a:schemeClr>
              </a:solidFill>
              <a:prstDash val="sysDot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8C4D93C-CE58-2529-23AC-B0CA8FD19B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0285213"/>
              </p:ext>
            </p:extLst>
          </p:nvPr>
        </p:nvGraphicFramePr>
        <p:xfrm>
          <a:off x="2251651" y="2116875"/>
          <a:ext cx="1253161" cy="1174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Rectangle 40">
            <a:extLst>
              <a:ext uri="{FF2B5EF4-FFF2-40B4-BE49-F238E27FC236}">
                <a16:creationId xmlns:a16="http://schemas.microsoft.com/office/drawing/2014/main" id="{F7F4BCB8-A715-5E08-EFE8-EC0F3C50A859}"/>
              </a:ext>
            </a:extLst>
          </p:cNvPr>
          <p:cNvSpPr/>
          <p:nvPr/>
        </p:nvSpPr>
        <p:spPr>
          <a:xfrm>
            <a:off x="2582202" y="2565784"/>
            <a:ext cx="5920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25%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5A9E537-9E36-4F4A-D3B8-1B6086B9C155}"/>
              </a:ext>
            </a:extLst>
          </p:cNvPr>
          <p:cNvSpPr/>
          <p:nvPr/>
        </p:nvSpPr>
        <p:spPr>
          <a:xfrm>
            <a:off x="4695826" y="2484559"/>
            <a:ext cx="2786341" cy="2786341"/>
          </a:xfrm>
          <a:prstGeom prst="ellipse">
            <a:avLst/>
          </a:prstGeom>
          <a:solidFill>
            <a:schemeClr val="bg1"/>
          </a:solidFill>
          <a:ln w="349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194645-4F76-58E6-0D1F-657FE058AE0D}"/>
              </a:ext>
            </a:extLst>
          </p:cNvPr>
          <p:cNvSpPr/>
          <p:nvPr/>
        </p:nvSpPr>
        <p:spPr>
          <a:xfrm>
            <a:off x="4875934" y="2646992"/>
            <a:ext cx="2440130" cy="244013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228600">
              <a:srgbClr val="6F68B9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4E2E46-826B-C166-F5B6-F1FFFBB72A82}"/>
              </a:ext>
            </a:extLst>
          </p:cNvPr>
          <p:cNvSpPr txBox="1"/>
          <p:nvPr/>
        </p:nvSpPr>
        <p:spPr>
          <a:xfrm>
            <a:off x="5238003" y="3247499"/>
            <a:ext cx="17159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Promotions only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work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as well as the marketing.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F6ED3CC8-0B85-804A-2CB8-2D83011896F2}"/>
              </a:ext>
            </a:extLst>
          </p:cNvPr>
          <p:cNvSpPr txBox="1">
            <a:spLocks/>
          </p:cNvSpPr>
          <p:nvPr/>
        </p:nvSpPr>
        <p:spPr>
          <a:xfrm>
            <a:off x="998407" y="2338658"/>
            <a:ext cx="1347548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2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 as well as the marketing.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2E880DCA-15F4-B197-67FE-5EC36B84A19B}"/>
              </a:ext>
            </a:extLst>
          </p:cNvPr>
          <p:cNvSpPr txBox="1">
            <a:spLocks/>
          </p:cNvSpPr>
          <p:nvPr/>
        </p:nvSpPr>
        <p:spPr>
          <a:xfrm>
            <a:off x="998407" y="3669750"/>
            <a:ext cx="1347548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2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 as well as the marketing.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42594A2-9492-35F5-7DB6-BF13F07F833A}"/>
              </a:ext>
            </a:extLst>
          </p:cNvPr>
          <p:cNvSpPr txBox="1">
            <a:spLocks/>
          </p:cNvSpPr>
          <p:nvPr/>
        </p:nvSpPr>
        <p:spPr>
          <a:xfrm>
            <a:off x="998407" y="4943635"/>
            <a:ext cx="1347548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sz="12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 as well as the marketing.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BF744D2-79DC-A86A-2DE8-BC5559E4E529}"/>
              </a:ext>
            </a:extLst>
          </p:cNvPr>
          <p:cNvSpPr txBox="1">
            <a:spLocks/>
          </p:cNvSpPr>
          <p:nvPr/>
        </p:nvSpPr>
        <p:spPr>
          <a:xfrm>
            <a:off x="9841378" y="2433847"/>
            <a:ext cx="1347548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 as well as the marketing.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FFF2BE1-0065-FEE8-6321-7F904256E69E}"/>
              </a:ext>
            </a:extLst>
          </p:cNvPr>
          <p:cNvSpPr txBox="1">
            <a:spLocks/>
          </p:cNvSpPr>
          <p:nvPr/>
        </p:nvSpPr>
        <p:spPr>
          <a:xfrm>
            <a:off x="9841378" y="3712560"/>
            <a:ext cx="1347548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 as well as the marketing.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4F2BA066-56AA-8D4D-CF36-54C4535D70BA}"/>
              </a:ext>
            </a:extLst>
          </p:cNvPr>
          <p:cNvSpPr txBox="1">
            <a:spLocks/>
          </p:cNvSpPr>
          <p:nvPr/>
        </p:nvSpPr>
        <p:spPr>
          <a:xfrm>
            <a:off x="9841378" y="5003243"/>
            <a:ext cx="1347548" cy="773557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b="1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 as well as the marketing.</a:t>
            </a:r>
          </a:p>
        </p:txBody>
      </p:sp>
      <p:graphicFrame>
        <p:nvGraphicFramePr>
          <p:cNvPr id="50" name="Chart 49">
            <a:extLst>
              <a:ext uri="{FF2B5EF4-FFF2-40B4-BE49-F238E27FC236}">
                <a16:creationId xmlns:a16="http://schemas.microsoft.com/office/drawing/2014/main" id="{AD5BC8BE-AAF4-53F1-F52A-224D87EA67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013815"/>
              </p:ext>
            </p:extLst>
          </p:nvPr>
        </p:nvGraphicFramePr>
        <p:xfrm>
          <a:off x="2251651" y="3488475"/>
          <a:ext cx="1253161" cy="1174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970A4083-1791-9583-273A-FD8182F878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9319407"/>
              </p:ext>
            </p:extLst>
          </p:nvPr>
        </p:nvGraphicFramePr>
        <p:xfrm>
          <a:off x="2251651" y="4743117"/>
          <a:ext cx="1253161" cy="1174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Rectangle 40">
            <a:extLst>
              <a:ext uri="{FF2B5EF4-FFF2-40B4-BE49-F238E27FC236}">
                <a16:creationId xmlns:a16="http://schemas.microsoft.com/office/drawing/2014/main" id="{DE4C3160-D67A-F8C6-C4B0-5046792E1EC5}"/>
              </a:ext>
            </a:extLst>
          </p:cNvPr>
          <p:cNvSpPr/>
          <p:nvPr/>
        </p:nvSpPr>
        <p:spPr>
          <a:xfrm>
            <a:off x="2582202" y="3937384"/>
            <a:ext cx="5920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30%</a:t>
            </a:r>
          </a:p>
        </p:txBody>
      </p:sp>
      <p:sp>
        <p:nvSpPr>
          <p:cNvPr id="53" name="Rectangle 40">
            <a:extLst>
              <a:ext uri="{FF2B5EF4-FFF2-40B4-BE49-F238E27FC236}">
                <a16:creationId xmlns:a16="http://schemas.microsoft.com/office/drawing/2014/main" id="{ED99B20A-17E0-9B58-3842-50CF212206DA}"/>
              </a:ext>
            </a:extLst>
          </p:cNvPr>
          <p:cNvSpPr/>
          <p:nvPr/>
        </p:nvSpPr>
        <p:spPr>
          <a:xfrm>
            <a:off x="2582202" y="5192026"/>
            <a:ext cx="5920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90%</a:t>
            </a: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DCA51915-4BC3-809A-D9DF-31F873D437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8507389"/>
              </p:ext>
            </p:extLst>
          </p:nvPr>
        </p:nvGraphicFramePr>
        <p:xfrm>
          <a:off x="8716247" y="2116875"/>
          <a:ext cx="1253161" cy="1174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5" name="Rectangle 40">
            <a:extLst>
              <a:ext uri="{FF2B5EF4-FFF2-40B4-BE49-F238E27FC236}">
                <a16:creationId xmlns:a16="http://schemas.microsoft.com/office/drawing/2014/main" id="{74548BBA-7593-FA0C-C9A9-C34FDBB7AC43}"/>
              </a:ext>
            </a:extLst>
          </p:cNvPr>
          <p:cNvSpPr/>
          <p:nvPr/>
        </p:nvSpPr>
        <p:spPr>
          <a:xfrm>
            <a:off x="9046798" y="2565784"/>
            <a:ext cx="5920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5%</a:t>
            </a:r>
          </a:p>
        </p:txBody>
      </p:sp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981A7864-3DB7-8C71-F816-11638BDDF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3023548"/>
              </p:ext>
            </p:extLst>
          </p:nvPr>
        </p:nvGraphicFramePr>
        <p:xfrm>
          <a:off x="8716247" y="3488475"/>
          <a:ext cx="1253161" cy="1174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DDF0830F-59F3-6AE6-9FA7-44569CD93D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3399405"/>
              </p:ext>
            </p:extLst>
          </p:nvPr>
        </p:nvGraphicFramePr>
        <p:xfrm>
          <a:off x="8716247" y="4743117"/>
          <a:ext cx="1253161" cy="1174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8" name="Rectangle 40">
            <a:extLst>
              <a:ext uri="{FF2B5EF4-FFF2-40B4-BE49-F238E27FC236}">
                <a16:creationId xmlns:a16="http://schemas.microsoft.com/office/drawing/2014/main" id="{B830D530-B6E5-63BC-A24D-337C7A045315}"/>
              </a:ext>
            </a:extLst>
          </p:cNvPr>
          <p:cNvSpPr/>
          <p:nvPr/>
        </p:nvSpPr>
        <p:spPr>
          <a:xfrm>
            <a:off x="9046798" y="3937384"/>
            <a:ext cx="5920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30%</a:t>
            </a:r>
          </a:p>
        </p:txBody>
      </p:sp>
      <p:sp>
        <p:nvSpPr>
          <p:cNvPr id="59" name="Rectangle 40">
            <a:extLst>
              <a:ext uri="{FF2B5EF4-FFF2-40B4-BE49-F238E27FC236}">
                <a16:creationId xmlns:a16="http://schemas.microsoft.com/office/drawing/2014/main" id="{27523589-4C41-FF1C-D67B-54BD386DA1B9}"/>
              </a:ext>
            </a:extLst>
          </p:cNvPr>
          <p:cNvSpPr/>
          <p:nvPr/>
        </p:nvSpPr>
        <p:spPr>
          <a:xfrm>
            <a:off x="9046798" y="5192026"/>
            <a:ext cx="5920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77482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C4BC102-5C31-5B4D-9B02-9E86C27AACE1}"/>
              </a:ext>
            </a:extLst>
          </p:cNvPr>
          <p:cNvSpPr/>
          <p:nvPr/>
        </p:nvSpPr>
        <p:spPr>
          <a:xfrm>
            <a:off x="5326902" y="364953"/>
            <a:ext cx="6865098" cy="1001298"/>
          </a:xfrm>
          <a:prstGeom prst="rect">
            <a:avLst/>
          </a:prstGeom>
          <a:solidFill>
            <a:srgbClr val="EC6968">
              <a:alpha val="7418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5D902031-A96B-D5AE-9216-3AAC08A47CED}"/>
              </a:ext>
            </a:extLst>
          </p:cNvPr>
          <p:cNvSpPr txBox="1"/>
          <p:nvPr/>
        </p:nvSpPr>
        <p:spPr>
          <a:xfrm>
            <a:off x="214951" y="480881"/>
            <a:ext cx="49777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>
                    <a:lumMod val="25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Comparison Chart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0CAFAA5A-72AD-7A23-015E-A2C6086D5A54}"/>
              </a:ext>
            </a:extLst>
          </p:cNvPr>
          <p:cNvSpPr txBox="1"/>
          <p:nvPr/>
        </p:nvSpPr>
        <p:spPr>
          <a:xfrm>
            <a:off x="5595257" y="542437"/>
            <a:ext cx="509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08255B56-05CA-4E8D-7F70-CF9DA74300F6}"/>
              </a:ext>
            </a:extLst>
          </p:cNvPr>
          <p:cNvSpPr/>
          <p:nvPr/>
        </p:nvSpPr>
        <p:spPr>
          <a:xfrm>
            <a:off x="4357631" y="3198420"/>
            <a:ext cx="3036899" cy="769441"/>
          </a:xfrm>
          <a:prstGeom prst="rightArrow">
            <a:avLst>
              <a:gd name="adj1" fmla="val 72901"/>
              <a:gd name="adj2" fmla="val 50000"/>
            </a:avLst>
          </a:prstGeom>
          <a:gradFill>
            <a:gsLst>
              <a:gs pos="0">
                <a:schemeClr val="bg1"/>
              </a:gs>
              <a:gs pos="82000">
                <a:srgbClr val="F2F2F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CEDBDFD-A5CB-0041-A814-31EF61D325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6261931"/>
              </p:ext>
            </p:extLst>
          </p:nvPr>
        </p:nvGraphicFramePr>
        <p:xfrm>
          <a:off x="283382" y="1594714"/>
          <a:ext cx="4398602" cy="4123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C61A7B8-A162-4FCE-0846-92250A1EADAB}"/>
              </a:ext>
            </a:extLst>
          </p:cNvPr>
          <p:cNvSpPr txBox="1"/>
          <p:nvPr/>
        </p:nvSpPr>
        <p:spPr>
          <a:xfrm>
            <a:off x="1816490" y="3460706"/>
            <a:ext cx="1332386" cy="5321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80"/>
              </a:lnSpc>
            </a:pPr>
            <a:r>
              <a:rPr lang="en-US" sz="16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Information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331B2A-EF79-AC9C-413E-A06EC897511E}"/>
              </a:ext>
            </a:extLst>
          </p:cNvPr>
          <p:cNvSpPr/>
          <p:nvPr/>
        </p:nvSpPr>
        <p:spPr>
          <a:xfrm>
            <a:off x="1998929" y="3198420"/>
            <a:ext cx="967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2018</a:t>
            </a:r>
            <a:endParaRPr lang="en-US" sz="4000" b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CuadroTexto 395">
            <a:extLst>
              <a:ext uri="{FF2B5EF4-FFF2-40B4-BE49-F238E27FC236}">
                <a16:creationId xmlns:a16="http://schemas.microsoft.com/office/drawing/2014/main" id="{EC8AE470-CCFD-3638-7A15-542F5CD4261E}"/>
              </a:ext>
            </a:extLst>
          </p:cNvPr>
          <p:cNvSpPr txBox="1"/>
          <p:nvPr/>
        </p:nvSpPr>
        <p:spPr>
          <a:xfrm flipH="1">
            <a:off x="1816490" y="5432166"/>
            <a:ext cx="1332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1" name="Rectangle 40">
            <a:extLst>
              <a:ext uri="{FF2B5EF4-FFF2-40B4-BE49-F238E27FC236}">
                <a16:creationId xmlns:a16="http://schemas.microsoft.com/office/drawing/2014/main" id="{B9B8CED6-5CDD-0284-89E8-7AE0EBE5766A}"/>
              </a:ext>
            </a:extLst>
          </p:cNvPr>
          <p:cNvSpPr/>
          <p:nvPr/>
        </p:nvSpPr>
        <p:spPr>
          <a:xfrm flipH="1">
            <a:off x="929611" y="5858831"/>
            <a:ext cx="31061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Promotions only work as well as the marketing. 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CDB82F3-779F-173B-34B6-E1AC5D3D3C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1104624"/>
              </p:ext>
            </p:extLst>
          </p:nvPr>
        </p:nvGraphicFramePr>
        <p:xfrm>
          <a:off x="7392105" y="1653707"/>
          <a:ext cx="4398602" cy="4123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D3123C9-D98F-EA44-6F96-3ADC9FAD8C89}"/>
              </a:ext>
            </a:extLst>
          </p:cNvPr>
          <p:cNvSpPr txBox="1"/>
          <p:nvPr/>
        </p:nvSpPr>
        <p:spPr>
          <a:xfrm>
            <a:off x="8925213" y="3519699"/>
            <a:ext cx="1332386" cy="53213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4080"/>
              </a:lnSpc>
            </a:pPr>
            <a:r>
              <a:rPr lang="en-US" sz="16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Information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A75371-381E-3F5C-5365-0011BA5D6AD1}"/>
              </a:ext>
            </a:extLst>
          </p:cNvPr>
          <p:cNvSpPr/>
          <p:nvPr/>
        </p:nvSpPr>
        <p:spPr>
          <a:xfrm>
            <a:off x="9107652" y="3257413"/>
            <a:ext cx="9675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2019</a:t>
            </a:r>
            <a:endParaRPr lang="en-US" sz="4000" b="1" dirty="0">
              <a:solidFill>
                <a:schemeClr val="bg2">
                  <a:lumMod val="2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CuadroTexto 395">
            <a:extLst>
              <a:ext uri="{FF2B5EF4-FFF2-40B4-BE49-F238E27FC236}">
                <a16:creationId xmlns:a16="http://schemas.microsoft.com/office/drawing/2014/main" id="{5F9D9EDD-C5E9-FD12-7809-047199683D32}"/>
              </a:ext>
            </a:extLst>
          </p:cNvPr>
          <p:cNvSpPr txBox="1"/>
          <p:nvPr/>
        </p:nvSpPr>
        <p:spPr>
          <a:xfrm flipH="1">
            <a:off x="8925213" y="5491159"/>
            <a:ext cx="1332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8" name="Rectangle 40">
            <a:extLst>
              <a:ext uri="{FF2B5EF4-FFF2-40B4-BE49-F238E27FC236}">
                <a16:creationId xmlns:a16="http://schemas.microsoft.com/office/drawing/2014/main" id="{60DF4C9C-1018-8B84-0924-CBF6F0F0B9CF}"/>
              </a:ext>
            </a:extLst>
          </p:cNvPr>
          <p:cNvSpPr/>
          <p:nvPr/>
        </p:nvSpPr>
        <p:spPr>
          <a:xfrm flipH="1">
            <a:off x="8038334" y="5917824"/>
            <a:ext cx="310614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Promotions only work as well as the marketing. </a:t>
            </a:r>
          </a:p>
        </p:txBody>
      </p:sp>
    </p:spTree>
    <p:extLst>
      <p:ext uri="{BB962C8B-B14F-4D97-AF65-F5344CB8AC3E}">
        <p14:creationId xmlns:p14="http://schemas.microsoft.com/office/powerpoint/2010/main" val="1640487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DA04EAF8-41CA-82F3-38A1-1FD5ADF6389A}"/>
              </a:ext>
            </a:extLst>
          </p:cNvPr>
          <p:cNvSpPr/>
          <p:nvPr/>
        </p:nvSpPr>
        <p:spPr>
          <a:xfrm>
            <a:off x="4279805" y="2170774"/>
            <a:ext cx="3945835" cy="3945835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EDE82A-B9FC-0F10-55A9-0095093B3C96}"/>
              </a:ext>
            </a:extLst>
          </p:cNvPr>
          <p:cNvSpPr/>
          <p:nvPr/>
        </p:nvSpPr>
        <p:spPr>
          <a:xfrm>
            <a:off x="5326902" y="364953"/>
            <a:ext cx="6865098" cy="1001298"/>
          </a:xfrm>
          <a:prstGeom prst="rect">
            <a:avLst/>
          </a:prstGeom>
          <a:solidFill>
            <a:srgbClr val="EC6968">
              <a:alpha val="7418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5D902031-A96B-D5AE-9216-3AAC08A47CED}"/>
              </a:ext>
            </a:extLst>
          </p:cNvPr>
          <p:cNvSpPr txBox="1"/>
          <p:nvPr/>
        </p:nvSpPr>
        <p:spPr>
          <a:xfrm>
            <a:off x="214951" y="480881"/>
            <a:ext cx="49777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>
                    <a:lumMod val="25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Comparison Chart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0CAFAA5A-72AD-7A23-015E-A2C6086D5A54}"/>
              </a:ext>
            </a:extLst>
          </p:cNvPr>
          <p:cNvSpPr txBox="1"/>
          <p:nvPr/>
        </p:nvSpPr>
        <p:spPr>
          <a:xfrm>
            <a:off x="5595257" y="542437"/>
            <a:ext cx="509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C47A0D-5780-ED10-1B7B-63347C258085}"/>
              </a:ext>
            </a:extLst>
          </p:cNvPr>
          <p:cNvGrpSpPr/>
          <p:nvPr/>
        </p:nvGrpSpPr>
        <p:grpSpPr>
          <a:xfrm flipH="1">
            <a:off x="3595658" y="2634563"/>
            <a:ext cx="1363967" cy="2985653"/>
            <a:chOff x="14586155" y="5781368"/>
            <a:chExt cx="2816942" cy="5973097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F33A71B-8346-A373-BB03-9FD0A7C511D5}"/>
                </a:ext>
              </a:extLst>
            </p:cNvPr>
            <p:cNvCxnSpPr>
              <a:cxnSpLocks/>
            </p:cNvCxnSpPr>
            <p:nvPr/>
          </p:nvCxnSpPr>
          <p:spPr>
            <a:xfrm>
              <a:off x="14586155" y="11754465"/>
              <a:ext cx="2816942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  <a:headEnd type="oval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C9636FD-41AA-DD5B-E502-2649A6FDDF89}"/>
                </a:ext>
              </a:extLst>
            </p:cNvPr>
            <p:cNvCxnSpPr>
              <a:cxnSpLocks/>
            </p:cNvCxnSpPr>
            <p:nvPr/>
          </p:nvCxnSpPr>
          <p:spPr>
            <a:xfrm>
              <a:off x="14586155" y="5781368"/>
              <a:ext cx="2816942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  <a:headEnd type="oval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23BFC23-3492-34D2-29F4-312C77B51382}"/>
              </a:ext>
            </a:extLst>
          </p:cNvPr>
          <p:cNvGrpSpPr/>
          <p:nvPr/>
        </p:nvGrpSpPr>
        <p:grpSpPr>
          <a:xfrm>
            <a:off x="7553739" y="2634563"/>
            <a:ext cx="1280714" cy="2985653"/>
            <a:chOff x="14586155" y="5781368"/>
            <a:chExt cx="2816942" cy="5973097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DB1949C-6993-3D4A-2900-D400CC720CF9}"/>
                </a:ext>
              </a:extLst>
            </p:cNvPr>
            <p:cNvCxnSpPr>
              <a:cxnSpLocks/>
            </p:cNvCxnSpPr>
            <p:nvPr/>
          </p:nvCxnSpPr>
          <p:spPr>
            <a:xfrm>
              <a:off x="14586155" y="11754465"/>
              <a:ext cx="2816942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BF2E9E0-0C8C-C848-47EB-0EB82B431B36}"/>
                </a:ext>
              </a:extLst>
            </p:cNvPr>
            <p:cNvCxnSpPr>
              <a:cxnSpLocks/>
            </p:cNvCxnSpPr>
            <p:nvPr/>
          </p:nvCxnSpPr>
          <p:spPr>
            <a:xfrm>
              <a:off x="14586155" y="5781368"/>
              <a:ext cx="2816942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ot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6CA588E-EFD7-8C8E-0B78-CC6B6CDDDB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7211814"/>
              </p:ext>
            </p:extLst>
          </p:nvPr>
        </p:nvGraphicFramePr>
        <p:xfrm>
          <a:off x="3170739" y="3048372"/>
          <a:ext cx="2343818" cy="2075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162E3B5-6F3F-9660-B1A5-A04B463BB9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8569386"/>
              </p:ext>
            </p:extLst>
          </p:nvPr>
        </p:nvGraphicFramePr>
        <p:xfrm>
          <a:off x="7053731" y="3048372"/>
          <a:ext cx="2343818" cy="2075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7" name="Rectangle 40">
            <a:extLst>
              <a:ext uri="{FF2B5EF4-FFF2-40B4-BE49-F238E27FC236}">
                <a16:creationId xmlns:a16="http://schemas.microsoft.com/office/drawing/2014/main" id="{6F53727C-6917-9C5F-BA06-72C4F5AD803A}"/>
              </a:ext>
            </a:extLst>
          </p:cNvPr>
          <p:cNvSpPr/>
          <p:nvPr/>
        </p:nvSpPr>
        <p:spPr>
          <a:xfrm>
            <a:off x="8961880" y="2486916"/>
            <a:ext cx="2558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Promotions only work as well as the marketing.</a:t>
            </a:r>
          </a:p>
        </p:txBody>
      </p:sp>
      <p:sp>
        <p:nvSpPr>
          <p:cNvPr id="18" name="Rectangle 40">
            <a:extLst>
              <a:ext uri="{FF2B5EF4-FFF2-40B4-BE49-F238E27FC236}">
                <a16:creationId xmlns:a16="http://schemas.microsoft.com/office/drawing/2014/main" id="{727A3472-64E9-9CFD-4FEA-F55D96E88F56}"/>
              </a:ext>
            </a:extLst>
          </p:cNvPr>
          <p:cNvSpPr/>
          <p:nvPr/>
        </p:nvSpPr>
        <p:spPr>
          <a:xfrm>
            <a:off x="8961880" y="5453102"/>
            <a:ext cx="2558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Promotions only work as well as the marketing.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4C0FDD2B-1569-AA07-7B25-A2ED19828CF5}"/>
              </a:ext>
            </a:extLst>
          </p:cNvPr>
          <p:cNvSpPr/>
          <p:nvPr/>
        </p:nvSpPr>
        <p:spPr>
          <a:xfrm>
            <a:off x="935374" y="2471135"/>
            <a:ext cx="2556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Promotions only work as well as the marketing.</a:t>
            </a:r>
          </a:p>
        </p:txBody>
      </p:sp>
      <p:sp>
        <p:nvSpPr>
          <p:cNvPr id="20" name="Rectangle 40">
            <a:extLst>
              <a:ext uri="{FF2B5EF4-FFF2-40B4-BE49-F238E27FC236}">
                <a16:creationId xmlns:a16="http://schemas.microsoft.com/office/drawing/2014/main" id="{A146A6ED-7189-A3D1-4FAE-576A18D4E685}"/>
              </a:ext>
            </a:extLst>
          </p:cNvPr>
          <p:cNvSpPr/>
          <p:nvPr/>
        </p:nvSpPr>
        <p:spPr>
          <a:xfrm>
            <a:off x="935374" y="5437320"/>
            <a:ext cx="2556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Promotions only work as well as the marketing.</a:t>
            </a:r>
          </a:p>
        </p:txBody>
      </p:sp>
      <p:sp>
        <p:nvSpPr>
          <p:cNvPr id="21" name="CuadroTexto 395">
            <a:extLst>
              <a:ext uri="{FF2B5EF4-FFF2-40B4-BE49-F238E27FC236}">
                <a16:creationId xmlns:a16="http://schemas.microsoft.com/office/drawing/2014/main" id="{D0CC6DD8-6D93-989A-FA69-05C8EAAB4ACE}"/>
              </a:ext>
            </a:extLst>
          </p:cNvPr>
          <p:cNvSpPr txBox="1"/>
          <p:nvPr/>
        </p:nvSpPr>
        <p:spPr>
          <a:xfrm>
            <a:off x="8961880" y="2168752"/>
            <a:ext cx="1955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C6968"/>
                </a:solidFill>
                <a:latin typeface="Lato" charset="0"/>
                <a:ea typeface="Lato" charset="0"/>
                <a:cs typeface="Lato" charset="0"/>
              </a:rPr>
              <a:t>Identify</a:t>
            </a:r>
          </a:p>
        </p:txBody>
      </p:sp>
      <p:sp>
        <p:nvSpPr>
          <p:cNvPr id="22" name="CuadroTexto 395">
            <a:extLst>
              <a:ext uri="{FF2B5EF4-FFF2-40B4-BE49-F238E27FC236}">
                <a16:creationId xmlns:a16="http://schemas.microsoft.com/office/drawing/2014/main" id="{22D55F5D-4F59-F28B-64B1-7FE6E72B1E29}"/>
              </a:ext>
            </a:extLst>
          </p:cNvPr>
          <p:cNvSpPr txBox="1"/>
          <p:nvPr/>
        </p:nvSpPr>
        <p:spPr>
          <a:xfrm>
            <a:off x="8961880" y="5114251"/>
            <a:ext cx="1955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AF5FAA"/>
                </a:solidFill>
                <a:latin typeface="Lato" charset="0"/>
                <a:ea typeface="Lato" charset="0"/>
                <a:cs typeface="Lato" charset="0"/>
              </a:rPr>
              <a:t>Advertise</a:t>
            </a:r>
          </a:p>
        </p:txBody>
      </p:sp>
      <p:sp>
        <p:nvSpPr>
          <p:cNvPr id="23" name="CuadroTexto 395">
            <a:extLst>
              <a:ext uri="{FF2B5EF4-FFF2-40B4-BE49-F238E27FC236}">
                <a16:creationId xmlns:a16="http://schemas.microsoft.com/office/drawing/2014/main" id="{78B577AC-1B0E-A6F3-D11E-3AFF44020B94}"/>
              </a:ext>
            </a:extLst>
          </p:cNvPr>
          <p:cNvSpPr txBox="1"/>
          <p:nvPr/>
        </p:nvSpPr>
        <p:spPr>
          <a:xfrm>
            <a:off x="1537076" y="2168752"/>
            <a:ext cx="1955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AF5FAA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24" name="CuadroTexto 395">
            <a:extLst>
              <a:ext uri="{FF2B5EF4-FFF2-40B4-BE49-F238E27FC236}">
                <a16:creationId xmlns:a16="http://schemas.microsoft.com/office/drawing/2014/main" id="{69B6BF15-71B0-DEF2-D9CE-D7C86F238FE2}"/>
              </a:ext>
            </a:extLst>
          </p:cNvPr>
          <p:cNvSpPr txBox="1"/>
          <p:nvPr/>
        </p:nvSpPr>
        <p:spPr>
          <a:xfrm>
            <a:off x="1537076" y="5114251"/>
            <a:ext cx="1955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36DB2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E19534-1749-85C3-6336-66ECB67C0CB1}"/>
              </a:ext>
            </a:extLst>
          </p:cNvPr>
          <p:cNvSpPr txBox="1"/>
          <p:nvPr/>
        </p:nvSpPr>
        <p:spPr>
          <a:xfrm>
            <a:off x="5198798" y="3334661"/>
            <a:ext cx="21615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117359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0277DB0A-21D2-C9E2-6CFE-E2A1C06BB805}"/>
              </a:ext>
            </a:extLst>
          </p:cNvPr>
          <p:cNvSpPr/>
          <p:nvPr/>
        </p:nvSpPr>
        <p:spPr>
          <a:xfrm>
            <a:off x="5326902" y="364953"/>
            <a:ext cx="6865098" cy="1001298"/>
          </a:xfrm>
          <a:prstGeom prst="rect">
            <a:avLst/>
          </a:prstGeom>
          <a:solidFill>
            <a:srgbClr val="EC6968">
              <a:alpha val="74183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5D902031-A96B-D5AE-9216-3AAC08A47CED}"/>
              </a:ext>
            </a:extLst>
          </p:cNvPr>
          <p:cNvSpPr txBox="1"/>
          <p:nvPr/>
        </p:nvSpPr>
        <p:spPr>
          <a:xfrm>
            <a:off x="214951" y="480881"/>
            <a:ext cx="49777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>
                    <a:lumMod val="25000"/>
                  </a:schemeClr>
                </a:solidFill>
                <a:latin typeface="Lato Heavy" charset="0"/>
                <a:ea typeface="Lato Heavy" charset="0"/>
                <a:cs typeface="Lato Heavy" charset="0"/>
              </a:rPr>
              <a:t>Comparison Chart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0CAFAA5A-72AD-7A23-015E-A2C6086D5A54}"/>
              </a:ext>
            </a:extLst>
          </p:cNvPr>
          <p:cNvSpPr txBox="1"/>
          <p:nvPr/>
        </p:nvSpPr>
        <p:spPr>
          <a:xfrm>
            <a:off x="5595257" y="542437"/>
            <a:ext cx="509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F78DA759-83CE-2F39-6E53-06E745A85DB2}"/>
              </a:ext>
            </a:extLst>
          </p:cNvPr>
          <p:cNvSpPr/>
          <p:nvPr/>
        </p:nvSpPr>
        <p:spPr>
          <a:xfrm>
            <a:off x="721304" y="4931009"/>
            <a:ext cx="2625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Promotions only work as well as the marketing.</a:t>
            </a:r>
          </a:p>
        </p:txBody>
      </p:sp>
      <p:sp>
        <p:nvSpPr>
          <p:cNvPr id="20" name="CuadroTexto 395">
            <a:extLst>
              <a:ext uri="{FF2B5EF4-FFF2-40B4-BE49-F238E27FC236}">
                <a16:creationId xmlns:a16="http://schemas.microsoft.com/office/drawing/2014/main" id="{80F1FDF4-3707-D0B8-2F16-1B489C61F2F2}"/>
              </a:ext>
            </a:extLst>
          </p:cNvPr>
          <p:cNvSpPr txBox="1"/>
          <p:nvPr/>
        </p:nvSpPr>
        <p:spPr>
          <a:xfrm>
            <a:off x="734256" y="4393066"/>
            <a:ext cx="200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F68B9"/>
                </a:solidFill>
                <a:latin typeface="Lato" charset="0"/>
                <a:ea typeface="Lato" charset="0"/>
                <a:cs typeface="Lato" charset="0"/>
              </a:rPr>
              <a:t>Develop</a:t>
            </a: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1EA86967-79A3-768D-61A6-D0E367861C45}"/>
              </a:ext>
            </a:extLst>
          </p:cNvPr>
          <p:cNvSpPr/>
          <p:nvPr/>
        </p:nvSpPr>
        <p:spPr>
          <a:xfrm flipH="1">
            <a:off x="8866296" y="4963191"/>
            <a:ext cx="2625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 Promotions only work as well as the marketing.</a:t>
            </a:r>
          </a:p>
        </p:txBody>
      </p:sp>
      <p:sp>
        <p:nvSpPr>
          <p:cNvPr id="18" name="CuadroTexto 395">
            <a:extLst>
              <a:ext uri="{FF2B5EF4-FFF2-40B4-BE49-F238E27FC236}">
                <a16:creationId xmlns:a16="http://schemas.microsoft.com/office/drawing/2014/main" id="{EE1F5569-8EF5-52F1-EC42-7FB3FD9BE853}"/>
              </a:ext>
            </a:extLst>
          </p:cNvPr>
          <p:cNvSpPr txBox="1"/>
          <p:nvPr/>
        </p:nvSpPr>
        <p:spPr>
          <a:xfrm flipH="1">
            <a:off x="9609072" y="4494497"/>
            <a:ext cx="200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EC6968"/>
                </a:solidFill>
                <a:latin typeface="Lato" charset="0"/>
                <a:ea typeface="Lato" charset="0"/>
                <a:cs typeface="Lato" charset="0"/>
              </a:rPr>
              <a:t>Analyze</a:t>
            </a:r>
          </a:p>
        </p:txBody>
      </p:sp>
      <p:sp>
        <p:nvSpPr>
          <p:cNvPr id="13" name="CuadroTexto 351">
            <a:extLst>
              <a:ext uri="{FF2B5EF4-FFF2-40B4-BE49-F238E27FC236}">
                <a16:creationId xmlns:a16="http://schemas.microsoft.com/office/drawing/2014/main" id="{EDF61039-51B8-9A2A-117F-89D5235643D4}"/>
              </a:ext>
            </a:extLst>
          </p:cNvPr>
          <p:cNvSpPr txBox="1"/>
          <p:nvPr/>
        </p:nvSpPr>
        <p:spPr>
          <a:xfrm>
            <a:off x="791690" y="2404773"/>
            <a:ext cx="3224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4" name="CuadroTexto 351">
            <a:extLst>
              <a:ext uri="{FF2B5EF4-FFF2-40B4-BE49-F238E27FC236}">
                <a16:creationId xmlns:a16="http://schemas.microsoft.com/office/drawing/2014/main" id="{023D1D8A-FF56-DD21-3E97-74FCEC65CA7E}"/>
              </a:ext>
            </a:extLst>
          </p:cNvPr>
          <p:cNvSpPr txBox="1"/>
          <p:nvPr/>
        </p:nvSpPr>
        <p:spPr>
          <a:xfrm>
            <a:off x="8232939" y="2373537"/>
            <a:ext cx="3224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0085FA3A-DE99-2F84-CB7F-2887B1C9E0AB}"/>
              </a:ext>
            </a:extLst>
          </p:cNvPr>
          <p:cNvSpPr/>
          <p:nvPr/>
        </p:nvSpPr>
        <p:spPr>
          <a:xfrm rot="10800000">
            <a:off x="791690" y="3442958"/>
            <a:ext cx="246027" cy="212092"/>
          </a:xfrm>
          <a:prstGeom prst="triangle">
            <a:avLst/>
          </a:prstGeom>
          <a:solidFill>
            <a:srgbClr val="6F68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58892D6-4CBE-981E-E777-8A5AD9D4E56C}"/>
              </a:ext>
            </a:extLst>
          </p:cNvPr>
          <p:cNvSpPr/>
          <p:nvPr/>
        </p:nvSpPr>
        <p:spPr>
          <a:xfrm rot="10800000">
            <a:off x="11369264" y="3387480"/>
            <a:ext cx="246027" cy="212092"/>
          </a:xfrm>
          <a:prstGeom prst="triangle">
            <a:avLst/>
          </a:prstGeom>
          <a:solidFill>
            <a:srgbClr val="EC69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8E656B8-2936-F6B2-AF77-C3C07CD60760}"/>
              </a:ext>
            </a:extLst>
          </p:cNvPr>
          <p:cNvSpPr/>
          <p:nvPr/>
        </p:nvSpPr>
        <p:spPr>
          <a:xfrm>
            <a:off x="0" y="6004560"/>
            <a:ext cx="12192000" cy="85344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B331A4C-7AAC-AF60-E45D-1DAFA20CC665}"/>
              </a:ext>
            </a:extLst>
          </p:cNvPr>
          <p:cNvGrpSpPr/>
          <p:nvPr/>
        </p:nvGrpSpPr>
        <p:grpSpPr>
          <a:xfrm>
            <a:off x="3487734" y="1990950"/>
            <a:ext cx="5199475" cy="4318767"/>
            <a:chOff x="3764676" y="2147737"/>
            <a:chExt cx="4662648" cy="38728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B34152B-DB4E-8743-8EBC-1DE5D5A097F3}"/>
                </a:ext>
              </a:extLst>
            </p:cNvPr>
            <p:cNvGrpSpPr/>
            <p:nvPr/>
          </p:nvGrpSpPr>
          <p:grpSpPr>
            <a:xfrm>
              <a:off x="6306366" y="4032247"/>
              <a:ext cx="2120958" cy="1988360"/>
              <a:chOff x="6873927" y="5054486"/>
              <a:chExt cx="3438566" cy="3223594"/>
            </a:xfrm>
            <a:solidFill>
              <a:schemeClr val="bg2"/>
            </a:solidFill>
          </p:grpSpPr>
          <p:graphicFrame>
            <p:nvGraphicFramePr>
              <p:cNvPr id="23" name="Chart 22">
                <a:extLst>
                  <a:ext uri="{FF2B5EF4-FFF2-40B4-BE49-F238E27FC236}">
                    <a16:creationId xmlns:a16="http://schemas.microsoft.com/office/drawing/2014/main" id="{8293EF24-0548-82EB-281A-59AA68EF417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93367617"/>
                  </p:ext>
                </p:extLst>
              </p:nvPr>
            </p:nvGraphicFramePr>
            <p:xfrm>
              <a:off x="6873927" y="5054486"/>
              <a:ext cx="3438566" cy="322359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4" name="Rectangle 40">
                <a:extLst>
                  <a:ext uri="{FF2B5EF4-FFF2-40B4-BE49-F238E27FC236}">
                    <a16:creationId xmlns:a16="http://schemas.microsoft.com/office/drawing/2014/main" id="{E8A53A8A-A81C-A4BB-3011-D8A8605D51B2}"/>
                  </a:ext>
                </a:extLst>
              </p:cNvPr>
              <p:cNvSpPr/>
              <p:nvPr/>
            </p:nvSpPr>
            <p:spPr>
              <a:xfrm>
                <a:off x="7781873" y="6369250"/>
                <a:ext cx="1624554" cy="6711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EC6968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65%</a:t>
                </a:r>
              </a:p>
            </p:txBody>
          </p:sp>
        </p:grp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5DB12457-7302-A942-24FC-FE23F0020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3008" y="2615992"/>
              <a:ext cx="2235343" cy="2584427"/>
            </a:xfrm>
            <a:custGeom>
              <a:avLst/>
              <a:gdLst>
                <a:gd name="T0" fmla="*/ 8186 w 8187"/>
                <a:gd name="T1" fmla="*/ 2938 h 9469"/>
                <a:gd name="T2" fmla="*/ 8186 w 8187"/>
                <a:gd name="T3" fmla="*/ 2938 h 9469"/>
                <a:gd name="T4" fmla="*/ 8186 w 8187"/>
                <a:gd name="T5" fmla="*/ 4157 h 9469"/>
                <a:gd name="T6" fmla="*/ 8061 w 8187"/>
                <a:gd name="T7" fmla="*/ 4157 h 9469"/>
                <a:gd name="T8" fmla="*/ 5530 w 8187"/>
                <a:gd name="T9" fmla="*/ 4157 h 9469"/>
                <a:gd name="T10" fmla="*/ 5311 w 8187"/>
                <a:gd name="T11" fmla="*/ 4032 h 9469"/>
                <a:gd name="T12" fmla="*/ 4280 w 8187"/>
                <a:gd name="T13" fmla="*/ 2532 h 9469"/>
                <a:gd name="T14" fmla="*/ 2781 w 8187"/>
                <a:gd name="T15" fmla="*/ 4032 h 9469"/>
                <a:gd name="T16" fmla="*/ 3843 w 8187"/>
                <a:gd name="T17" fmla="*/ 4844 h 9469"/>
                <a:gd name="T18" fmla="*/ 4218 w 8187"/>
                <a:gd name="T19" fmla="*/ 5624 h 9469"/>
                <a:gd name="T20" fmla="*/ 4186 w 8187"/>
                <a:gd name="T21" fmla="*/ 9281 h 9469"/>
                <a:gd name="T22" fmla="*/ 4186 w 8187"/>
                <a:gd name="T23" fmla="*/ 9468 h 9469"/>
                <a:gd name="T24" fmla="*/ 3000 w 8187"/>
                <a:gd name="T25" fmla="*/ 9468 h 9469"/>
                <a:gd name="T26" fmla="*/ 3000 w 8187"/>
                <a:gd name="T27" fmla="*/ 9312 h 9469"/>
                <a:gd name="T28" fmla="*/ 3000 w 8187"/>
                <a:gd name="T29" fmla="*/ 6312 h 9469"/>
                <a:gd name="T30" fmla="*/ 2875 w 8187"/>
                <a:gd name="T31" fmla="*/ 6062 h 9469"/>
                <a:gd name="T32" fmla="*/ 781 w 8187"/>
                <a:gd name="T33" fmla="*/ 4844 h 9469"/>
                <a:gd name="T34" fmla="*/ 531 w 8187"/>
                <a:gd name="T35" fmla="*/ 3031 h 9469"/>
                <a:gd name="T36" fmla="*/ 3031 w 8187"/>
                <a:gd name="T37" fmla="*/ 532 h 9469"/>
                <a:gd name="T38" fmla="*/ 4811 w 8187"/>
                <a:gd name="T39" fmla="*/ 782 h 9469"/>
                <a:gd name="T40" fmla="*/ 5999 w 8187"/>
                <a:gd name="T41" fmla="*/ 2813 h 9469"/>
                <a:gd name="T42" fmla="*/ 6218 w 8187"/>
                <a:gd name="T43" fmla="*/ 2938 h 9469"/>
                <a:gd name="T44" fmla="*/ 7999 w 8187"/>
                <a:gd name="T45" fmla="*/ 2938 h 9469"/>
                <a:gd name="T46" fmla="*/ 8186 w 8187"/>
                <a:gd name="T47" fmla="*/ 2938 h 9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187" h="9469">
                  <a:moveTo>
                    <a:pt x="8186" y="2938"/>
                  </a:moveTo>
                  <a:lnTo>
                    <a:pt x="8186" y="2938"/>
                  </a:lnTo>
                  <a:cubicBezTo>
                    <a:pt x="8186" y="3375"/>
                    <a:pt x="8186" y="3750"/>
                    <a:pt x="8186" y="4157"/>
                  </a:cubicBezTo>
                  <a:cubicBezTo>
                    <a:pt x="8124" y="4157"/>
                    <a:pt x="8093" y="4157"/>
                    <a:pt x="8061" y="4157"/>
                  </a:cubicBezTo>
                  <a:cubicBezTo>
                    <a:pt x="7218" y="4157"/>
                    <a:pt x="6374" y="4157"/>
                    <a:pt x="5530" y="4157"/>
                  </a:cubicBezTo>
                  <a:cubicBezTo>
                    <a:pt x="5436" y="4157"/>
                    <a:pt x="5374" y="4125"/>
                    <a:pt x="5311" y="4032"/>
                  </a:cubicBezTo>
                  <a:cubicBezTo>
                    <a:pt x="4968" y="3532"/>
                    <a:pt x="4624" y="3000"/>
                    <a:pt x="4280" y="2532"/>
                  </a:cubicBezTo>
                  <a:cubicBezTo>
                    <a:pt x="3780" y="3031"/>
                    <a:pt x="3281" y="3532"/>
                    <a:pt x="2781" y="4032"/>
                  </a:cubicBezTo>
                  <a:cubicBezTo>
                    <a:pt x="3094" y="4313"/>
                    <a:pt x="3437" y="4594"/>
                    <a:pt x="3843" y="4844"/>
                  </a:cubicBezTo>
                  <a:cubicBezTo>
                    <a:pt x="4124" y="5063"/>
                    <a:pt x="4218" y="5281"/>
                    <a:pt x="4218" y="5624"/>
                  </a:cubicBezTo>
                  <a:cubicBezTo>
                    <a:pt x="4186" y="6843"/>
                    <a:pt x="4186" y="8062"/>
                    <a:pt x="4186" y="9281"/>
                  </a:cubicBezTo>
                  <a:cubicBezTo>
                    <a:pt x="4186" y="9343"/>
                    <a:pt x="4186" y="9406"/>
                    <a:pt x="4186" y="9468"/>
                  </a:cubicBezTo>
                  <a:cubicBezTo>
                    <a:pt x="3780" y="9468"/>
                    <a:pt x="3406" y="9468"/>
                    <a:pt x="3000" y="9468"/>
                  </a:cubicBezTo>
                  <a:cubicBezTo>
                    <a:pt x="3000" y="9406"/>
                    <a:pt x="3000" y="9343"/>
                    <a:pt x="3000" y="9312"/>
                  </a:cubicBezTo>
                  <a:cubicBezTo>
                    <a:pt x="3000" y="8312"/>
                    <a:pt x="3000" y="7312"/>
                    <a:pt x="3000" y="6312"/>
                  </a:cubicBezTo>
                  <a:cubicBezTo>
                    <a:pt x="3000" y="6187"/>
                    <a:pt x="2969" y="6124"/>
                    <a:pt x="2875" y="6062"/>
                  </a:cubicBezTo>
                  <a:cubicBezTo>
                    <a:pt x="2156" y="5656"/>
                    <a:pt x="1469" y="5249"/>
                    <a:pt x="781" y="4844"/>
                  </a:cubicBezTo>
                  <a:cubicBezTo>
                    <a:pt x="125" y="4469"/>
                    <a:pt x="0" y="3563"/>
                    <a:pt x="531" y="3031"/>
                  </a:cubicBezTo>
                  <a:cubicBezTo>
                    <a:pt x="1344" y="2188"/>
                    <a:pt x="2187" y="1375"/>
                    <a:pt x="3031" y="532"/>
                  </a:cubicBezTo>
                  <a:cubicBezTo>
                    <a:pt x="3561" y="0"/>
                    <a:pt x="4436" y="125"/>
                    <a:pt x="4811" y="782"/>
                  </a:cubicBezTo>
                  <a:cubicBezTo>
                    <a:pt x="5218" y="1469"/>
                    <a:pt x="5593" y="2157"/>
                    <a:pt x="5999" y="2813"/>
                  </a:cubicBezTo>
                  <a:cubicBezTo>
                    <a:pt x="6030" y="2907"/>
                    <a:pt x="6093" y="2938"/>
                    <a:pt x="6218" y="2938"/>
                  </a:cubicBezTo>
                  <a:cubicBezTo>
                    <a:pt x="6811" y="2938"/>
                    <a:pt x="7405" y="2938"/>
                    <a:pt x="7999" y="2938"/>
                  </a:cubicBezTo>
                  <a:cubicBezTo>
                    <a:pt x="8061" y="2938"/>
                    <a:pt x="8124" y="2938"/>
                    <a:pt x="8186" y="293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7271BD7C-B5E5-C809-BF3B-5F31A5D0E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6844" y="2147737"/>
              <a:ext cx="657242" cy="657242"/>
            </a:xfrm>
            <a:custGeom>
              <a:avLst/>
              <a:gdLst>
                <a:gd name="T0" fmla="*/ 0 w 2407"/>
                <a:gd name="T1" fmla="*/ 1218 h 2407"/>
                <a:gd name="T2" fmla="*/ 0 w 2407"/>
                <a:gd name="T3" fmla="*/ 1218 h 2407"/>
                <a:gd name="T4" fmla="*/ 1187 w 2407"/>
                <a:gd name="T5" fmla="*/ 0 h 2407"/>
                <a:gd name="T6" fmla="*/ 2406 w 2407"/>
                <a:gd name="T7" fmla="*/ 1187 h 2407"/>
                <a:gd name="T8" fmla="*/ 1219 w 2407"/>
                <a:gd name="T9" fmla="*/ 2406 h 2407"/>
                <a:gd name="T10" fmla="*/ 0 w 2407"/>
                <a:gd name="T11" fmla="*/ 1218 h 2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07" h="2407">
                  <a:moveTo>
                    <a:pt x="0" y="1218"/>
                  </a:moveTo>
                  <a:lnTo>
                    <a:pt x="0" y="1218"/>
                  </a:lnTo>
                  <a:cubicBezTo>
                    <a:pt x="0" y="531"/>
                    <a:pt x="531" y="0"/>
                    <a:pt x="1187" y="0"/>
                  </a:cubicBezTo>
                  <a:cubicBezTo>
                    <a:pt x="1844" y="0"/>
                    <a:pt x="2406" y="531"/>
                    <a:pt x="2406" y="1187"/>
                  </a:cubicBezTo>
                  <a:cubicBezTo>
                    <a:pt x="2406" y="1843"/>
                    <a:pt x="1875" y="2406"/>
                    <a:pt x="1219" y="2406"/>
                  </a:cubicBezTo>
                  <a:cubicBezTo>
                    <a:pt x="531" y="2406"/>
                    <a:pt x="0" y="1875"/>
                    <a:pt x="0" y="1218"/>
                  </a:cubicBezTo>
                </a:path>
              </a:pathLst>
            </a:cu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105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F133F3-AB94-9C33-A355-423F285FA6B9}"/>
                </a:ext>
              </a:extLst>
            </p:cNvPr>
            <p:cNvGrpSpPr/>
            <p:nvPr/>
          </p:nvGrpSpPr>
          <p:grpSpPr>
            <a:xfrm>
              <a:off x="3764676" y="4032247"/>
              <a:ext cx="2120958" cy="1988360"/>
              <a:chOff x="6873927" y="5054486"/>
              <a:chExt cx="3438566" cy="3223594"/>
            </a:xfrm>
            <a:solidFill>
              <a:schemeClr val="bg2"/>
            </a:solidFill>
          </p:grpSpPr>
          <p:graphicFrame>
            <p:nvGraphicFramePr>
              <p:cNvPr id="21" name="Chart 20">
                <a:extLst>
                  <a:ext uri="{FF2B5EF4-FFF2-40B4-BE49-F238E27FC236}">
                    <a16:creationId xmlns:a16="http://schemas.microsoft.com/office/drawing/2014/main" id="{267AC652-5CC5-21D8-1BC0-376C6F68B3B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03388495"/>
                  </p:ext>
                </p:extLst>
              </p:nvPr>
            </p:nvGraphicFramePr>
            <p:xfrm>
              <a:off x="6873927" y="5054486"/>
              <a:ext cx="3438566" cy="322359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22" name="Rectangle 40">
                <a:extLst>
                  <a:ext uri="{FF2B5EF4-FFF2-40B4-BE49-F238E27FC236}">
                    <a16:creationId xmlns:a16="http://schemas.microsoft.com/office/drawing/2014/main" id="{45B655CD-7E3C-E2F2-B5DB-83911DE2B286}"/>
                  </a:ext>
                </a:extLst>
              </p:cNvPr>
              <p:cNvSpPr/>
              <p:nvPr/>
            </p:nvSpPr>
            <p:spPr>
              <a:xfrm>
                <a:off x="7780932" y="6369250"/>
                <a:ext cx="1624554" cy="7484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25%</a:t>
                </a:r>
              </a:p>
            </p:txBody>
          </p:sp>
        </p:grpSp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66F1A588-7F5C-9516-1F40-A6D6E06B5541}"/>
              </a:ext>
            </a:extLst>
          </p:cNvPr>
          <p:cNvSpPr/>
          <p:nvPr/>
        </p:nvSpPr>
        <p:spPr>
          <a:xfrm>
            <a:off x="576709" y="2193278"/>
            <a:ext cx="3710272" cy="1249680"/>
          </a:xfrm>
          <a:prstGeom prst="roundRect">
            <a:avLst/>
          </a:prstGeom>
          <a:noFill/>
          <a:ln w="28575">
            <a:solidFill>
              <a:srgbClr val="6F68B9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E9DADE57-0E18-C363-B64E-9AD68E769058}"/>
              </a:ext>
            </a:extLst>
          </p:cNvPr>
          <p:cNvSpPr/>
          <p:nvPr/>
        </p:nvSpPr>
        <p:spPr>
          <a:xfrm>
            <a:off x="8044309" y="2147558"/>
            <a:ext cx="3710272" cy="1249680"/>
          </a:xfrm>
          <a:prstGeom prst="roundRect">
            <a:avLst/>
          </a:prstGeom>
          <a:noFill/>
          <a:ln w="28575">
            <a:solidFill>
              <a:srgbClr val="EC696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915495-E4BF-5A92-274B-DE497C80E847}"/>
              </a:ext>
            </a:extLst>
          </p:cNvPr>
          <p:cNvSpPr/>
          <p:nvPr/>
        </p:nvSpPr>
        <p:spPr>
          <a:xfrm>
            <a:off x="473157" y="6358396"/>
            <a:ext cx="1376944" cy="224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F3DD29-B0DC-5232-4F71-14C593066A3E}"/>
              </a:ext>
            </a:extLst>
          </p:cNvPr>
          <p:cNvSpPr/>
          <p:nvPr/>
        </p:nvSpPr>
        <p:spPr>
          <a:xfrm>
            <a:off x="2742224" y="6358396"/>
            <a:ext cx="1376944" cy="224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4FD99F3-0730-1BC3-3360-BF84E09AB068}"/>
              </a:ext>
            </a:extLst>
          </p:cNvPr>
          <p:cNvSpPr/>
          <p:nvPr/>
        </p:nvSpPr>
        <p:spPr>
          <a:xfrm>
            <a:off x="5163691" y="6358396"/>
            <a:ext cx="1376944" cy="224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0121E1-9EB5-9AB2-2CD8-A00A385B8858}"/>
              </a:ext>
            </a:extLst>
          </p:cNvPr>
          <p:cNvSpPr/>
          <p:nvPr/>
        </p:nvSpPr>
        <p:spPr>
          <a:xfrm>
            <a:off x="8177824" y="6358396"/>
            <a:ext cx="1376944" cy="224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6213A7D-82FD-F9CE-C46D-2B7DCBE0E58E}"/>
              </a:ext>
            </a:extLst>
          </p:cNvPr>
          <p:cNvSpPr/>
          <p:nvPr/>
        </p:nvSpPr>
        <p:spPr>
          <a:xfrm>
            <a:off x="10396090" y="6358396"/>
            <a:ext cx="1376944" cy="2243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9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710</Words>
  <Application>Microsoft Macintosh PowerPoint</Application>
  <PresentationFormat>Widescreen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Lato</vt:lpstr>
      <vt:lpstr>Lato Heavy</vt:lpstr>
      <vt:lpstr>Lato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Fadhlin Sakina</dc:creator>
  <cp:lastModifiedBy>Fadhlin Sakina</cp:lastModifiedBy>
  <cp:revision>4</cp:revision>
  <dcterms:created xsi:type="dcterms:W3CDTF">2023-03-19T04:58:33Z</dcterms:created>
  <dcterms:modified xsi:type="dcterms:W3CDTF">2023-03-19T11:01:48Z</dcterms:modified>
</cp:coreProperties>
</file>