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FAC"/>
    <a:srgbClr val="29446F"/>
    <a:srgbClr val="E39274"/>
    <a:srgbClr val="A7CFDC"/>
    <a:srgbClr val="EFD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5"/>
    <p:restoredTop sz="96255"/>
  </p:normalViewPr>
  <p:slideViewPr>
    <p:cSldViewPr snapToGrid="0">
      <p:cViewPr>
        <p:scale>
          <a:sx n="100" d="100"/>
          <a:sy n="100" d="100"/>
        </p:scale>
        <p:origin x="1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A7CFDC"/>
              </a:solidFill>
            </c:spPr>
            <c:extLst>
              <c:ext xmlns:c16="http://schemas.microsoft.com/office/drawing/2014/chart" uri="{C3380CC4-5D6E-409C-BE32-E72D297353CC}">
                <c16:uniqueId val="{0000000A-E79A-D84B-BDB8-638B73FC6F9C}"/>
              </c:ext>
            </c:extLst>
          </c:dPt>
          <c:dPt>
            <c:idx val="1"/>
            <c:invertIfNegative val="0"/>
            <c:bubble3D val="0"/>
            <c:spPr>
              <a:solidFill>
                <a:srgbClr val="717FAC"/>
              </a:solidFill>
            </c:spPr>
            <c:extLst>
              <c:ext xmlns:c16="http://schemas.microsoft.com/office/drawing/2014/chart" uri="{C3380CC4-5D6E-409C-BE32-E72D297353CC}">
                <c16:uniqueId val="{00000001-E79A-D84B-BDB8-638B73FC6F9C}"/>
              </c:ext>
            </c:extLst>
          </c:dPt>
          <c:dPt>
            <c:idx val="2"/>
            <c:invertIfNegative val="0"/>
            <c:bubble3D val="0"/>
            <c:spPr>
              <a:solidFill>
                <a:srgbClr val="29446F">
                  <a:alpha val="73659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E79A-D84B-BDB8-638B73FC6F9C}"/>
              </c:ext>
            </c:extLst>
          </c:dPt>
          <c:dPt>
            <c:idx val="3"/>
            <c:invertIfNegative val="0"/>
            <c:bubble3D val="0"/>
            <c:spPr>
              <a:solidFill>
                <a:srgbClr val="29446F"/>
              </a:solidFill>
            </c:spPr>
            <c:extLst>
              <c:ext xmlns:c16="http://schemas.microsoft.com/office/drawing/2014/chart" uri="{C3380CC4-5D6E-409C-BE32-E72D297353CC}">
                <c16:uniqueId val="{00000005-E79A-D84B-BDB8-638B73FC6F9C}"/>
              </c:ext>
            </c:extLst>
          </c:dPt>
          <c:dPt>
            <c:idx val="4"/>
            <c:invertIfNegative val="0"/>
            <c:bubble3D val="0"/>
            <c:spPr>
              <a:solidFill>
                <a:srgbClr val="E39274"/>
              </a:solidFill>
            </c:spPr>
            <c:extLst>
              <c:ext xmlns:c16="http://schemas.microsoft.com/office/drawing/2014/chart" uri="{C3380CC4-5D6E-409C-BE32-E72D297353CC}">
                <c16:uniqueId val="{00000007-E79A-D84B-BDB8-638B73FC6F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/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0.43</c:v>
                </c:pt>
                <c:pt idx="1">
                  <c:v>0.25</c:v>
                </c:pt>
                <c:pt idx="2">
                  <c:v>0.35</c:v>
                </c:pt>
                <c:pt idx="3">
                  <c:v>0.45</c:v>
                </c:pt>
                <c:pt idx="4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79A-D84B-BDB8-638B73FC6F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0.56999999999999995</c:v>
                </c:pt>
                <c:pt idx="1">
                  <c:v>0.75</c:v>
                </c:pt>
                <c:pt idx="2">
                  <c:v>0.65</c:v>
                </c:pt>
                <c:pt idx="3">
                  <c:v>0.55000000000000004</c:v>
                </c:pt>
                <c:pt idx="4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79A-D84B-BDB8-638B73FC6F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30412768"/>
        <c:axId val="-130422016"/>
      </c:barChart>
      <c:catAx>
        <c:axId val="-130412768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-130422016"/>
        <c:crosses val="autoZero"/>
        <c:auto val="1"/>
        <c:lblAlgn val="ctr"/>
        <c:lblOffset val="100"/>
        <c:noMultiLvlLbl val="0"/>
      </c:catAx>
      <c:valAx>
        <c:axId val="-130422016"/>
        <c:scaling>
          <c:orientation val="minMax"/>
          <c:max val="1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-130412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3200" b="1" i="0">
          <a:solidFill>
            <a:schemeClr val="bg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A7CFDC"/>
              </a:solidFill>
            </c:spPr>
            <c:extLst>
              <c:ext xmlns:c16="http://schemas.microsoft.com/office/drawing/2014/chart" uri="{C3380CC4-5D6E-409C-BE32-E72D297353CC}">
                <c16:uniqueId val="{0000000A-A5F0-5D44-BF5A-6D45FC131856}"/>
              </c:ext>
            </c:extLst>
          </c:dPt>
          <c:dPt>
            <c:idx val="1"/>
            <c:invertIfNegative val="0"/>
            <c:bubble3D val="0"/>
            <c:spPr>
              <a:solidFill>
                <a:srgbClr val="717FAC"/>
              </a:solidFill>
            </c:spPr>
            <c:extLst>
              <c:ext xmlns:c16="http://schemas.microsoft.com/office/drawing/2014/chart" uri="{C3380CC4-5D6E-409C-BE32-E72D297353CC}">
                <c16:uniqueId val="{00000001-A5F0-5D44-BF5A-6D45FC131856}"/>
              </c:ext>
            </c:extLst>
          </c:dPt>
          <c:dPt>
            <c:idx val="2"/>
            <c:invertIfNegative val="0"/>
            <c:bubble3D val="0"/>
            <c:spPr>
              <a:solidFill>
                <a:srgbClr val="29446F">
                  <a:alpha val="74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A5F0-5D44-BF5A-6D45FC131856}"/>
              </c:ext>
            </c:extLst>
          </c:dPt>
          <c:dPt>
            <c:idx val="3"/>
            <c:invertIfNegative val="0"/>
            <c:bubble3D val="0"/>
            <c:spPr>
              <a:solidFill>
                <a:srgbClr val="29446F"/>
              </a:solidFill>
            </c:spPr>
            <c:extLst>
              <c:ext xmlns:c16="http://schemas.microsoft.com/office/drawing/2014/chart" uri="{C3380CC4-5D6E-409C-BE32-E72D297353CC}">
                <c16:uniqueId val="{00000005-A5F0-5D44-BF5A-6D45FC131856}"/>
              </c:ext>
            </c:extLst>
          </c:dPt>
          <c:dPt>
            <c:idx val="4"/>
            <c:invertIfNegative val="0"/>
            <c:bubble3D val="0"/>
            <c:spPr>
              <a:solidFill>
                <a:srgbClr val="E39274"/>
              </a:solidFill>
            </c:spPr>
            <c:extLst>
              <c:ext xmlns:c16="http://schemas.microsoft.com/office/drawing/2014/chart" uri="{C3380CC4-5D6E-409C-BE32-E72D297353CC}">
                <c16:uniqueId val="{00000007-A5F0-5D44-BF5A-6D45FC1318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/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0.7</c:v>
                </c:pt>
                <c:pt idx="1">
                  <c:v>0.56999999999999995</c:v>
                </c:pt>
                <c:pt idx="2">
                  <c:v>0.45</c:v>
                </c:pt>
                <c:pt idx="3">
                  <c:v>0.4</c:v>
                </c:pt>
                <c:pt idx="4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F0-5D44-BF5A-6D45FC1318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0.3</c:v>
                </c:pt>
                <c:pt idx="1">
                  <c:v>0.43</c:v>
                </c:pt>
                <c:pt idx="2">
                  <c:v>0.55000000000000004</c:v>
                </c:pt>
                <c:pt idx="3">
                  <c:v>0.6</c:v>
                </c:pt>
                <c:pt idx="4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5F0-5D44-BF5A-6D45FC131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30394272"/>
        <c:axId val="-130405152"/>
      </c:barChart>
      <c:catAx>
        <c:axId val="-13039427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-130405152"/>
        <c:crosses val="autoZero"/>
        <c:auto val="1"/>
        <c:lblAlgn val="ctr"/>
        <c:lblOffset val="100"/>
        <c:noMultiLvlLbl val="0"/>
      </c:catAx>
      <c:valAx>
        <c:axId val="-130405152"/>
        <c:scaling>
          <c:orientation val="minMax"/>
          <c:max val="1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-130394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3200" b="1" i="0">
          <a:solidFill>
            <a:schemeClr val="bg1"/>
          </a:solidFill>
          <a:latin typeface="Poppins" pitchFamily="2" charset="77"/>
          <a:cs typeface="Poppins" pitchFamily="2" charset="77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B701-75B0-6FEE-D02B-1F2154E6A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B34B5-B88C-85D5-D68D-4E7A79BE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C584-2C59-4398-7B71-44D1F4B5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CF5-B528-D74C-AC9E-541203970A6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A75F2-DD86-A0AA-5DDF-DF29C808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82D7-D58E-5CFE-99F8-113167B3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3520-98B4-6A43-8CB3-EF66E884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6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7DCD-3C81-BF1C-D95F-85BD5054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A52E7-3001-5639-EF5C-2B845AC3C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9619-A8F6-961A-3AAF-3D2B7C83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CF5-B528-D74C-AC9E-541203970A6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C2348-EE1D-7B82-7CD3-B8F41F99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DE7A6-A5B8-7E49-76F5-2DEA0691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3520-98B4-6A43-8CB3-EF66E884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0DA1A-9EBD-11CB-1F38-6FC576F3F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16DCF-9672-E7BE-985C-4B94D3769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E0F01-FA19-9876-3332-0588F238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CF5-B528-D74C-AC9E-541203970A6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2948-7BA9-2F48-7BF7-92F8A364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A19D4-E7ED-543E-7E05-B2628934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3520-98B4-6A43-8CB3-EF66E884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0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8872-685C-BCEB-880F-00FB24E8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081C-F9C3-A754-9C4F-2FAEFBE5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6A25D-CA2E-2D44-FD03-982604B2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CF5-B528-D74C-AC9E-541203970A6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39AE-BA5E-8A24-D439-CF5B1106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D5583-52E8-5E60-D4F1-68536EDA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3520-98B4-6A43-8CB3-EF66E884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0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AEED-3E25-FCA5-8803-42DB0628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B4D20-5D69-6D82-E5A9-C0BB64181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BF69-D201-928E-8EDC-695D05B1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CF5-B528-D74C-AC9E-541203970A6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7D4F-C32C-6099-496B-9F66AE7C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9125-1BA8-B1A4-74D7-57A3204E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3520-98B4-6A43-8CB3-EF66E884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8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FFC0-43D4-6AF5-F926-C3ABEE27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84A0-9E48-0B44-4B5F-1C2AEDC2F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54E7D-563E-A3A5-976D-C51EB28EC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CEF4D-5545-AE1E-CD37-C0407726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CF5-B528-D74C-AC9E-541203970A6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D93D7-A00F-23AE-7BAC-BA9FAD43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DFA09-DDB5-B09D-6DF4-A35E7767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3520-98B4-6A43-8CB3-EF66E884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3D08-E5FF-283B-D2B4-B89C85F8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FE0F8-9E1F-30E5-3052-FE97C4CF6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EC642-8B95-3511-8B6C-2E4320336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8AC35-28E8-5B85-9618-3528B0C4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3D8EB-7472-9DDF-BC6D-66FB23464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91F0C-FE0C-164B-8B03-D06FB534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CF5-B528-D74C-AC9E-541203970A6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8510F-5E12-02F7-3E10-B7F6AC23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A46AA-6AEB-F1DE-2BE2-5522633D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3520-98B4-6A43-8CB3-EF66E884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8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A9BF-EECC-6323-6CD5-0A6B8AA4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F32DD-CEB7-3A5B-09F1-8ABD466C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CF5-B528-D74C-AC9E-541203970A6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5530F-8FD4-8F15-7C9D-4E77FBFA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0AC36-B001-3E67-A45B-67D450A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3520-98B4-6A43-8CB3-EF66E884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A67CC-31E2-2476-7249-D252D3F4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CF5-B528-D74C-AC9E-541203970A6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29611-9785-FEE0-81BC-184D6900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57B06-DD7D-CBC9-D934-12131E9A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3520-98B4-6A43-8CB3-EF66E884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C042-0668-B6B4-1FE8-266AA9E1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861F-5FF0-B56D-AD17-BE53C0E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0A449-A34F-4C9E-5BB2-6E18A71A0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F8E2D-F620-450A-9E9A-022F7CFD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CF5-B528-D74C-AC9E-541203970A6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80E0D-575E-4649-3A2C-CAAA0459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6477-B293-ECA1-3973-C2525B83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3520-98B4-6A43-8CB3-EF66E884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3959-1728-B78A-5261-C74674C9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44EA5-4B23-66F0-D2A3-054346CA8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77743-D7BB-A6B9-3F71-FCAC6BBCC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5B3F1-AE0C-A26B-8F5F-A14DFDBD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FCF5-B528-D74C-AC9E-541203970A6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DA72C-757B-6B7D-670A-D68250B1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4A7BC-0FEF-E99B-BFFA-A7E55CDC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3520-98B4-6A43-8CB3-EF66E884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5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E7F8A-2F18-5460-5B42-F503FA97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61D7E-F663-9440-25FB-07835505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A7A1C-A182-58E9-D665-AA83EDCB4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3FCF5-B528-D74C-AC9E-541203970A6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FAE5-52C7-58A0-5FDE-2ED0FF112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D318C-C77E-F0F4-3D66-8C521AA9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3520-98B4-6A43-8CB3-EF66E884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284CC24E-9950-6163-3668-C5488062720E}"/>
              </a:ext>
            </a:extLst>
          </p:cNvPr>
          <p:cNvSpPr/>
          <p:nvPr/>
        </p:nvSpPr>
        <p:spPr>
          <a:xfrm>
            <a:off x="5022201" y="2840182"/>
            <a:ext cx="2063302" cy="588818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A2682-FE06-2284-1FE5-163F851F1F78}"/>
              </a:ext>
            </a:extLst>
          </p:cNvPr>
          <p:cNvSpPr txBox="1"/>
          <p:nvPr/>
        </p:nvSpPr>
        <p:spPr>
          <a:xfrm>
            <a:off x="5497922" y="2734697"/>
            <a:ext cx="1116011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VS</a:t>
            </a:r>
          </a:p>
        </p:txBody>
      </p:sp>
      <p:sp>
        <p:nvSpPr>
          <p:cNvPr id="10" name="Freeform 826">
            <a:extLst>
              <a:ext uri="{FF2B5EF4-FFF2-40B4-BE49-F238E27FC236}">
                <a16:creationId xmlns:a16="http://schemas.microsoft.com/office/drawing/2014/main" id="{EBC72701-AF36-F7FF-3E6E-A554EBB7B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718" y="2645826"/>
            <a:ext cx="550832" cy="648832"/>
          </a:xfrm>
          <a:custGeom>
            <a:avLst/>
            <a:gdLst/>
            <a:ahLst/>
            <a:cxnLst/>
            <a:rect l="0" t="0" r="r" b="b"/>
            <a:pathLst>
              <a:path w="258404" h="304080">
                <a:moveTo>
                  <a:pt x="249060" y="272127"/>
                </a:moveTo>
                <a:cubicBezTo>
                  <a:pt x="237559" y="274281"/>
                  <a:pt x="228215" y="283257"/>
                  <a:pt x="226418" y="295105"/>
                </a:cubicBezTo>
                <a:lnTo>
                  <a:pt x="249060" y="295105"/>
                </a:lnTo>
                <a:lnTo>
                  <a:pt x="249060" y="272127"/>
                </a:lnTo>
                <a:close/>
                <a:moveTo>
                  <a:pt x="9344" y="272127"/>
                </a:moveTo>
                <a:lnTo>
                  <a:pt x="9344" y="295105"/>
                </a:lnTo>
                <a:lnTo>
                  <a:pt x="31986" y="295105"/>
                </a:lnTo>
                <a:cubicBezTo>
                  <a:pt x="30189" y="283257"/>
                  <a:pt x="20845" y="274281"/>
                  <a:pt x="9344" y="272127"/>
                </a:cubicBezTo>
                <a:close/>
                <a:moveTo>
                  <a:pt x="193218" y="234445"/>
                </a:moveTo>
                <a:cubicBezTo>
                  <a:pt x="188212" y="234445"/>
                  <a:pt x="183921" y="238775"/>
                  <a:pt x="183921" y="243826"/>
                </a:cubicBezTo>
                <a:lnTo>
                  <a:pt x="183921" y="245991"/>
                </a:lnTo>
                <a:cubicBezTo>
                  <a:pt x="183921" y="251403"/>
                  <a:pt x="188212" y="255371"/>
                  <a:pt x="193218" y="255371"/>
                </a:cubicBezTo>
                <a:lnTo>
                  <a:pt x="195363" y="255371"/>
                </a:lnTo>
                <a:cubicBezTo>
                  <a:pt x="200369" y="255371"/>
                  <a:pt x="204659" y="251403"/>
                  <a:pt x="204659" y="245991"/>
                </a:cubicBezTo>
                <a:lnTo>
                  <a:pt x="204659" y="243826"/>
                </a:lnTo>
                <a:cubicBezTo>
                  <a:pt x="204659" y="238775"/>
                  <a:pt x="200369" y="234445"/>
                  <a:pt x="195363" y="234445"/>
                </a:cubicBezTo>
                <a:lnTo>
                  <a:pt x="193218" y="234445"/>
                </a:lnTo>
                <a:close/>
                <a:moveTo>
                  <a:pt x="64438" y="234445"/>
                </a:moveTo>
                <a:cubicBezTo>
                  <a:pt x="59387" y="234445"/>
                  <a:pt x="55419" y="238775"/>
                  <a:pt x="55419" y="243826"/>
                </a:cubicBezTo>
                <a:lnTo>
                  <a:pt x="55419" y="245991"/>
                </a:lnTo>
                <a:cubicBezTo>
                  <a:pt x="55419" y="251403"/>
                  <a:pt x="59387" y="255371"/>
                  <a:pt x="64438" y="255371"/>
                </a:cubicBezTo>
                <a:lnTo>
                  <a:pt x="66964" y="255371"/>
                </a:lnTo>
                <a:cubicBezTo>
                  <a:pt x="72015" y="255371"/>
                  <a:pt x="75984" y="251403"/>
                  <a:pt x="75984" y="245991"/>
                </a:cubicBezTo>
                <a:lnTo>
                  <a:pt x="75984" y="243826"/>
                </a:lnTo>
                <a:cubicBezTo>
                  <a:pt x="75984" y="238775"/>
                  <a:pt x="72015" y="234445"/>
                  <a:pt x="66964" y="234445"/>
                </a:cubicBezTo>
                <a:lnTo>
                  <a:pt x="64438" y="234445"/>
                </a:lnTo>
                <a:close/>
                <a:moveTo>
                  <a:pt x="193218" y="225064"/>
                </a:moveTo>
                <a:lnTo>
                  <a:pt x="195363" y="225064"/>
                </a:lnTo>
                <a:cubicBezTo>
                  <a:pt x="205374" y="225064"/>
                  <a:pt x="213956" y="233363"/>
                  <a:pt x="213956" y="243826"/>
                </a:cubicBezTo>
                <a:lnTo>
                  <a:pt x="213956" y="245991"/>
                </a:lnTo>
                <a:cubicBezTo>
                  <a:pt x="213956" y="256454"/>
                  <a:pt x="205374" y="264391"/>
                  <a:pt x="195363" y="264391"/>
                </a:cubicBezTo>
                <a:lnTo>
                  <a:pt x="193218" y="264391"/>
                </a:lnTo>
                <a:cubicBezTo>
                  <a:pt x="182849" y="264391"/>
                  <a:pt x="174625" y="256454"/>
                  <a:pt x="174625" y="245991"/>
                </a:cubicBezTo>
                <a:lnTo>
                  <a:pt x="174625" y="243826"/>
                </a:lnTo>
                <a:cubicBezTo>
                  <a:pt x="174625" y="233363"/>
                  <a:pt x="182849" y="225064"/>
                  <a:pt x="193218" y="225064"/>
                </a:cubicBezTo>
                <a:close/>
                <a:moveTo>
                  <a:pt x="64438" y="225064"/>
                </a:moveTo>
                <a:lnTo>
                  <a:pt x="66964" y="225064"/>
                </a:lnTo>
                <a:cubicBezTo>
                  <a:pt x="77066" y="225064"/>
                  <a:pt x="85364" y="233363"/>
                  <a:pt x="85364" y="243826"/>
                </a:cubicBezTo>
                <a:lnTo>
                  <a:pt x="85364" y="245991"/>
                </a:lnTo>
                <a:cubicBezTo>
                  <a:pt x="85364" y="256454"/>
                  <a:pt x="77066" y="264391"/>
                  <a:pt x="66964" y="264391"/>
                </a:cubicBezTo>
                <a:lnTo>
                  <a:pt x="64438" y="264391"/>
                </a:lnTo>
                <a:cubicBezTo>
                  <a:pt x="54336" y="264391"/>
                  <a:pt x="46038" y="256454"/>
                  <a:pt x="46038" y="245991"/>
                </a:cubicBezTo>
                <a:lnTo>
                  <a:pt x="46038" y="243826"/>
                </a:lnTo>
                <a:cubicBezTo>
                  <a:pt x="46038" y="233363"/>
                  <a:pt x="54336" y="225064"/>
                  <a:pt x="64438" y="225064"/>
                </a:cubicBezTo>
                <a:close/>
                <a:moveTo>
                  <a:pt x="129996" y="202839"/>
                </a:moveTo>
                <a:cubicBezTo>
                  <a:pt x="132867" y="202839"/>
                  <a:pt x="134662" y="205015"/>
                  <a:pt x="134662" y="207554"/>
                </a:cubicBezTo>
                <a:lnTo>
                  <a:pt x="134662" y="211543"/>
                </a:lnTo>
                <a:cubicBezTo>
                  <a:pt x="143994" y="213356"/>
                  <a:pt x="150454" y="221335"/>
                  <a:pt x="150454" y="230402"/>
                </a:cubicBezTo>
                <a:cubicBezTo>
                  <a:pt x="150454" y="232940"/>
                  <a:pt x="148660" y="234754"/>
                  <a:pt x="145788" y="234754"/>
                </a:cubicBezTo>
                <a:cubicBezTo>
                  <a:pt x="143635" y="234754"/>
                  <a:pt x="141481" y="232940"/>
                  <a:pt x="141481" y="230402"/>
                </a:cubicBezTo>
                <a:cubicBezTo>
                  <a:pt x="141481" y="224962"/>
                  <a:pt x="136457" y="220247"/>
                  <a:pt x="129996" y="220247"/>
                </a:cubicBezTo>
                <a:cubicBezTo>
                  <a:pt x="123895" y="220247"/>
                  <a:pt x="118870" y="224962"/>
                  <a:pt x="118870" y="230402"/>
                </a:cubicBezTo>
                <a:cubicBezTo>
                  <a:pt x="118870" y="236930"/>
                  <a:pt x="122459" y="240194"/>
                  <a:pt x="129996" y="240194"/>
                </a:cubicBezTo>
                <a:cubicBezTo>
                  <a:pt x="145429" y="240194"/>
                  <a:pt x="150454" y="249986"/>
                  <a:pt x="150454" y="259777"/>
                </a:cubicBezTo>
                <a:cubicBezTo>
                  <a:pt x="150454" y="268844"/>
                  <a:pt x="143994" y="276097"/>
                  <a:pt x="134662" y="278273"/>
                </a:cubicBezTo>
                <a:lnTo>
                  <a:pt x="134662" y="282263"/>
                </a:lnTo>
                <a:cubicBezTo>
                  <a:pt x="134662" y="284801"/>
                  <a:pt x="132867" y="286615"/>
                  <a:pt x="129996" y="286615"/>
                </a:cubicBezTo>
                <a:cubicBezTo>
                  <a:pt x="127484" y="286615"/>
                  <a:pt x="125689" y="284801"/>
                  <a:pt x="125689" y="282263"/>
                </a:cubicBezTo>
                <a:lnTo>
                  <a:pt x="125689" y="278273"/>
                </a:lnTo>
                <a:cubicBezTo>
                  <a:pt x="116357" y="276097"/>
                  <a:pt x="109538" y="268844"/>
                  <a:pt x="109538" y="259777"/>
                </a:cubicBezTo>
                <a:cubicBezTo>
                  <a:pt x="109538" y="256876"/>
                  <a:pt x="111692" y="255063"/>
                  <a:pt x="114204" y="255063"/>
                </a:cubicBezTo>
                <a:cubicBezTo>
                  <a:pt x="116716" y="255063"/>
                  <a:pt x="118870" y="256876"/>
                  <a:pt x="118870" y="259777"/>
                </a:cubicBezTo>
                <a:cubicBezTo>
                  <a:pt x="118870" y="264855"/>
                  <a:pt x="123895" y="269207"/>
                  <a:pt x="129996" y="269207"/>
                </a:cubicBezTo>
                <a:cubicBezTo>
                  <a:pt x="136457" y="269207"/>
                  <a:pt x="141481" y="264855"/>
                  <a:pt x="141481" y="259777"/>
                </a:cubicBezTo>
                <a:cubicBezTo>
                  <a:pt x="141481" y="252887"/>
                  <a:pt x="137533" y="249623"/>
                  <a:pt x="129996" y="249623"/>
                </a:cubicBezTo>
                <a:cubicBezTo>
                  <a:pt x="114922" y="249623"/>
                  <a:pt x="109538" y="239468"/>
                  <a:pt x="109538" y="230402"/>
                </a:cubicBezTo>
                <a:cubicBezTo>
                  <a:pt x="109538" y="221335"/>
                  <a:pt x="116357" y="213356"/>
                  <a:pt x="125689" y="211543"/>
                </a:cubicBezTo>
                <a:lnTo>
                  <a:pt x="125689" y="207554"/>
                </a:lnTo>
                <a:cubicBezTo>
                  <a:pt x="125689" y="205015"/>
                  <a:pt x="127484" y="202839"/>
                  <a:pt x="129996" y="202839"/>
                </a:cubicBezTo>
                <a:close/>
                <a:moveTo>
                  <a:pt x="226418" y="193500"/>
                </a:moveTo>
                <a:cubicBezTo>
                  <a:pt x="228215" y="204989"/>
                  <a:pt x="237559" y="214324"/>
                  <a:pt x="249060" y="216119"/>
                </a:cubicBezTo>
                <a:lnTo>
                  <a:pt x="249060" y="193500"/>
                </a:lnTo>
                <a:lnTo>
                  <a:pt x="226418" y="193500"/>
                </a:lnTo>
                <a:close/>
                <a:moveTo>
                  <a:pt x="41330" y="193500"/>
                </a:moveTo>
                <a:cubicBezTo>
                  <a:pt x="39174" y="210015"/>
                  <a:pt x="25876" y="223299"/>
                  <a:pt x="9344" y="225454"/>
                </a:cubicBezTo>
                <a:lnTo>
                  <a:pt x="9344" y="262792"/>
                </a:lnTo>
                <a:cubicBezTo>
                  <a:pt x="25876" y="264946"/>
                  <a:pt x="39174" y="278230"/>
                  <a:pt x="41330" y="295105"/>
                </a:cubicBezTo>
                <a:lnTo>
                  <a:pt x="217074" y="295105"/>
                </a:lnTo>
                <a:cubicBezTo>
                  <a:pt x="219230" y="278230"/>
                  <a:pt x="232527" y="264946"/>
                  <a:pt x="249060" y="262792"/>
                </a:cubicBezTo>
                <a:lnTo>
                  <a:pt x="249060" y="225454"/>
                </a:lnTo>
                <a:cubicBezTo>
                  <a:pt x="232527" y="223299"/>
                  <a:pt x="219230" y="210015"/>
                  <a:pt x="217074" y="193500"/>
                </a:cubicBezTo>
                <a:lnTo>
                  <a:pt x="41330" y="193500"/>
                </a:lnTo>
                <a:close/>
                <a:moveTo>
                  <a:pt x="9344" y="193500"/>
                </a:moveTo>
                <a:lnTo>
                  <a:pt x="9344" y="216119"/>
                </a:lnTo>
                <a:cubicBezTo>
                  <a:pt x="20845" y="214324"/>
                  <a:pt x="30189" y="204989"/>
                  <a:pt x="31986" y="193500"/>
                </a:cubicBezTo>
                <a:lnTo>
                  <a:pt x="9344" y="193500"/>
                </a:lnTo>
                <a:close/>
                <a:moveTo>
                  <a:pt x="202698" y="52762"/>
                </a:moveTo>
                <a:cubicBezTo>
                  <a:pt x="195151" y="62097"/>
                  <a:pt x="176462" y="86152"/>
                  <a:pt x="180415" y="107334"/>
                </a:cubicBezTo>
                <a:cubicBezTo>
                  <a:pt x="182212" y="116669"/>
                  <a:pt x="187963" y="124208"/>
                  <a:pt x="198385" y="130312"/>
                </a:cubicBezTo>
                <a:lnTo>
                  <a:pt x="198385" y="87588"/>
                </a:lnTo>
                <a:cubicBezTo>
                  <a:pt x="198385" y="84715"/>
                  <a:pt x="200182" y="82920"/>
                  <a:pt x="202698" y="82920"/>
                </a:cubicBezTo>
                <a:cubicBezTo>
                  <a:pt x="205573" y="82920"/>
                  <a:pt x="207370" y="84715"/>
                  <a:pt x="207370" y="87588"/>
                </a:cubicBezTo>
                <a:lnTo>
                  <a:pt x="207370" y="130312"/>
                </a:lnTo>
                <a:cubicBezTo>
                  <a:pt x="217792" y="124208"/>
                  <a:pt x="223902" y="116669"/>
                  <a:pt x="225340" y="107334"/>
                </a:cubicBezTo>
                <a:cubicBezTo>
                  <a:pt x="229293" y="86152"/>
                  <a:pt x="210604" y="62097"/>
                  <a:pt x="202698" y="52762"/>
                </a:cubicBezTo>
                <a:close/>
                <a:moveTo>
                  <a:pt x="199823" y="42709"/>
                </a:moveTo>
                <a:cubicBezTo>
                  <a:pt x="201260" y="40914"/>
                  <a:pt x="204495" y="40914"/>
                  <a:pt x="206292" y="42709"/>
                </a:cubicBezTo>
                <a:cubicBezTo>
                  <a:pt x="207729" y="44145"/>
                  <a:pt x="240075" y="77535"/>
                  <a:pt x="234684" y="109129"/>
                </a:cubicBezTo>
                <a:cubicBezTo>
                  <a:pt x="232168" y="122413"/>
                  <a:pt x="222824" y="133184"/>
                  <a:pt x="207370" y="141082"/>
                </a:cubicBezTo>
                <a:lnTo>
                  <a:pt x="207370" y="148622"/>
                </a:lnTo>
                <a:cubicBezTo>
                  <a:pt x="207370" y="159034"/>
                  <a:pt x="199104" y="167291"/>
                  <a:pt x="189041" y="167291"/>
                </a:cubicBezTo>
                <a:lnTo>
                  <a:pt x="143039" y="167291"/>
                </a:lnTo>
                <a:cubicBezTo>
                  <a:pt x="137648" y="167291"/>
                  <a:pt x="133694" y="171241"/>
                  <a:pt x="133694" y="176267"/>
                </a:cubicBezTo>
                <a:lnTo>
                  <a:pt x="133694" y="184166"/>
                </a:lnTo>
                <a:lnTo>
                  <a:pt x="249060" y="184166"/>
                </a:lnTo>
                <a:cubicBezTo>
                  <a:pt x="254091" y="184166"/>
                  <a:pt x="258404" y="188474"/>
                  <a:pt x="258404" y="193500"/>
                </a:cubicBezTo>
                <a:lnTo>
                  <a:pt x="258404" y="295105"/>
                </a:lnTo>
                <a:cubicBezTo>
                  <a:pt x="258404" y="299772"/>
                  <a:pt x="254091" y="304080"/>
                  <a:pt x="249060" y="304080"/>
                </a:cubicBezTo>
                <a:lnTo>
                  <a:pt x="9344" y="304080"/>
                </a:lnTo>
                <a:cubicBezTo>
                  <a:pt x="3953" y="304080"/>
                  <a:pt x="0" y="299772"/>
                  <a:pt x="0" y="295105"/>
                </a:cubicBezTo>
                <a:lnTo>
                  <a:pt x="0" y="193500"/>
                </a:lnTo>
                <a:cubicBezTo>
                  <a:pt x="0" y="188474"/>
                  <a:pt x="3953" y="184166"/>
                  <a:pt x="9344" y="184166"/>
                </a:cubicBezTo>
                <a:lnTo>
                  <a:pt x="124710" y="184166"/>
                </a:lnTo>
                <a:lnTo>
                  <a:pt x="124710" y="176267"/>
                </a:lnTo>
                <a:cubicBezTo>
                  <a:pt x="124710" y="166214"/>
                  <a:pt x="132616" y="157957"/>
                  <a:pt x="143039" y="157957"/>
                </a:cubicBezTo>
                <a:lnTo>
                  <a:pt x="189041" y="157957"/>
                </a:lnTo>
                <a:cubicBezTo>
                  <a:pt x="194072" y="157957"/>
                  <a:pt x="198385" y="154007"/>
                  <a:pt x="198385" y="148622"/>
                </a:cubicBezTo>
                <a:lnTo>
                  <a:pt x="198385" y="141082"/>
                </a:lnTo>
                <a:cubicBezTo>
                  <a:pt x="182931" y="133184"/>
                  <a:pt x="173587" y="122413"/>
                  <a:pt x="171431" y="109129"/>
                </a:cubicBezTo>
                <a:cubicBezTo>
                  <a:pt x="165680" y="77535"/>
                  <a:pt x="198385" y="44145"/>
                  <a:pt x="199823" y="42709"/>
                </a:cubicBezTo>
                <a:close/>
                <a:moveTo>
                  <a:pt x="46644" y="25852"/>
                </a:moveTo>
                <a:cubicBezTo>
                  <a:pt x="38716" y="34885"/>
                  <a:pt x="20337" y="59457"/>
                  <a:pt x="24301" y="80777"/>
                </a:cubicBezTo>
                <a:cubicBezTo>
                  <a:pt x="25742" y="90172"/>
                  <a:pt x="31869" y="97760"/>
                  <a:pt x="42320" y="103903"/>
                </a:cubicBezTo>
                <a:lnTo>
                  <a:pt x="42320" y="60902"/>
                </a:lnTo>
                <a:cubicBezTo>
                  <a:pt x="42320" y="58373"/>
                  <a:pt x="44122" y="56205"/>
                  <a:pt x="46644" y="56205"/>
                </a:cubicBezTo>
                <a:cubicBezTo>
                  <a:pt x="49167" y="56205"/>
                  <a:pt x="51329" y="58373"/>
                  <a:pt x="51329" y="60902"/>
                </a:cubicBezTo>
                <a:lnTo>
                  <a:pt x="51329" y="103903"/>
                </a:lnTo>
                <a:cubicBezTo>
                  <a:pt x="61781" y="97760"/>
                  <a:pt x="67547" y="90172"/>
                  <a:pt x="69349" y="80777"/>
                </a:cubicBezTo>
                <a:cubicBezTo>
                  <a:pt x="73313" y="59457"/>
                  <a:pt x="54573" y="34885"/>
                  <a:pt x="46644" y="25852"/>
                </a:cubicBezTo>
                <a:close/>
                <a:moveTo>
                  <a:pt x="43401" y="15734"/>
                </a:moveTo>
                <a:cubicBezTo>
                  <a:pt x="45203" y="13927"/>
                  <a:pt x="48446" y="13927"/>
                  <a:pt x="49888" y="15734"/>
                </a:cubicBezTo>
                <a:cubicBezTo>
                  <a:pt x="51690" y="17179"/>
                  <a:pt x="84124" y="51146"/>
                  <a:pt x="78358" y="82222"/>
                </a:cubicBezTo>
                <a:cubicBezTo>
                  <a:pt x="76196" y="95953"/>
                  <a:pt x="66826" y="106794"/>
                  <a:pt x="51329" y="114743"/>
                </a:cubicBezTo>
                <a:lnTo>
                  <a:pt x="51329" y="122332"/>
                </a:lnTo>
                <a:cubicBezTo>
                  <a:pt x="51329" y="127390"/>
                  <a:pt x="55654" y="131727"/>
                  <a:pt x="60699" y="131727"/>
                </a:cubicBezTo>
                <a:lnTo>
                  <a:pt x="116198" y="131727"/>
                </a:lnTo>
                <a:cubicBezTo>
                  <a:pt x="126289" y="131727"/>
                  <a:pt x="134578" y="140038"/>
                  <a:pt x="134578" y="150155"/>
                </a:cubicBezTo>
                <a:cubicBezTo>
                  <a:pt x="134578" y="152685"/>
                  <a:pt x="132776" y="154853"/>
                  <a:pt x="129893" y="154853"/>
                </a:cubicBezTo>
                <a:cubicBezTo>
                  <a:pt x="127370" y="154853"/>
                  <a:pt x="125568" y="152685"/>
                  <a:pt x="125568" y="150155"/>
                </a:cubicBezTo>
                <a:cubicBezTo>
                  <a:pt x="125568" y="145097"/>
                  <a:pt x="121244" y="141122"/>
                  <a:pt x="116198" y="141122"/>
                </a:cubicBezTo>
                <a:lnTo>
                  <a:pt x="60699" y="141122"/>
                </a:lnTo>
                <a:cubicBezTo>
                  <a:pt x="50609" y="141122"/>
                  <a:pt x="42320" y="132811"/>
                  <a:pt x="42320" y="122332"/>
                </a:cubicBezTo>
                <a:lnTo>
                  <a:pt x="42320" y="114743"/>
                </a:lnTo>
                <a:cubicBezTo>
                  <a:pt x="26823" y="106794"/>
                  <a:pt x="17454" y="95953"/>
                  <a:pt x="15291" y="82222"/>
                </a:cubicBezTo>
                <a:cubicBezTo>
                  <a:pt x="9525" y="51146"/>
                  <a:pt x="41960" y="17179"/>
                  <a:pt x="43401" y="15734"/>
                </a:cubicBezTo>
                <a:close/>
                <a:moveTo>
                  <a:pt x="129023" y="11545"/>
                </a:moveTo>
                <a:cubicBezTo>
                  <a:pt x="121490" y="20565"/>
                  <a:pt x="102837" y="45099"/>
                  <a:pt x="106782" y="66386"/>
                </a:cubicBezTo>
                <a:cubicBezTo>
                  <a:pt x="108217" y="75406"/>
                  <a:pt x="114316" y="83344"/>
                  <a:pt x="124718" y="89477"/>
                </a:cubicBezTo>
                <a:lnTo>
                  <a:pt x="124718" y="46182"/>
                </a:lnTo>
                <a:cubicBezTo>
                  <a:pt x="124718" y="43656"/>
                  <a:pt x="126512" y="41492"/>
                  <a:pt x="129023" y="41492"/>
                </a:cubicBezTo>
                <a:cubicBezTo>
                  <a:pt x="131893" y="41492"/>
                  <a:pt x="133686" y="43656"/>
                  <a:pt x="133686" y="46182"/>
                </a:cubicBezTo>
                <a:lnTo>
                  <a:pt x="133686" y="89477"/>
                </a:lnTo>
                <a:cubicBezTo>
                  <a:pt x="144089" y="83344"/>
                  <a:pt x="150187" y="75406"/>
                  <a:pt x="151622" y="66386"/>
                </a:cubicBezTo>
                <a:cubicBezTo>
                  <a:pt x="155568" y="44739"/>
                  <a:pt x="136915" y="20565"/>
                  <a:pt x="129023" y="11545"/>
                </a:cubicBezTo>
                <a:close/>
                <a:moveTo>
                  <a:pt x="125794" y="1082"/>
                </a:moveTo>
                <a:cubicBezTo>
                  <a:pt x="127588" y="-361"/>
                  <a:pt x="130458" y="-361"/>
                  <a:pt x="132251" y="1082"/>
                </a:cubicBezTo>
                <a:cubicBezTo>
                  <a:pt x="133686" y="2525"/>
                  <a:pt x="166329" y="36801"/>
                  <a:pt x="160949" y="67830"/>
                </a:cubicBezTo>
                <a:cubicBezTo>
                  <a:pt x="158438" y="81179"/>
                  <a:pt x="149111" y="92003"/>
                  <a:pt x="133686" y="99940"/>
                </a:cubicBezTo>
                <a:lnTo>
                  <a:pt x="133686" y="121588"/>
                </a:lnTo>
                <a:cubicBezTo>
                  <a:pt x="133686" y="124114"/>
                  <a:pt x="131893" y="126278"/>
                  <a:pt x="129023" y="126278"/>
                </a:cubicBezTo>
                <a:cubicBezTo>
                  <a:pt x="126512" y="126278"/>
                  <a:pt x="124718" y="124114"/>
                  <a:pt x="124718" y="121588"/>
                </a:cubicBezTo>
                <a:lnTo>
                  <a:pt x="124718" y="99940"/>
                </a:lnTo>
                <a:cubicBezTo>
                  <a:pt x="109294" y="92003"/>
                  <a:pt x="99967" y="81179"/>
                  <a:pt x="97456" y="67830"/>
                </a:cubicBezTo>
                <a:cubicBezTo>
                  <a:pt x="92075" y="36801"/>
                  <a:pt x="124718" y="2525"/>
                  <a:pt x="125794" y="1082"/>
                </a:cubicBezTo>
                <a:close/>
              </a:path>
            </a:pathLst>
          </a:custGeom>
          <a:solidFill>
            <a:srgbClr val="29446F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1" name="Freeform 827">
            <a:extLst>
              <a:ext uri="{FF2B5EF4-FFF2-40B4-BE49-F238E27FC236}">
                <a16:creationId xmlns:a16="http://schemas.microsoft.com/office/drawing/2014/main" id="{EFF0EBAE-A145-B4E1-5E14-1B948301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502" y="2645826"/>
            <a:ext cx="527175" cy="648832"/>
          </a:xfrm>
          <a:custGeom>
            <a:avLst/>
            <a:gdLst/>
            <a:ahLst/>
            <a:cxnLst/>
            <a:rect l="0" t="0" r="r" b="b"/>
            <a:pathLst>
              <a:path w="247290" h="304441">
                <a:moveTo>
                  <a:pt x="152224" y="277813"/>
                </a:moveTo>
                <a:cubicBezTo>
                  <a:pt x="154694" y="277813"/>
                  <a:pt x="156810" y="279930"/>
                  <a:pt x="156810" y="282399"/>
                </a:cubicBezTo>
                <a:cubicBezTo>
                  <a:pt x="156810" y="284869"/>
                  <a:pt x="154694" y="286985"/>
                  <a:pt x="152224" y="286985"/>
                </a:cubicBezTo>
                <a:cubicBezTo>
                  <a:pt x="149755" y="286985"/>
                  <a:pt x="147638" y="284869"/>
                  <a:pt x="147638" y="282399"/>
                </a:cubicBezTo>
                <a:cubicBezTo>
                  <a:pt x="147638" y="279930"/>
                  <a:pt x="149755" y="277813"/>
                  <a:pt x="152224" y="277813"/>
                </a:cubicBezTo>
                <a:close/>
                <a:moveTo>
                  <a:pt x="106363" y="277813"/>
                </a:moveTo>
                <a:cubicBezTo>
                  <a:pt x="108927" y="277813"/>
                  <a:pt x="110759" y="279930"/>
                  <a:pt x="110759" y="282399"/>
                </a:cubicBezTo>
                <a:cubicBezTo>
                  <a:pt x="110759" y="284869"/>
                  <a:pt x="108927" y="286985"/>
                  <a:pt x="106363" y="286985"/>
                </a:cubicBezTo>
                <a:cubicBezTo>
                  <a:pt x="103432" y="286985"/>
                  <a:pt x="101600" y="284869"/>
                  <a:pt x="101600" y="282399"/>
                </a:cubicBezTo>
                <a:cubicBezTo>
                  <a:pt x="101600" y="279930"/>
                  <a:pt x="103432" y="277813"/>
                  <a:pt x="106363" y="277813"/>
                </a:cubicBezTo>
                <a:close/>
                <a:moveTo>
                  <a:pt x="60149" y="277813"/>
                </a:moveTo>
                <a:cubicBezTo>
                  <a:pt x="62619" y="277813"/>
                  <a:pt x="64735" y="279930"/>
                  <a:pt x="64735" y="282399"/>
                </a:cubicBezTo>
                <a:cubicBezTo>
                  <a:pt x="64735" y="284869"/>
                  <a:pt x="62619" y="286985"/>
                  <a:pt x="60149" y="286985"/>
                </a:cubicBezTo>
                <a:cubicBezTo>
                  <a:pt x="57327" y="286985"/>
                  <a:pt x="55563" y="284869"/>
                  <a:pt x="55563" y="282399"/>
                </a:cubicBezTo>
                <a:cubicBezTo>
                  <a:pt x="55563" y="279930"/>
                  <a:pt x="57327" y="277813"/>
                  <a:pt x="60149" y="277813"/>
                </a:cubicBezTo>
                <a:close/>
                <a:moveTo>
                  <a:pt x="161135" y="123646"/>
                </a:moveTo>
                <a:cubicBezTo>
                  <a:pt x="153565" y="123646"/>
                  <a:pt x="145995" y="126162"/>
                  <a:pt x="140227" y="131913"/>
                </a:cubicBezTo>
                <a:cubicBezTo>
                  <a:pt x="134820" y="137663"/>
                  <a:pt x="131936" y="144852"/>
                  <a:pt x="131936" y="152760"/>
                </a:cubicBezTo>
                <a:cubicBezTo>
                  <a:pt x="131936" y="160667"/>
                  <a:pt x="134820" y="167856"/>
                  <a:pt x="140227" y="173607"/>
                </a:cubicBezTo>
                <a:cubicBezTo>
                  <a:pt x="145634" y="178998"/>
                  <a:pt x="153204" y="181874"/>
                  <a:pt x="161135" y="181874"/>
                </a:cubicBezTo>
                <a:cubicBezTo>
                  <a:pt x="168705" y="181874"/>
                  <a:pt x="176275" y="178998"/>
                  <a:pt x="182043" y="173607"/>
                </a:cubicBezTo>
                <a:cubicBezTo>
                  <a:pt x="193578" y="162105"/>
                  <a:pt x="193578" y="143414"/>
                  <a:pt x="182043" y="131913"/>
                </a:cubicBezTo>
                <a:cubicBezTo>
                  <a:pt x="176275" y="126162"/>
                  <a:pt x="168705" y="123646"/>
                  <a:pt x="161135" y="123646"/>
                </a:cubicBezTo>
                <a:close/>
                <a:moveTo>
                  <a:pt x="212323" y="95610"/>
                </a:moveTo>
                <a:lnTo>
                  <a:pt x="188531" y="125802"/>
                </a:lnTo>
                <a:cubicBezTo>
                  <a:pt x="195020" y="131913"/>
                  <a:pt x="198625" y="140179"/>
                  <a:pt x="199346" y="148087"/>
                </a:cubicBezTo>
                <a:lnTo>
                  <a:pt x="237917" y="148087"/>
                </a:lnTo>
                <a:cubicBezTo>
                  <a:pt x="236836" y="127240"/>
                  <a:pt x="227103" y="108549"/>
                  <a:pt x="212323" y="95610"/>
                </a:cubicBezTo>
                <a:close/>
                <a:moveTo>
                  <a:pt x="165821" y="76200"/>
                </a:moveTo>
                <a:lnTo>
                  <a:pt x="165821" y="114660"/>
                </a:lnTo>
                <a:cubicBezTo>
                  <a:pt x="171228" y="115379"/>
                  <a:pt x="176636" y="116816"/>
                  <a:pt x="181322" y="120051"/>
                </a:cubicBezTo>
                <a:lnTo>
                  <a:pt x="205113" y="89859"/>
                </a:lnTo>
                <a:cubicBezTo>
                  <a:pt x="193939" y="81951"/>
                  <a:pt x="180240" y="76919"/>
                  <a:pt x="165821" y="76200"/>
                </a:cubicBezTo>
                <a:close/>
                <a:moveTo>
                  <a:pt x="156449" y="76200"/>
                </a:moveTo>
                <a:cubicBezTo>
                  <a:pt x="116075" y="78716"/>
                  <a:pt x="84353" y="111784"/>
                  <a:pt x="84353" y="152760"/>
                </a:cubicBezTo>
                <a:lnTo>
                  <a:pt x="84353" y="249088"/>
                </a:lnTo>
                <a:lnTo>
                  <a:pt x="108865" y="215661"/>
                </a:lnTo>
                <a:cubicBezTo>
                  <a:pt x="109586" y="214582"/>
                  <a:pt x="110668" y="213863"/>
                  <a:pt x="112110" y="213504"/>
                </a:cubicBezTo>
                <a:cubicBezTo>
                  <a:pt x="113191" y="213504"/>
                  <a:pt x="114272" y="213863"/>
                  <a:pt x="115354" y="214582"/>
                </a:cubicBezTo>
                <a:cubicBezTo>
                  <a:pt x="128692" y="224287"/>
                  <a:pt x="144553" y="229319"/>
                  <a:pt x="161135" y="229319"/>
                </a:cubicBezTo>
                <a:cubicBezTo>
                  <a:pt x="202230" y="229319"/>
                  <a:pt x="235394" y="197689"/>
                  <a:pt x="237917" y="157432"/>
                </a:cubicBezTo>
                <a:lnTo>
                  <a:pt x="199346" y="157432"/>
                </a:lnTo>
                <a:cubicBezTo>
                  <a:pt x="198625" y="165699"/>
                  <a:pt x="194660" y="173607"/>
                  <a:pt x="188531" y="180077"/>
                </a:cubicBezTo>
                <a:cubicBezTo>
                  <a:pt x="181322" y="187265"/>
                  <a:pt x="171589" y="191219"/>
                  <a:pt x="161135" y="191219"/>
                </a:cubicBezTo>
                <a:cubicBezTo>
                  <a:pt x="154286" y="191219"/>
                  <a:pt x="147797" y="189422"/>
                  <a:pt x="142029" y="186187"/>
                </a:cubicBezTo>
                <a:lnTo>
                  <a:pt x="127971" y="205237"/>
                </a:lnTo>
                <a:cubicBezTo>
                  <a:pt x="127250" y="206315"/>
                  <a:pt x="125808" y="207034"/>
                  <a:pt x="124366" y="207034"/>
                </a:cubicBezTo>
                <a:cubicBezTo>
                  <a:pt x="123284" y="207034"/>
                  <a:pt x="122563" y="206675"/>
                  <a:pt x="121482" y="205956"/>
                </a:cubicBezTo>
                <a:cubicBezTo>
                  <a:pt x="119680" y="204518"/>
                  <a:pt x="119319" y="201643"/>
                  <a:pt x="120761" y="199846"/>
                </a:cubicBezTo>
                <a:lnTo>
                  <a:pt x="134459" y="180796"/>
                </a:lnTo>
                <a:cubicBezTo>
                  <a:pt x="134459" y="180436"/>
                  <a:pt x="134099" y="180436"/>
                  <a:pt x="133738" y="180077"/>
                </a:cubicBezTo>
                <a:cubicBezTo>
                  <a:pt x="126529" y="172888"/>
                  <a:pt x="122563" y="162824"/>
                  <a:pt x="122563" y="152760"/>
                </a:cubicBezTo>
                <a:cubicBezTo>
                  <a:pt x="122563" y="142336"/>
                  <a:pt x="126529" y="132991"/>
                  <a:pt x="133738" y="125443"/>
                </a:cubicBezTo>
                <a:cubicBezTo>
                  <a:pt x="139867" y="118973"/>
                  <a:pt x="148158" y="115379"/>
                  <a:pt x="156449" y="114660"/>
                </a:cubicBezTo>
                <a:lnTo>
                  <a:pt x="156449" y="76200"/>
                </a:lnTo>
                <a:close/>
                <a:moveTo>
                  <a:pt x="9012" y="46367"/>
                </a:moveTo>
                <a:lnTo>
                  <a:pt x="9012" y="258433"/>
                </a:lnTo>
                <a:lnTo>
                  <a:pt x="51909" y="258433"/>
                </a:lnTo>
                <a:cubicBezTo>
                  <a:pt x="54433" y="258433"/>
                  <a:pt x="56596" y="260590"/>
                  <a:pt x="56596" y="263106"/>
                </a:cubicBezTo>
                <a:cubicBezTo>
                  <a:pt x="56596" y="265622"/>
                  <a:pt x="54433" y="267779"/>
                  <a:pt x="51909" y="267779"/>
                </a:cubicBezTo>
                <a:lnTo>
                  <a:pt x="9012" y="267779"/>
                </a:lnTo>
                <a:lnTo>
                  <a:pt x="9012" y="277124"/>
                </a:lnTo>
                <a:cubicBezTo>
                  <a:pt x="9012" y="287188"/>
                  <a:pt x="17303" y="295455"/>
                  <a:pt x="27397" y="295455"/>
                </a:cubicBezTo>
                <a:lnTo>
                  <a:pt x="185287" y="295455"/>
                </a:lnTo>
                <a:cubicBezTo>
                  <a:pt x="195020" y="295455"/>
                  <a:pt x="203311" y="287188"/>
                  <a:pt x="203311" y="277124"/>
                </a:cubicBezTo>
                <a:lnTo>
                  <a:pt x="203311" y="267779"/>
                </a:lnTo>
                <a:lnTo>
                  <a:pt x="112110" y="267779"/>
                </a:lnTo>
                <a:cubicBezTo>
                  <a:pt x="109226" y="267779"/>
                  <a:pt x="107063" y="265622"/>
                  <a:pt x="107063" y="263106"/>
                </a:cubicBezTo>
                <a:cubicBezTo>
                  <a:pt x="107063" y="260590"/>
                  <a:pt x="109226" y="258433"/>
                  <a:pt x="112110" y="258433"/>
                </a:cubicBezTo>
                <a:lnTo>
                  <a:pt x="203311" y="258433"/>
                </a:lnTo>
                <a:lnTo>
                  <a:pt x="203311" y="227522"/>
                </a:lnTo>
                <a:cubicBezTo>
                  <a:pt x="190694" y="234711"/>
                  <a:pt x="176636" y="238664"/>
                  <a:pt x="161135" y="238664"/>
                </a:cubicBezTo>
                <a:cubicBezTo>
                  <a:pt x="144192" y="238664"/>
                  <a:pt x="127971" y="233992"/>
                  <a:pt x="113551" y="224646"/>
                </a:cubicBezTo>
                <a:lnTo>
                  <a:pt x="83271" y="265622"/>
                </a:lnTo>
                <a:cubicBezTo>
                  <a:pt x="82190" y="266700"/>
                  <a:pt x="81108" y="267779"/>
                  <a:pt x="79666" y="267779"/>
                </a:cubicBezTo>
                <a:cubicBezTo>
                  <a:pt x="79306" y="267779"/>
                  <a:pt x="78585" y="267419"/>
                  <a:pt x="77864" y="267419"/>
                </a:cubicBezTo>
                <a:cubicBezTo>
                  <a:pt x="76061" y="266700"/>
                  <a:pt x="74980" y="264903"/>
                  <a:pt x="74980" y="263106"/>
                </a:cubicBezTo>
                <a:lnTo>
                  <a:pt x="74980" y="152760"/>
                </a:lnTo>
                <a:cubicBezTo>
                  <a:pt x="74980" y="105314"/>
                  <a:pt x="113551" y="66855"/>
                  <a:pt x="161135" y="66855"/>
                </a:cubicBezTo>
                <a:cubicBezTo>
                  <a:pt x="176636" y="66855"/>
                  <a:pt x="190694" y="70809"/>
                  <a:pt x="203311" y="77997"/>
                </a:cubicBezTo>
                <a:lnTo>
                  <a:pt x="203311" y="46367"/>
                </a:lnTo>
                <a:lnTo>
                  <a:pt x="9012" y="46367"/>
                </a:lnTo>
                <a:close/>
                <a:moveTo>
                  <a:pt x="125236" y="20751"/>
                </a:moveTo>
                <a:cubicBezTo>
                  <a:pt x="127000" y="19050"/>
                  <a:pt x="129822" y="19050"/>
                  <a:pt x="131586" y="20751"/>
                </a:cubicBezTo>
                <a:cubicBezTo>
                  <a:pt x="132292" y="21772"/>
                  <a:pt x="132997" y="22792"/>
                  <a:pt x="132997" y="24153"/>
                </a:cubicBezTo>
                <a:cubicBezTo>
                  <a:pt x="132997" y="25173"/>
                  <a:pt x="132292" y="26194"/>
                  <a:pt x="131586" y="26874"/>
                </a:cubicBezTo>
                <a:cubicBezTo>
                  <a:pt x="130881" y="27895"/>
                  <a:pt x="129470" y="28235"/>
                  <a:pt x="128411" y="28235"/>
                </a:cubicBezTo>
                <a:cubicBezTo>
                  <a:pt x="127353" y="28235"/>
                  <a:pt x="125942" y="27895"/>
                  <a:pt x="125236" y="26874"/>
                </a:cubicBezTo>
                <a:cubicBezTo>
                  <a:pt x="124178" y="26194"/>
                  <a:pt x="123825" y="25173"/>
                  <a:pt x="123825" y="24153"/>
                </a:cubicBezTo>
                <a:cubicBezTo>
                  <a:pt x="123825" y="22792"/>
                  <a:pt x="124178" y="21772"/>
                  <a:pt x="125236" y="20751"/>
                </a:cubicBezTo>
                <a:close/>
                <a:moveTo>
                  <a:pt x="78846" y="20751"/>
                </a:moveTo>
                <a:cubicBezTo>
                  <a:pt x="80610" y="19050"/>
                  <a:pt x="83785" y="19050"/>
                  <a:pt x="85196" y="20751"/>
                </a:cubicBezTo>
                <a:cubicBezTo>
                  <a:pt x="86255" y="21772"/>
                  <a:pt x="86960" y="22792"/>
                  <a:pt x="86960" y="24153"/>
                </a:cubicBezTo>
                <a:cubicBezTo>
                  <a:pt x="86960" y="25173"/>
                  <a:pt x="86255" y="26194"/>
                  <a:pt x="85196" y="26874"/>
                </a:cubicBezTo>
                <a:cubicBezTo>
                  <a:pt x="84491" y="27895"/>
                  <a:pt x="83433" y="28235"/>
                  <a:pt x="82374" y="28235"/>
                </a:cubicBezTo>
                <a:cubicBezTo>
                  <a:pt x="80963" y="28235"/>
                  <a:pt x="79905" y="27895"/>
                  <a:pt x="78846" y="26874"/>
                </a:cubicBezTo>
                <a:cubicBezTo>
                  <a:pt x="78141" y="26194"/>
                  <a:pt x="77788" y="25173"/>
                  <a:pt x="77788" y="24153"/>
                </a:cubicBezTo>
                <a:cubicBezTo>
                  <a:pt x="77788" y="22792"/>
                  <a:pt x="78141" y="21772"/>
                  <a:pt x="78846" y="20751"/>
                </a:cubicBezTo>
                <a:close/>
                <a:moveTo>
                  <a:pt x="106363" y="19050"/>
                </a:moveTo>
                <a:cubicBezTo>
                  <a:pt x="108927" y="19050"/>
                  <a:pt x="110759" y="20882"/>
                  <a:pt x="110759" y="23813"/>
                </a:cubicBezTo>
                <a:cubicBezTo>
                  <a:pt x="110759" y="26011"/>
                  <a:pt x="108927" y="28209"/>
                  <a:pt x="106363" y="28209"/>
                </a:cubicBezTo>
                <a:cubicBezTo>
                  <a:pt x="103432" y="28209"/>
                  <a:pt x="101600" y="26011"/>
                  <a:pt x="101600" y="23813"/>
                </a:cubicBezTo>
                <a:cubicBezTo>
                  <a:pt x="101600" y="20882"/>
                  <a:pt x="103432" y="19050"/>
                  <a:pt x="106363" y="19050"/>
                </a:cubicBezTo>
                <a:close/>
                <a:moveTo>
                  <a:pt x="27397" y="9346"/>
                </a:moveTo>
                <a:cubicBezTo>
                  <a:pt x="17303" y="9346"/>
                  <a:pt x="9012" y="17253"/>
                  <a:pt x="9012" y="27677"/>
                </a:cubicBezTo>
                <a:lnTo>
                  <a:pt x="9012" y="37022"/>
                </a:lnTo>
                <a:lnTo>
                  <a:pt x="203311" y="37022"/>
                </a:lnTo>
                <a:lnTo>
                  <a:pt x="203311" y="27677"/>
                </a:lnTo>
                <a:cubicBezTo>
                  <a:pt x="203311" y="17253"/>
                  <a:pt x="195020" y="9346"/>
                  <a:pt x="185287" y="9346"/>
                </a:cubicBezTo>
                <a:lnTo>
                  <a:pt x="27397" y="9346"/>
                </a:lnTo>
                <a:close/>
                <a:moveTo>
                  <a:pt x="27397" y="0"/>
                </a:moveTo>
                <a:lnTo>
                  <a:pt x="185287" y="0"/>
                </a:lnTo>
                <a:cubicBezTo>
                  <a:pt x="200427" y="0"/>
                  <a:pt x="212684" y="12221"/>
                  <a:pt x="212684" y="27677"/>
                </a:cubicBezTo>
                <a:lnTo>
                  <a:pt x="212684" y="84108"/>
                </a:lnTo>
                <a:cubicBezTo>
                  <a:pt x="233591" y="99563"/>
                  <a:pt x="247290" y="124364"/>
                  <a:pt x="247290" y="152760"/>
                </a:cubicBezTo>
                <a:cubicBezTo>
                  <a:pt x="247290" y="180796"/>
                  <a:pt x="233591" y="205956"/>
                  <a:pt x="212684" y="221771"/>
                </a:cubicBezTo>
                <a:lnTo>
                  <a:pt x="212684" y="277124"/>
                </a:lnTo>
                <a:cubicBezTo>
                  <a:pt x="212684" y="292220"/>
                  <a:pt x="200427" y="304441"/>
                  <a:pt x="185287" y="304441"/>
                </a:cubicBezTo>
                <a:lnTo>
                  <a:pt x="27397" y="304441"/>
                </a:lnTo>
                <a:cubicBezTo>
                  <a:pt x="12256" y="304441"/>
                  <a:pt x="0" y="292220"/>
                  <a:pt x="0" y="277124"/>
                </a:cubicBezTo>
                <a:lnTo>
                  <a:pt x="0" y="27677"/>
                </a:lnTo>
                <a:cubicBezTo>
                  <a:pt x="0" y="12221"/>
                  <a:pt x="12256" y="0"/>
                  <a:pt x="27397" y="0"/>
                </a:cubicBezTo>
                <a:close/>
              </a:path>
            </a:pathLst>
          </a:custGeom>
          <a:solidFill>
            <a:srgbClr val="717FAC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CFB211E-EF34-7866-5F57-C40FB7D06226}"/>
              </a:ext>
            </a:extLst>
          </p:cNvPr>
          <p:cNvSpPr/>
          <p:nvPr/>
        </p:nvSpPr>
        <p:spPr>
          <a:xfrm>
            <a:off x="2393462" y="4898589"/>
            <a:ext cx="2261344" cy="24224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3F90EC-89DD-1799-3B52-8B9FF18D6E10}"/>
              </a:ext>
            </a:extLst>
          </p:cNvPr>
          <p:cNvSpPr/>
          <p:nvPr/>
        </p:nvSpPr>
        <p:spPr>
          <a:xfrm>
            <a:off x="2393462" y="4898589"/>
            <a:ext cx="2086174" cy="242242"/>
          </a:xfrm>
          <a:prstGeom prst="roundRect">
            <a:avLst>
              <a:gd name="adj" fmla="val 50000"/>
            </a:avLst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30F2039-A4F4-A9F7-FC8E-AE3A1AF33A98}"/>
              </a:ext>
            </a:extLst>
          </p:cNvPr>
          <p:cNvSpPr/>
          <p:nvPr/>
        </p:nvSpPr>
        <p:spPr>
          <a:xfrm>
            <a:off x="7382412" y="4898589"/>
            <a:ext cx="2245355" cy="24224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5E863DE-0F8D-819D-7369-C233DF64DF2A}"/>
              </a:ext>
            </a:extLst>
          </p:cNvPr>
          <p:cNvSpPr/>
          <p:nvPr/>
        </p:nvSpPr>
        <p:spPr>
          <a:xfrm>
            <a:off x="7157739" y="4898589"/>
            <a:ext cx="1347351" cy="242242"/>
          </a:xfrm>
          <a:prstGeom prst="roundRect">
            <a:avLst>
              <a:gd name="adj" fmla="val 50000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E9698-C53C-466B-5952-762EF49D6CE9}"/>
              </a:ext>
            </a:extLst>
          </p:cNvPr>
          <p:cNvSpPr txBox="1"/>
          <p:nvPr/>
        </p:nvSpPr>
        <p:spPr>
          <a:xfrm>
            <a:off x="2938878" y="3400768"/>
            <a:ext cx="117051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29446F"/>
                </a:solidFill>
                <a:latin typeface="Poppins" pitchFamily="2" charset="77"/>
                <a:cs typeface="Poppins" pitchFamily="2" charset="77"/>
              </a:rPr>
              <a:t>95%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649EC9-93E6-6972-2112-45844438E614}"/>
              </a:ext>
            </a:extLst>
          </p:cNvPr>
          <p:cNvSpPr txBox="1"/>
          <p:nvPr/>
        </p:nvSpPr>
        <p:spPr>
          <a:xfrm>
            <a:off x="7911016" y="3400768"/>
            <a:ext cx="11881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717FAC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8936B-33B4-90AA-626D-9DEC3116C7EF}"/>
              </a:ext>
            </a:extLst>
          </p:cNvPr>
          <p:cNvSpPr txBox="1"/>
          <p:nvPr/>
        </p:nvSpPr>
        <p:spPr>
          <a:xfrm>
            <a:off x="4686041" y="4850433"/>
            <a:ext cx="62228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>
                <a:solidFill>
                  <a:srgbClr val="29446F"/>
                </a:solidFill>
                <a:latin typeface="Poppins" pitchFamily="2" charset="77"/>
                <a:cs typeface="Poppins" pitchFamily="2" charset="77"/>
              </a:rPr>
              <a:t>95%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31BCA-7AC1-8F6E-6DCF-0FDDC482B6D1}"/>
              </a:ext>
            </a:extLst>
          </p:cNvPr>
          <p:cNvSpPr txBox="1"/>
          <p:nvPr/>
        </p:nvSpPr>
        <p:spPr>
          <a:xfrm>
            <a:off x="9725804" y="4850433"/>
            <a:ext cx="62869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>
                <a:solidFill>
                  <a:srgbClr val="717FAC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0B8F267-466F-4226-AC9B-A2932AB24F5E}"/>
              </a:ext>
            </a:extLst>
          </p:cNvPr>
          <p:cNvSpPr txBox="1">
            <a:spLocks/>
          </p:cNvSpPr>
          <p:nvPr/>
        </p:nvSpPr>
        <p:spPr>
          <a:xfrm>
            <a:off x="1980982" y="5461067"/>
            <a:ext cx="2936481" cy="95827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F3CA27E-9CF7-AD4A-79A8-AE38257DD01E}"/>
              </a:ext>
            </a:extLst>
          </p:cNvPr>
          <p:cNvSpPr txBox="1">
            <a:spLocks/>
          </p:cNvSpPr>
          <p:nvPr/>
        </p:nvSpPr>
        <p:spPr>
          <a:xfrm>
            <a:off x="7036849" y="5461067"/>
            <a:ext cx="2936481" cy="95827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5CB58-2214-D6AB-B427-108807E4C18C}"/>
              </a:ext>
            </a:extLst>
          </p:cNvPr>
          <p:cNvSpPr txBox="1"/>
          <p:nvPr/>
        </p:nvSpPr>
        <p:spPr>
          <a:xfrm rot="16200000">
            <a:off x="89724" y="3046827"/>
            <a:ext cx="2632452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rgbClr val="29446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BRAND 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EEF902-15EE-24EC-4DFB-4752983CA537}"/>
              </a:ext>
            </a:extLst>
          </p:cNvPr>
          <p:cNvSpPr txBox="1"/>
          <p:nvPr/>
        </p:nvSpPr>
        <p:spPr>
          <a:xfrm rot="5400000">
            <a:off x="9620196" y="3046827"/>
            <a:ext cx="273344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rgbClr val="717FAC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BRAND 02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7F9927-33D8-25FD-C4E0-6A5CC71DB9A0}"/>
              </a:ext>
            </a:extLst>
          </p:cNvPr>
          <p:cNvGrpSpPr/>
          <p:nvPr/>
        </p:nvGrpSpPr>
        <p:grpSpPr>
          <a:xfrm>
            <a:off x="2277417" y="2075513"/>
            <a:ext cx="2493434" cy="2374699"/>
            <a:chOff x="2310592" y="2075513"/>
            <a:chExt cx="2493434" cy="2374699"/>
          </a:xfrm>
        </p:grpSpPr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3FF9E42A-BBBD-CA05-9923-5AB4BB4A5DC8}"/>
                </a:ext>
              </a:extLst>
            </p:cNvPr>
            <p:cNvSpPr/>
            <p:nvPr/>
          </p:nvSpPr>
          <p:spPr>
            <a:xfrm>
              <a:off x="2310592" y="2075513"/>
              <a:ext cx="2493434" cy="2374699"/>
            </a:xfrm>
            <a:prstGeom prst="pentagon">
              <a:avLst/>
            </a:prstGeom>
            <a:noFill/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21EC83E-28DC-3861-B9A0-6A5297FC4F7D}"/>
                </a:ext>
              </a:extLst>
            </p:cNvPr>
            <p:cNvGrpSpPr/>
            <p:nvPr/>
          </p:nvGrpSpPr>
          <p:grpSpPr>
            <a:xfrm>
              <a:off x="2310595" y="2075513"/>
              <a:ext cx="2017226" cy="2374693"/>
              <a:chOff x="2310595" y="2075513"/>
              <a:chExt cx="2017226" cy="2374693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8979E48-928E-3CDD-758C-4F328C1BFAAD}"/>
                  </a:ext>
                </a:extLst>
              </p:cNvPr>
              <p:cNvCxnSpPr>
                <a:cxnSpLocks/>
                <a:stCxn id="31" idx="0"/>
                <a:endCxn id="31" idx="1"/>
              </p:cNvCxnSpPr>
              <p:nvPr/>
            </p:nvCxnSpPr>
            <p:spPr>
              <a:xfrm flipH="1">
                <a:off x="2310595" y="2075513"/>
                <a:ext cx="1246714" cy="907052"/>
              </a:xfrm>
              <a:prstGeom prst="line">
                <a:avLst/>
              </a:prstGeom>
              <a:ln w="254000" cap="rnd">
                <a:solidFill>
                  <a:srgbClr val="29446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7038DC7-366D-6D3C-C0FE-913B6B7F351F}"/>
                  </a:ext>
                </a:extLst>
              </p:cNvPr>
              <p:cNvCxnSpPr>
                <a:stCxn id="31" idx="1"/>
                <a:endCxn id="31" idx="2"/>
              </p:cNvCxnSpPr>
              <p:nvPr/>
            </p:nvCxnSpPr>
            <p:spPr>
              <a:xfrm>
                <a:off x="2310595" y="2982565"/>
                <a:ext cx="476202" cy="1467641"/>
              </a:xfrm>
              <a:prstGeom prst="line">
                <a:avLst/>
              </a:prstGeom>
              <a:ln w="254000" cap="rnd">
                <a:solidFill>
                  <a:srgbClr val="2944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38E9403-C7FC-A0AA-1476-E1587DD9ED05}"/>
                  </a:ext>
                </a:extLst>
              </p:cNvPr>
              <p:cNvCxnSpPr>
                <a:cxnSpLocks/>
                <a:stCxn id="31" idx="2"/>
                <a:endCxn id="31" idx="4"/>
              </p:cNvCxnSpPr>
              <p:nvPr/>
            </p:nvCxnSpPr>
            <p:spPr>
              <a:xfrm>
                <a:off x="2786797" y="4450206"/>
                <a:ext cx="1541024" cy="0"/>
              </a:xfrm>
              <a:prstGeom prst="line">
                <a:avLst/>
              </a:prstGeom>
              <a:ln w="254000" cap="rnd">
                <a:solidFill>
                  <a:srgbClr val="2944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01AC99-886A-D745-B557-17598C2A5A81}"/>
              </a:ext>
            </a:extLst>
          </p:cNvPr>
          <p:cNvGrpSpPr/>
          <p:nvPr/>
        </p:nvGrpSpPr>
        <p:grpSpPr>
          <a:xfrm>
            <a:off x="7258372" y="1999137"/>
            <a:ext cx="2493434" cy="2374699"/>
            <a:chOff x="2310592" y="2075513"/>
            <a:chExt cx="2493434" cy="2374699"/>
          </a:xfrm>
        </p:grpSpPr>
        <p:sp>
          <p:nvSpPr>
            <p:cNvPr id="46" name="Regular Pentagon 45">
              <a:extLst>
                <a:ext uri="{FF2B5EF4-FFF2-40B4-BE49-F238E27FC236}">
                  <a16:creationId xmlns:a16="http://schemas.microsoft.com/office/drawing/2014/main" id="{973DA3CD-F9DD-9841-BA96-5A544DABD37E}"/>
                </a:ext>
              </a:extLst>
            </p:cNvPr>
            <p:cNvSpPr/>
            <p:nvPr/>
          </p:nvSpPr>
          <p:spPr>
            <a:xfrm>
              <a:off x="2310592" y="2075513"/>
              <a:ext cx="2493434" cy="2374699"/>
            </a:xfrm>
            <a:prstGeom prst="pentagon">
              <a:avLst/>
            </a:prstGeom>
            <a:noFill/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D1E4E44-3B71-5B93-B64F-56AAD44D8881}"/>
                </a:ext>
              </a:extLst>
            </p:cNvPr>
            <p:cNvGrpSpPr/>
            <p:nvPr/>
          </p:nvGrpSpPr>
          <p:grpSpPr>
            <a:xfrm>
              <a:off x="2310595" y="2075513"/>
              <a:ext cx="1246714" cy="2374693"/>
              <a:chOff x="2310595" y="2075513"/>
              <a:chExt cx="1246714" cy="2374693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A85191E-C84D-F0A4-EDF9-C0D4B13FA62F}"/>
                  </a:ext>
                </a:extLst>
              </p:cNvPr>
              <p:cNvCxnSpPr>
                <a:cxnSpLocks/>
                <a:stCxn id="46" idx="0"/>
                <a:endCxn id="46" idx="1"/>
              </p:cNvCxnSpPr>
              <p:nvPr/>
            </p:nvCxnSpPr>
            <p:spPr>
              <a:xfrm flipH="1">
                <a:off x="2310595" y="2075513"/>
                <a:ext cx="1246714" cy="907052"/>
              </a:xfrm>
              <a:prstGeom prst="line">
                <a:avLst/>
              </a:prstGeom>
              <a:ln w="254000" cap="rnd">
                <a:solidFill>
                  <a:srgbClr val="717FA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ADA0A4D-5805-75D8-B682-352F7285627E}"/>
                  </a:ext>
                </a:extLst>
              </p:cNvPr>
              <p:cNvCxnSpPr>
                <a:stCxn id="46" idx="1"/>
                <a:endCxn id="46" idx="2"/>
              </p:cNvCxnSpPr>
              <p:nvPr/>
            </p:nvCxnSpPr>
            <p:spPr>
              <a:xfrm>
                <a:off x="2310595" y="2982565"/>
                <a:ext cx="476202" cy="1467641"/>
              </a:xfrm>
              <a:prstGeom prst="line">
                <a:avLst/>
              </a:prstGeom>
              <a:ln w="254000" cap="rnd">
                <a:solidFill>
                  <a:srgbClr val="717F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C51B86-BE88-442F-32D2-D08284E3D337}"/>
              </a:ext>
            </a:extLst>
          </p:cNvPr>
          <p:cNvCxnSpPr>
            <a:stCxn id="31" idx="4"/>
            <a:endCxn id="31" idx="5"/>
          </p:cNvCxnSpPr>
          <p:nvPr/>
        </p:nvCxnSpPr>
        <p:spPr>
          <a:xfrm flipV="1">
            <a:off x="4294646" y="2982565"/>
            <a:ext cx="476202" cy="1467641"/>
          </a:xfrm>
          <a:prstGeom prst="line">
            <a:avLst/>
          </a:prstGeom>
          <a:ln w="254000" cap="rnd">
            <a:solidFill>
              <a:srgbClr val="294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1977E5-12E9-329E-9AEB-A77A83F64FD5}"/>
              </a:ext>
            </a:extLst>
          </p:cNvPr>
          <p:cNvCxnSpPr>
            <a:stCxn id="31" idx="5"/>
          </p:cNvCxnSpPr>
          <p:nvPr/>
        </p:nvCxnSpPr>
        <p:spPr>
          <a:xfrm flipH="1" flipV="1">
            <a:off x="3810624" y="2311230"/>
            <a:ext cx="960224" cy="671335"/>
          </a:xfrm>
          <a:prstGeom prst="line">
            <a:avLst/>
          </a:prstGeom>
          <a:ln w="254000" cap="rnd">
            <a:solidFill>
              <a:srgbClr val="294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49B373-E1A4-3205-6E02-DAE1CDAD7FDE}"/>
              </a:ext>
            </a:extLst>
          </p:cNvPr>
          <p:cNvCxnSpPr>
            <a:cxnSpLocks/>
            <a:stCxn id="46" idx="2"/>
            <a:endCxn id="46" idx="3"/>
          </p:cNvCxnSpPr>
          <p:nvPr/>
        </p:nvCxnSpPr>
        <p:spPr>
          <a:xfrm>
            <a:off x="7734577" y="4373830"/>
            <a:ext cx="770512" cy="6"/>
          </a:xfrm>
          <a:prstGeom prst="line">
            <a:avLst/>
          </a:prstGeom>
          <a:ln w="254000" cap="rnd">
            <a:solidFill>
              <a:srgbClr val="717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8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054161-DB6A-8905-3EB7-0EF961EB2B45}"/>
              </a:ext>
            </a:extLst>
          </p:cNvPr>
          <p:cNvSpPr/>
          <p:nvPr/>
        </p:nvSpPr>
        <p:spPr>
          <a:xfrm>
            <a:off x="1156213" y="1736271"/>
            <a:ext cx="2382283" cy="2382283"/>
          </a:xfrm>
          <a:prstGeom prst="ellipse">
            <a:avLst/>
          </a:prstGeom>
          <a:solidFill>
            <a:srgbClr val="A7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C8962C-D0EB-24D2-8C17-6C0D2B547D5C}"/>
              </a:ext>
            </a:extLst>
          </p:cNvPr>
          <p:cNvSpPr/>
          <p:nvPr/>
        </p:nvSpPr>
        <p:spPr>
          <a:xfrm>
            <a:off x="8590621" y="1736271"/>
            <a:ext cx="2382283" cy="2382283"/>
          </a:xfrm>
          <a:prstGeom prst="ellipse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7184EF-31F4-D19B-D374-1FCE200A2EED}"/>
              </a:ext>
            </a:extLst>
          </p:cNvPr>
          <p:cNvSpPr/>
          <p:nvPr/>
        </p:nvSpPr>
        <p:spPr>
          <a:xfrm>
            <a:off x="4993758" y="1415607"/>
            <a:ext cx="2382283" cy="2382283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8" name="Freeform 898">
            <a:extLst>
              <a:ext uri="{FF2B5EF4-FFF2-40B4-BE49-F238E27FC236}">
                <a16:creationId xmlns:a16="http://schemas.microsoft.com/office/drawing/2014/main" id="{8CD2261C-B334-1670-AC31-F7A659668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192" y="2444252"/>
            <a:ext cx="966324" cy="966321"/>
          </a:xfrm>
          <a:custGeom>
            <a:avLst/>
            <a:gdLst/>
            <a:ahLst/>
            <a:cxnLst/>
            <a:rect l="0" t="0" r="r" b="b"/>
            <a:pathLst>
              <a:path w="315553" h="315552">
                <a:moveTo>
                  <a:pt x="199453" y="255212"/>
                </a:moveTo>
                <a:lnTo>
                  <a:pt x="198724" y="255937"/>
                </a:lnTo>
                <a:cubicBezTo>
                  <a:pt x="195081" y="259562"/>
                  <a:pt x="195081" y="265725"/>
                  <a:pt x="198724" y="269712"/>
                </a:cubicBezTo>
                <a:lnTo>
                  <a:pt x="206375" y="276962"/>
                </a:lnTo>
                <a:lnTo>
                  <a:pt x="213662" y="269712"/>
                </a:lnTo>
                <a:cubicBezTo>
                  <a:pt x="217306" y="265725"/>
                  <a:pt x="217306" y="259562"/>
                  <a:pt x="213662" y="255937"/>
                </a:cubicBezTo>
                <a:lnTo>
                  <a:pt x="213298" y="255212"/>
                </a:lnTo>
                <a:cubicBezTo>
                  <a:pt x="209654" y="251587"/>
                  <a:pt x="203096" y="251587"/>
                  <a:pt x="199453" y="255212"/>
                </a:cubicBezTo>
                <a:close/>
                <a:moveTo>
                  <a:pt x="269493" y="252629"/>
                </a:moveTo>
                <a:cubicBezTo>
                  <a:pt x="266629" y="252629"/>
                  <a:pt x="264480" y="253350"/>
                  <a:pt x="262690" y="255154"/>
                </a:cubicBezTo>
                <a:lnTo>
                  <a:pt x="261615" y="255876"/>
                </a:lnTo>
                <a:cubicBezTo>
                  <a:pt x="258393" y="259484"/>
                  <a:pt x="258393" y="265618"/>
                  <a:pt x="261974" y="269586"/>
                </a:cubicBezTo>
                <a:lnTo>
                  <a:pt x="262690" y="269947"/>
                </a:lnTo>
                <a:cubicBezTo>
                  <a:pt x="266271" y="273555"/>
                  <a:pt x="272358" y="273555"/>
                  <a:pt x="275939" y="269947"/>
                </a:cubicBezTo>
                <a:lnTo>
                  <a:pt x="283100" y="262731"/>
                </a:lnTo>
                <a:lnTo>
                  <a:pt x="275939" y="255154"/>
                </a:lnTo>
                <a:cubicBezTo>
                  <a:pt x="274148" y="253350"/>
                  <a:pt x="272000" y="252629"/>
                  <a:pt x="269493" y="252629"/>
                </a:cubicBezTo>
                <a:close/>
                <a:moveTo>
                  <a:pt x="141720" y="252629"/>
                </a:moveTo>
                <a:cubicBezTo>
                  <a:pt x="136309" y="252629"/>
                  <a:pt x="131979" y="256958"/>
                  <a:pt x="131979" y="262370"/>
                </a:cubicBezTo>
                <a:lnTo>
                  <a:pt x="131979" y="263092"/>
                </a:lnTo>
                <a:cubicBezTo>
                  <a:pt x="131979" y="268504"/>
                  <a:pt x="136309" y="272834"/>
                  <a:pt x="141720" y="272834"/>
                </a:cubicBezTo>
                <a:lnTo>
                  <a:pt x="142442" y="272834"/>
                </a:lnTo>
                <a:cubicBezTo>
                  <a:pt x="147854" y="272834"/>
                  <a:pt x="151823" y="268504"/>
                  <a:pt x="151823" y="263092"/>
                </a:cubicBezTo>
                <a:lnTo>
                  <a:pt x="151823" y="252629"/>
                </a:lnTo>
                <a:lnTo>
                  <a:pt x="141720" y="252629"/>
                </a:lnTo>
                <a:close/>
                <a:moveTo>
                  <a:pt x="269493" y="242887"/>
                </a:moveTo>
                <a:cubicBezTo>
                  <a:pt x="274506" y="242887"/>
                  <a:pt x="279162" y="244691"/>
                  <a:pt x="282742" y="248299"/>
                </a:cubicBezTo>
                <a:lnTo>
                  <a:pt x="293485" y="259123"/>
                </a:lnTo>
                <a:cubicBezTo>
                  <a:pt x="294559" y="260206"/>
                  <a:pt x="294917" y="261288"/>
                  <a:pt x="294917" y="262731"/>
                </a:cubicBezTo>
                <a:cubicBezTo>
                  <a:pt x="294917" y="263814"/>
                  <a:pt x="294559" y="265257"/>
                  <a:pt x="293485" y="265978"/>
                </a:cubicBezTo>
                <a:lnTo>
                  <a:pt x="282742" y="276802"/>
                </a:lnTo>
                <a:cubicBezTo>
                  <a:pt x="279162" y="280410"/>
                  <a:pt x="274506" y="282214"/>
                  <a:pt x="269493" y="282214"/>
                </a:cubicBezTo>
                <a:cubicBezTo>
                  <a:pt x="264122" y="282214"/>
                  <a:pt x="259467" y="280410"/>
                  <a:pt x="255886" y="276802"/>
                </a:cubicBezTo>
                <a:lnTo>
                  <a:pt x="255170" y="276442"/>
                </a:lnTo>
                <a:cubicBezTo>
                  <a:pt x="247650" y="268504"/>
                  <a:pt x="247650" y="256598"/>
                  <a:pt x="255170" y="249021"/>
                </a:cubicBezTo>
                <a:lnTo>
                  <a:pt x="255886" y="248299"/>
                </a:lnTo>
                <a:cubicBezTo>
                  <a:pt x="259467" y="244691"/>
                  <a:pt x="264122" y="242887"/>
                  <a:pt x="269493" y="242887"/>
                </a:cubicBezTo>
                <a:close/>
                <a:moveTo>
                  <a:pt x="206375" y="242887"/>
                </a:moveTo>
                <a:cubicBezTo>
                  <a:pt x="211476" y="242887"/>
                  <a:pt x="216213" y="244700"/>
                  <a:pt x="219856" y="248325"/>
                </a:cubicBezTo>
                <a:lnTo>
                  <a:pt x="220585" y="249050"/>
                </a:lnTo>
                <a:cubicBezTo>
                  <a:pt x="228236" y="256662"/>
                  <a:pt x="228236" y="268625"/>
                  <a:pt x="220585" y="276600"/>
                </a:cubicBezTo>
                <a:lnTo>
                  <a:pt x="209654" y="287475"/>
                </a:lnTo>
                <a:cubicBezTo>
                  <a:pt x="208561" y="288200"/>
                  <a:pt x="207468" y="288563"/>
                  <a:pt x="206375" y="288563"/>
                </a:cubicBezTo>
                <a:cubicBezTo>
                  <a:pt x="204918" y="288563"/>
                  <a:pt x="203825" y="288200"/>
                  <a:pt x="202732" y="287475"/>
                </a:cubicBezTo>
                <a:lnTo>
                  <a:pt x="191801" y="276600"/>
                </a:lnTo>
                <a:cubicBezTo>
                  <a:pt x="184150" y="268625"/>
                  <a:pt x="184150" y="256662"/>
                  <a:pt x="191801" y="249050"/>
                </a:cubicBezTo>
                <a:lnTo>
                  <a:pt x="192530" y="248325"/>
                </a:lnTo>
                <a:cubicBezTo>
                  <a:pt x="196174" y="244700"/>
                  <a:pt x="200910" y="242887"/>
                  <a:pt x="206375" y="242887"/>
                </a:cubicBezTo>
                <a:close/>
                <a:moveTo>
                  <a:pt x="141720" y="242887"/>
                </a:moveTo>
                <a:lnTo>
                  <a:pt x="156874" y="242887"/>
                </a:lnTo>
                <a:cubicBezTo>
                  <a:pt x="159400" y="242887"/>
                  <a:pt x="161564" y="245052"/>
                  <a:pt x="161564" y="247938"/>
                </a:cubicBezTo>
                <a:lnTo>
                  <a:pt x="161564" y="263092"/>
                </a:lnTo>
                <a:cubicBezTo>
                  <a:pt x="161564" y="273555"/>
                  <a:pt x="152905" y="282214"/>
                  <a:pt x="142442" y="282214"/>
                </a:cubicBezTo>
                <a:lnTo>
                  <a:pt x="141720" y="282214"/>
                </a:lnTo>
                <a:cubicBezTo>
                  <a:pt x="130897" y="282214"/>
                  <a:pt x="122238" y="273555"/>
                  <a:pt x="122238" y="263092"/>
                </a:cubicBezTo>
                <a:lnTo>
                  <a:pt x="122238" y="262370"/>
                </a:lnTo>
                <a:cubicBezTo>
                  <a:pt x="122238" y="251546"/>
                  <a:pt x="130897" y="242887"/>
                  <a:pt x="141720" y="242887"/>
                </a:cubicBezTo>
                <a:close/>
                <a:moveTo>
                  <a:pt x="9365" y="229722"/>
                </a:moveTo>
                <a:lnTo>
                  <a:pt x="9365" y="263260"/>
                </a:lnTo>
                <a:lnTo>
                  <a:pt x="77807" y="263260"/>
                </a:lnTo>
                <a:cubicBezTo>
                  <a:pt x="80689" y="263260"/>
                  <a:pt x="82490" y="265424"/>
                  <a:pt x="82490" y="267948"/>
                </a:cubicBezTo>
                <a:cubicBezTo>
                  <a:pt x="82490" y="270473"/>
                  <a:pt x="80689" y="272637"/>
                  <a:pt x="77807" y="272637"/>
                </a:cubicBezTo>
                <a:lnTo>
                  <a:pt x="9365" y="272637"/>
                </a:lnTo>
                <a:lnTo>
                  <a:pt x="9365" y="306175"/>
                </a:lnTo>
                <a:lnTo>
                  <a:pt x="77807" y="306175"/>
                </a:lnTo>
                <a:lnTo>
                  <a:pt x="95458" y="306175"/>
                </a:lnTo>
                <a:lnTo>
                  <a:pt x="95458" y="229722"/>
                </a:lnTo>
                <a:lnTo>
                  <a:pt x="9365" y="229722"/>
                </a:lnTo>
                <a:close/>
                <a:moveTo>
                  <a:pt x="205401" y="168020"/>
                </a:moveTo>
                <a:cubicBezTo>
                  <a:pt x="177572" y="168020"/>
                  <a:pt x="155164" y="189057"/>
                  <a:pt x="152634" y="215442"/>
                </a:cubicBezTo>
                <a:lnTo>
                  <a:pt x="202871" y="215442"/>
                </a:lnTo>
                <a:lnTo>
                  <a:pt x="220942" y="189057"/>
                </a:lnTo>
                <a:cubicBezTo>
                  <a:pt x="222388" y="186918"/>
                  <a:pt x="225279" y="186205"/>
                  <a:pt x="227809" y="187987"/>
                </a:cubicBezTo>
                <a:cubicBezTo>
                  <a:pt x="229978" y="189413"/>
                  <a:pt x="230339" y="192266"/>
                  <a:pt x="228893" y="194405"/>
                </a:cubicBezTo>
                <a:lnTo>
                  <a:pt x="214075" y="215442"/>
                </a:lnTo>
                <a:lnTo>
                  <a:pt x="257807" y="215442"/>
                </a:lnTo>
                <a:cubicBezTo>
                  <a:pt x="255277" y="189057"/>
                  <a:pt x="232508" y="168020"/>
                  <a:pt x="205401" y="168020"/>
                </a:cubicBezTo>
                <a:close/>
                <a:moveTo>
                  <a:pt x="205401" y="158750"/>
                </a:moveTo>
                <a:cubicBezTo>
                  <a:pt x="239736" y="158750"/>
                  <a:pt x="267927" y="186205"/>
                  <a:pt x="267927" y="220433"/>
                </a:cubicBezTo>
                <a:cubicBezTo>
                  <a:pt x="267927" y="222573"/>
                  <a:pt x="265397" y="225069"/>
                  <a:pt x="262867" y="225069"/>
                </a:cubicBezTo>
                <a:lnTo>
                  <a:pt x="147574" y="225069"/>
                </a:lnTo>
                <a:cubicBezTo>
                  <a:pt x="145044" y="225069"/>
                  <a:pt x="142875" y="222573"/>
                  <a:pt x="142875" y="220433"/>
                </a:cubicBezTo>
                <a:cubicBezTo>
                  <a:pt x="142875" y="186205"/>
                  <a:pt x="170705" y="158750"/>
                  <a:pt x="205401" y="158750"/>
                </a:cubicBezTo>
                <a:close/>
                <a:moveTo>
                  <a:pt x="127000" y="114300"/>
                </a:moveTo>
                <a:cubicBezTo>
                  <a:pt x="129382" y="114300"/>
                  <a:pt x="131423" y="116507"/>
                  <a:pt x="131423" y="119082"/>
                </a:cubicBezTo>
                <a:lnTo>
                  <a:pt x="131423" y="139312"/>
                </a:lnTo>
                <a:cubicBezTo>
                  <a:pt x="131423" y="141887"/>
                  <a:pt x="129382" y="144094"/>
                  <a:pt x="127000" y="144094"/>
                </a:cubicBezTo>
                <a:cubicBezTo>
                  <a:pt x="124279" y="144094"/>
                  <a:pt x="122238" y="141887"/>
                  <a:pt x="122238" y="139312"/>
                </a:cubicBezTo>
                <a:lnTo>
                  <a:pt x="122238" y="119082"/>
                </a:lnTo>
                <a:cubicBezTo>
                  <a:pt x="122238" y="116507"/>
                  <a:pt x="124279" y="114300"/>
                  <a:pt x="127000" y="114300"/>
                </a:cubicBezTo>
                <a:close/>
                <a:moveTo>
                  <a:pt x="179048" y="101600"/>
                </a:moveTo>
                <a:cubicBezTo>
                  <a:pt x="181769" y="101600"/>
                  <a:pt x="183810" y="103735"/>
                  <a:pt x="183810" y="106581"/>
                </a:cubicBezTo>
                <a:lnTo>
                  <a:pt x="183810" y="137893"/>
                </a:lnTo>
                <a:cubicBezTo>
                  <a:pt x="183810" y="140384"/>
                  <a:pt x="181769" y="142519"/>
                  <a:pt x="179048" y="142519"/>
                </a:cubicBezTo>
                <a:cubicBezTo>
                  <a:pt x="176666" y="142519"/>
                  <a:pt x="174625" y="140384"/>
                  <a:pt x="174625" y="137893"/>
                </a:cubicBezTo>
                <a:lnTo>
                  <a:pt x="174625" y="106581"/>
                </a:lnTo>
                <a:cubicBezTo>
                  <a:pt x="174625" y="103735"/>
                  <a:pt x="176666" y="101600"/>
                  <a:pt x="179048" y="101600"/>
                </a:cubicBezTo>
                <a:close/>
                <a:moveTo>
                  <a:pt x="231952" y="98425"/>
                </a:moveTo>
                <a:cubicBezTo>
                  <a:pt x="234422" y="98425"/>
                  <a:pt x="236185" y="100223"/>
                  <a:pt x="236185" y="102741"/>
                </a:cubicBezTo>
                <a:lnTo>
                  <a:pt x="236185" y="139427"/>
                </a:lnTo>
                <a:cubicBezTo>
                  <a:pt x="236185" y="141944"/>
                  <a:pt x="234422" y="144102"/>
                  <a:pt x="231952" y="144102"/>
                </a:cubicBezTo>
                <a:cubicBezTo>
                  <a:pt x="229130" y="144102"/>
                  <a:pt x="227013" y="141944"/>
                  <a:pt x="227013" y="139427"/>
                </a:cubicBezTo>
                <a:lnTo>
                  <a:pt x="227013" y="102741"/>
                </a:lnTo>
                <a:cubicBezTo>
                  <a:pt x="227013" y="100223"/>
                  <a:pt x="229130" y="98425"/>
                  <a:pt x="231952" y="98425"/>
                </a:cubicBezTo>
                <a:close/>
                <a:moveTo>
                  <a:pt x="152061" y="92075"/>
                </a:moveTo>
                <a:cubicBezTo>
                  <a:pt x="154782" y="92075"/>
                  <a:pt x="156823" y="94221"/>
                  <a:pt x="156823" y="97083"/>
                </a:cubicBezTo>
                <a:lnTo>
                  <a:pt x="156823" y="137866"/>
                </a:lnTo>
                <a:cubicBezTo>
                  <a:pt x="156823" y="140371"/>
                  <a:pt x="154782" y="142517"/>
                  <a:pt x="152061" y="142517"/>
                </a:cubicBezTo>
                <a:cubicBezTo>
                  <a:pt x="150019" y="142517"/>
                  <a:pt x="147638" y="140371"/>
                  <a:pt x="147638" y="137866"/>
                </a:cubicBezTo>
                <a:lnTo>
                  <a:pt x="147638" y="97083"/>
                </a:lnTo>
                <a:cubicBezTo>
                  <a:pt x="147638" y="94221"/>
                  <a:pt x="150019" y="92075"/>
                  <a:pt x="152061" y="92075"/>
                </a:cubicBezTo>
                <a:close/>
                <a:moveTo>
                  <a:pt x="204788" y="87312"/>
                </a:moveTo>
                <a:cubicBezTo>
                  <a:pt x="207169" y="87312"/>
                  <a:pt x="209210" y="89104"/>
                  <a:pt x="209210" y="91972"/>
                </a:cubicBezTo>
                <a:lnTo>
                  <a:pt x="209210" y="137856"/>
                </a:lnTo>
                <a:cubicBezTo>
                  <a:pt x="209210" y="140366"/>
                  <a:pt x="207169" y="142516"/>
                  <a:pt x="204788" y="142516"/>
                </a:cubicBezTo>
                <a:cubicBezTo>
                  <a:pt x="202066" y="142516"/>
                  <a:pt x="200025" y="140366"/>
                  <a:pt x="200025" y="137856"/>
                </a:cubicBezTo>
                <a:lnTo>
                  <a:pt x="200025" y="91972"/>
                </a:lnTo>
                <a:cubicBezTo>
                  <a:pt x="200025" y="89104"/>
                  <a:pt x="202066" y="87312"/>
                  <a:pt x="204788" y="87312"/>
                </a:cubicBezTo>
                <a:close/>
                <a:moveTo>
                  <a:pt x="258234" y="77787"/>
                </a:moveTo>
                <a:cubicBezTo>
                  <a:pt x="261056" y="77787"/>
                  <a:pt x="263172" y="79933"/>
                  <a:pt x="263172" y="82794"/>
                </a:cubicBezTo>
                <a:lnTo>
                  <a:pt x="263172" y="137868"/>
                </a:lnTo>
                <a:cubicBezTo>
                  <a:pt x="263172" y="140371"/>
                  <a:pt x="261056" y="142517"/>
                  <a:pt x="258234" y="142517"/>
                </a:cubicBezTo>
                <a:cubicBezTo>
                  <a:pt x="255764" y="142517"/>
                  <a:pt x="254000" y="140371"/>
                  <a:pt x="254000" y="137868"/>
                </a:cubicBezTo>
                <a:lnTo>
                  <a:pt x="254000" y="82794"/>
                </a:lnTo>
                <a:cubicBezTo>
                  <a:pt x="254000" y="79933"/>
                  <a:pt x="255764" y="77787"/>
                  <a:pt x="258234" y="77787"/>
                </a:cubicBezTo>
                <a:close/>
                <a:moveTo>
                  <a:pt x="283823" y="71437"/>
                </a:moveTo>
                <a:cubicBezTo>
                  <a:pt x="286544" y="71437"/>
                  <a:pt x="288585" y="73580"/>
                  <a:pt x="288585" y="76080"/>
                </a:cubicBezTo>
                <a:lnTo>
                  <a:pt x="288585" y="137874"/>
                </a:lnTo>
                <a:cubicBezTo>
                  <a:pt x="288585" y="140375"/>
                  <a:pt x="286544" y="142518"/>
                  <a:pt x="283823" y="142518"/>
                </a:cubicBezTo>
                <a:cubicBezTo>
                  <a:pt x="281441" y="142518"/>
                  <a:pt x="279400" y="140375"/>
                  <a:pt x="279400" y="137874"/>
                </a:cubicBezTo>
                <a:lnTo>
                  <a:pt x="279400" y="76080"/>
                </a:lnTo>
                <a:cubicBezTo>
                  <a:pt x="279400" y="73580"/>
                  <a:pt x="281441" y="71437"/>
                  <a:pt x="283823" y="71437"/>
                </a:cubicBezTo>
                <a:close/>
                <a:moveTo>
                  <a:pt x="105184" y="57340"/>
                </a:moveTo>
                <a:lnTo>
                  <a:pt x="105184" y="181758"/>
                </a:lnTo>
                <a:cubicBezTo>
                  <a:pt x="105184" y="184282"/>
                  <a:pt x="103023" y="186446"/>
                  <a:pt x="100501" y="186446"/>
                </a:cubicBezTo>
                <a:cubicBezTo>
                  <a:pt x="100141" y="186446"/>
                  <a:pt x="100141" y="186446"/>
                  <a:pt x="100141" y="186446"/>
                </a:cubicBezTo>
                <a:lnTo>
                  <a:pt x="9365" y="186446"/>
                </a:lnTo>
                <a:lnTo>
                  <a:pt x="9365" y="219985"/>
                </a:lnTo>
                <a:lnTo>
                  <a:pt x="100141" y="219985"/>
                </a:lnTo>
                <a:cubicBezTo>
                  <a:pt x="100141" y="219985"/>
                  <a:pt x="100141" y="219985"/>
                  <a:pt x="100501" y="219985"/>
                </a:cubicBezTo>
                <a:cubicBezTo>
                  <a:pt x="103023" y="219985"/>
                  <a:pt x="105184" y="222509"/>
                  <a:pt x="105184" y="225033"/>
                </a:cubicBezTo>
                <a:lnTo>
                  <a:pt x="105184" y="306175"/>
                </a:lnTo>
                <a:lnTo>
                  <a:pt x="305827" y="306175"/>
                </a:lnTo>
                <a:lnTo>
                  <a:pt x="305827" y="57340"/>
                </a:lnTo>
                <a:lnTo>
                  <a:pt x="105184" y="57340"/>
                </a:lnTo>
                <a:close/>
                <a:moveTo>
                  <a:pt x="9365" y="57340"/>
                </a:moveTo>
                <a:lnTo>
                  <a:pt x="9365" y="90879"/>
                </a:lnTo>
                <a:lnTo>
                  <a:pt x="77807" y="90879"/>
                </a:lnTo>
                <a:cubicBezTo>
                  <a:pt x="80689" y="90879"/>
                  <a:pt x="82490" y="93042"/>
                  <a:pt x="82490" y="95567"/>
                </a:cubicBezTo>
                <a:cubicBezTo>
                  <a:pt x="82490" y="98091"/>
                  <a:pt x="80689" y="100616"/>
                  <a:pt x="77807" y="100616"/>
                </a:cubicBezTo>
                <a:lnTo>
                  <a:pt x="9365" y="100616"/>
                </a:lnTo>
                <a:lnTo>
                  <a:pt x="9365" y="134154"/>
                </a:lnTo>
                <a:lnTo>
                  <a:pt x="77807" y="134154"/>
                </a:lnTo>
                <a:cubicBezTo>
                  <a:pt x="80689" y="134154"/>
                  <a:pt x="82490" y="135957"/>
                  <a:pt x="82490" y="138842"/>
                </a:cubicBezTo>
                <a:cubicBezTo>
                  <a:pt x="82490" y="141367"/>
                  <a:pt x="80689" y="143531"/>
                  <a:pt x="77807" y="143531"/>
                </a:cubicBezTo>
                <a:lnTo>
                  <a:pt x="9365" y="143531"/>
                </a:lnTo>
                <a:lnTo>
                  <a:pt x="9365" y="177070"/>
                </a:lnTo>
                <a:lnTo>
                  <a:pt x="95458" y="177070"/>
                </a:lnTo>
                <a:lnTo>
                  <a:pt x="95458" y="57340"/>
                </a:lnTo>
                <a:lnTo>
                  <a:pt x="77807" y="57340"/>
                </a:lnTo>
                <a:lnTo>
                  <a:pt x="9365" y="57340"/>
                </a:lnTo>
                <a:close/>
                <a:moveTo>
                  <a:pt x="282349" y="25728"/>
                </a:moveTo>
                <a:cubicBezTo>
                  <a:pt x="284390" y="23812"/>
                  <a:pt x="287111" y="23812"/>
                  <a:pt x="288812" y="25728"/>
                </a:cubicBezTo>
                <a:cubicBezTo>
                  <a:pt x="289833" y="26878"/>
                  <a:pt x="290173" y="28027"/>
                  <a:pt x="290173" y="29560"/>
                </a:cubicBezTo>
                <a:cubicBezTo>
                  <a:pt x="290173" y="30710"/>
                  <a:pt x="289833" y="31859"/>
                  <a:pt x="288812" y="33009"/>
                </a:cubicBezTo>
                <a:cubicBezTo>
                  <a:pt x="288132" y="33775"/>
                  <a:pt x="286771" y="34542"/>
                  <a:pt x="285751" y="34542"/>
                </a:cubicBezTo>
                <a:cubicBezTo>
                  <a:pt x="284390" y="34542"/>
                  <a:pt x="283369" y="33775"/>
                  <a:pt x="282349" y="33009"/>
                </a:cubicBezTo>
                <a:cubicBezTo>
                  <a:pt x="281669" y="31859"/>
                  <a:pt x="280988" y="30710"/>
                  <a:pt x="280988" y="29560"/>
                </a:cubicBezTo>
                <a:cubicBezTo>
                  <a:pt x="280988" y="28027"/>
                  <a:pt x="281669" y="26878"/>
                  <a:pt x="282349" y="25728"/>
                </a:cubicBezTo>
                <a:close/>
                <a:moveTo>
                  <a:pt x="220436" y="25728"/>
                </a:moveTo>
                <a:cubicBezTo>
                  <a:pt x="222137" y="23812"/>
                  <a:pt x="225198" y="23812"/>
                  <a:pt x="226899" y="25728"/>
                </a:cubicBezTo>
                <a:cubicBezTo>
                  <a:pt x="227580" y="26878"/>
                  <a:pt x="228260" y="28027"/>
                  <a:pt x="228260" y="29560"/>
                </a:cubicBezTo>
                <a:cubicBezTo>
                  <a:pt x="228260" y="30710"/>
                  <a:pt x="227580" y="31859"/>
                  <a:pt x="226899" y="33009"/>
                </a:cubicBezTo>
                <a:cubicBezTo>
                  <a:pt x="225879" y="33775"/>
                  <a:pt x="224858" y="34542"/>
                  <a:pt x="223498" y="34542"/>
                </a:cubicBezTo>
                <a:cubicBezTo>
                  <a:pt x="222477" y="34542"/>
                  <a:pt x="221456" y="33775"/>
                  <a:pt x="220436" y="33009"/>
                </a:cubicBezTo>
                <a:cubicBezTo>
                  <a:pt x="219415" y="31859"/>
                  <a:pt x="219075" y="30710"/>
                  <a:pt x="219075" y="29560"/>
                </a:cubicBezTo>
                <a:cubicBezTo>
                  <a:pt x="219075" y="28027"/>
                  <a:pt x="219415" y="26878"/>
                  <a:pt x="220436" y="25728"/>
                </a:cubicBezTo>
                <a:close/>
                <a:moveTo>
                  <a:pt x="255059" y="23812"/>
                </a:moveTo>
                <a:cubicBezTo>
                  <a:pt x="257881" y="23812"/>
                  <a:pt x="259997" y="25853"/>
                  <a:pt x="259997" y="28574"/>
                </a:cubicBezTo>
                <a:cubicBezTo>
                  <a:pt x="259997" y="30956"/>
                  <a:pt x="257881" y="32997"/>
                  <a:pt x="255059" y="32997"/>
                </a:cubicBezTo>
                <a:cubicBezTo>
                  <a:pt x="252589" y="32997"/>
                  <a:pt x="250825" y="30956"/>
                  <a:pt x="250825" y="28574"/>
                </a:cubicBezTo>
                <a:cubicBezTo>
                  <a:pt x="250825" y="25853"/>
                  <a:pt x="252589" y="23812"/>
                  <a:pt x="255059" y="23812"/>
                </a:cubicBezTo>
                <a:close/>
                <a:moveTo>
                  <a:pt x="9365" y="9376"/>
                </a:moveTo>
                <a:lnTo>
                  <a:pt x="9365" y="47603"/>
                </a:lnTo>
                <a:lnTo>
                  <a:pt x="77807" y="47603"/>
                </a:lnTo>
                <a:lnTo>
                  <a:pt x="100501" y="47603"/>
                </a:lnTo>
                <a:lnTo>
                  <a:pt x="305827" y="47603"/>
                </a:lnTo>
                <a:lnTo>
                  <a:pt x="305827" y="9376"/>
                </a:lnTo>
                <a:lnTo>
                  <a:pt x="9365" y="9376"/>
                </a:lnTo>
                <a:close/>
                <a:moveTo>
                  <a:pt x="5043" y="0"/>
                </a:moveTo>
                <a:lnTo>
                  <a:pt x="310870" y="0"/>
                </a:lnTo>
                <a:cubicBezTo>
                  <a:pt x="313392" y="0"/>
                  <a:pt x="315553" y="2164"/>
                  <a:pt x="315553" y="4688"/>
                </a:cubicBezTo>
                <a:lnTo>
                  <a:pt x="315553" y="52652"/>
                </a:lnTo>
                <a:lnTo>
                  <a:pt x="315553" y="311224"/>
                </a:lnTo>
                <a:cubicBezTo>
                  <a:pt x="315553" y="313748"/>
                  <a:pt x="313392" y="315552"/>
                  <a:pt x="310870" y="315552"/>
                </a:cubicBezTo>
                <a:lnTo>
                  <a:pt x="100501" y="315552"/>
                </a:lnTo>
                <a:lnTo>
                  <a:pt x="77807" y="315552"/>
                </a:lnTo>
                <a:lnTo>
                  <a:pt x="5043" y="315552"/>
                </a:lnTo>
                <a:cubicBezTo>
                  <a:pt x="2161" y="315552"/>
                  <a:pt x="0" y="313748"/>
                  <a:pt x="0" y="311224"/>
                </a:cubicBezTo>
                <a:lnTo>
                  <a:pt x="0" y="52652"/>
                </a:lnTo>
                <a:lnTo>
                  <a:pt x="0" y="4688"/>
                </a:lnTo>
                <a:cubicBezTo>
                  <a:pt x="0" y="2164"/>
                  <a:pt x="2161" y="0"/>
                  <a:pt x="5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9" name="Freeform 899">
            <a:extLst>
              <a:ext uri="{FF2B5EF4-FFF2-40B4-BE49-F238E27FC236}">
                <a16:creationId xmlns:a16="http://schemas.microsoft.com/office/drawing/2014/main" id="{800B1621-56BB-C188-25C3-58E51EA39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601" y="2449107"/>
            <a:ext cx="966324" cy="961466"/>
          </a:xfrm>
          <a:custGeom>
            <a:avLst/>
            <a:gdLst/>
            <a:ahLst/>
            <a:cxnLst/>
            <a:rect l="0" t="0" r="r" b="b"/>
            <a:pathLst>
              <a:path w="315553" h="313965">
                <a:moveTo>
                  <a:pt x="9726" y="285521"/>
                </a:moveTo>
                <a:lnTo>
                  <a:pt x="9726" y="294882"/>
                </a:lnTo>
                <a:cubicBezTo>
                  <a:pt x="9726" y="300283"/>
                  <a:pt x="14048" y="304604"/>
                  <a:pt x="19091" y="304604"/>
                </a:cubicBezTo>
                <a:lnTo>
                  <a:pt x="296461" y="304604"/>
                </a:lnTo>
                <a:cubicBezTo>
                  <a:pt x="301865" y="304604"/>
                  <a:pt x="306187" y="300283"/>
                  <a:pt x="306187" y="294882"/>
                </a:cubicBezTo>
                <a:lnTo>
                  <a:pt x="306187" y="285521"/>
                </a:lnTo>
                <a:lnTo>
                  <a:pt x="9726" y="285521"/>
                </a:lnTo>
                <a:close/>
                <a:moveTo>
                  <a:pt x="31699" y="241595"/>
                </a:moveTo>
                <a:lnTo>
                  <a:pt x="12968" y="275800"/>
                </a:lnTo>
                <a:lnTo>
                  <a:pt x="302585" y="275800"/>
                </a:lnTo>
                <a:lnTo>
                  <a:pt x="283854" y="241595"/>
                </a:lnTo>
                <a:lnTo>
                  <a:pt x="31699" y="241595"/>
                </a:lnTo>
                <a:close/>
                <a:moveTo>
                  <a:pt x="222024" y="176541"/>
                </a:moveTo>
                <a:cubicBezTo>
                  <a:pt x="223725" y="174625"/>
                  <a:pt x="226786" y="174625"/>
                  <a:pt x="228487" y="176541"/>
                </a:cubicBezTo>
                <a:cubicBezTo>
                  <a:pt x="229508" y="177691"/>
                  <a:pt x="229848" y="178840"/>
                  <a:pt x="229848" y="180373"/>
                </a:cubicBezTo>
                <a:cubicBezTo>
                  <a:pt x="229848" y="181522"/>
                  <a:pt x="229508" y="182672"/>
                  <a:pt x="228487" y="183821"/>
                </a:cubicBezTo>
                <a:cubicBezTo>
                  <a:pt x="227467" y="184971"/>
                  <a:pt x="226446" y="185354"/>
                  <a:pt x="225426" y="185354"/>
                </a:cubicBezTo>
                <a:cubicBezTo>
                  <a:pt x="224065" y="185354"/>
                  <a:pt x="223044" y="184971"/>
                  <a:pt x="222024" y="183821"/>
                </a:cubicBezTo>
                <a:cubicBezTo>
                  <a:pt x="221003" y="182672"/>
                  <a:pt x="220663" y="181522"/>
                  <a:pt x="220663" y="180373"/>
                </a:cubicBezTo>
                <a:cubicBezTo>
                  <a:pt x="220663" y="178840"/>
                  <a:pt x="221003" y="177691"/>
                  <a:pt x="222024" y="176541"/>
                </a:cubicBezTo>
                <a:close/>
                <a:moveTo>
                  <a:pt x="87136" y="176541"/>
                </a:moveTo>
                <a:cubicBezTo>
                  <a:pt x="88547" y="174625"/>
                  <a:pt x="91722" y="174625"/>
                  <a:pt x="93486" y="176541"/>
                </a:cubicBezTo>
                <a:cubicBezTo>
                  <a:pt x="94545" y="177691"/>
                  <a:pt x="94897" y="178840"/>
                  <a:pt x="94897" y="180373"/>
                </a:cubicBezTo>
                <a:cubicBezTo>
                  <a:pt x="94897" y="181522"/>
                  <a:pt x="94545" y="182672"/>
                  <a:pt x="93486" y="183821"/>
                </a:cubicBezTo>
                <a:cubicBezTo>
                  <a:pt x="92781" y="184971"/>
                  <a:pt x="91722" y="185354"/>
                  <a:pt x="90311" y="185354"/>
                </a:cubicBezTo>
                <a:cubicBezTo>
                  <a:pt x="89253" y="185354"/>
                  <a:pt x="87842" y="184971"/>
                  <a:pt x="87136" y="183821"/>
                </a:cubicBezTo>
                <a:cubicBezTo>
                  <a:pt x="86078" y="182672"/>
                  <a:pt x="85725" y="181522"/>
                  <a:pt x="85725" y="180373"/>
                </a:cubicBezTo>
                <a:cubicBezTo>
                  <a:pt x="85725" y="178840"/>
                  <a:pt x="86078" y="177691"/>
                  <a:pt x="87136" y="176541"/>
                </a:cubicBezTo>
                <a:close/>
                <a:moveTo>
                  <a:pt x="198614" y="176212"/>
                </a:moveTo>
                <a:cubicBezTo>
                  <a:pt x="201084" y="176212"/>
                  <a:pt x="202847" y="178253"/>
                  <a:pt x="202847" y="180975"/>
                </a:cubicBezTo>
                <a:cubicBezTo>
                  <a:pt x="202847" y="183356"/>
                  <a:pt x="201084" y="185397"/>
                  <a:pt x="198614" y="185397"/>
                </a:cubicBezTo>
                <a:cubicBezTo>
                  <a:pt x="195792" y="185397"/>
                  <a:pt x="193675" y="183356"/>
                  <a:pt x="193675" y="180975"/>
                </a:cubicBezTo>
                <a:cubicBezTo>
                  <a:pt x="193675" y="178253"/>
                  <a:pt x="195792" y="176212"/>
                  <a:pt x="198614" y="176212"/>
                </a:cubicBezTo>
                <a:close/>
                <a:moveTo>
                  <a:pt x="171451" y="176212"/>
                </a:moveTo>
                <a:cubicBezTo>
                  <a:pt x="173832" y="176212"/>
                  <a:pt x="175873" y="178253"/>
                  <a:pt x="175873" y="180975"/>
                </a:cubicBezTo>
                <a:cubicBezTo>
                  <a:pt x="175873" y="183356"/>
                  <a:pt x="173832" y="185397"/>
                  <a:pt x="171451" y="185397"/>
                </a:cubicBezTo>
                <a:cubicBezTo>
                  <a:pt x="168729" y="185397"/>
                  <a:pt x="166688" y="183356"/>
                  <a:pt x="166688" y="180975"/>
                </a:cubicBezTo>
                <a:cubicBezTo>
                  <a:pt x="166688" y="178253"/>
                  <a:pt x="168729" y="176212"/>
                  <a:pt x="171451" y="176212"/>
                </a:cubicBezTo>
                <a:close/>
                <a:moveTo>
                  <a:pt x="144463" y="176212"/>
                </a:moveTo>
                <a:cubicBezTo>
                  <a:pt x="146844" y="176212"/>
                  <a:pt x="148885" y="178253"/>
                  <a:pt x="148885" y="180975"/>
                </a:cubicBezTo>
                <a:cubicBezTo>
                  <a:pt x="148885" y="183356"/>
                  <a:pt x="146844" y="185397"/>
                  <a:pt x="144463" y="185397"/>
                </a:cubicBezTo>
                <a:cubicBezTo>
                  <a:pt x="141741" y="185397"/>
                  <a:pt x="139700" y="183356"/>
                  <a:pt x="139700" y="180975"/>
                </a:cubicBezTo>
                <a:cubicBezTo>
                  <a:pt x="139700" y="178253"/>
                  <a:pt x="141741" y="176212"/>
                  <a:pt x="144463" y="176212"/>
                </a:cubicBezTo>
                <a:close/>
                <a:moveTo>
                  <a:pt x="117299" y="176212"/>
                </a:moveTo>
                <a:cubicBezTo>
                  <a:pt x="119769" y="176212"/>
                  <a:pt x="121885" y="178253"/>
                  <a:pt x="121885" y="180975"/>
                </a:cubicBezTo>
                <a:cubicBezTo>
                  <a:pt x="121885" y="183356"/>
                  <a:pt x="119769" y="185397"/>
                  <a:pt x="117299" y="185397"/>
                </a:cubicBezTo>
                <a:cubicBezTo>
                  <a:pt x="114830" y="185397"/>
                  <a:pt x="112713" y="183356"/>
                  <a:pt x="112713" y="180975"/>
                </a:cubicBezTo>
                <a:cubicBezTo>
                  <a:pt x="112713" y="178253"/>
                  <a:pt x="114830" y="176212"/>
                  <a:pt x="117299" y="176212"/>
                </a:cubicBezTo>
                <a:close/>
                <a:moveTo>
                  <a:pt x="68476" y="160239"/>
                </a:moveTo>
                <a:lnTo>
                  <a:pt x="68476" y="189971"/>
                </a:lnTo>
                <a:cubicBezTo>
                  <a:pt x="68476" y="195409"/>
                  <a:pt x="72804" y="199760"/>
                  <a:pt x="77853" y="199760"/>
                </a:cubicBezTo>
                <a:lnTo>
                  <a:pt x="240874" y="199760"/>
                </a:lnTo>
                <a:cubicBezTo>
                  <a:pt x="246284" y="199760"/>
                  <a:pt x="250612" y="195409"/>
                  <a:pt x="250612" y="189971"/>
                </a:cubicBezTo>
                <a:lnTo>
                  <a:pt x="250612" y="160239"/>
                </a:lnTo>
                <a:lnTo>
                  <a:pt x="68476" y="160239"/>
                </a:lnTo>
                <a:close/>
                <a:moveTo>
                  <a:pt x="63787" y="150812"/>
                </a:moveTo>
                <a:lnTo>
                  <a:pt x="254940" y="150812"/>
                </a:lnTo>
                <a:cubicBezTo>
                  <a:pt x="257826" y="150812"/>
                  <a:pt x="259990" y="152625"/>
                  <a:pt x="259990" y="155526"/>
                </a:cubicBezTo>
                <a:lnTo>
                  <a:pt x="259990" y="189971"/>
                </a:lnTo>
                <a:cubicBezTo>
                  <a:pt x="259990" y="200848"/>
                  <a:pt x="251334" y="209188"/>
                  <a:pt x="240874" y="209188"/>
                </a:cubicBezTo>
                <a:lnTo>
                  <a:pt x="77853" y="209188"/>
                </a:lnTo>
                <a:cubicBezTo>
                  <a:pt x="67754" y="209188"/>
                  <a:pt x="58738" y="200848"/>
                  <a:pt x="58738" y="189971"/>
                </a:cubicBezTo>
                <a:lnTo>
                  <a:pt x="58738" y="155526"/>
                </a:lnTo>
                <a:cubicBezTo>
                  <a:pt x="58738" y="152625"/>
                  <a:pt x="60902" y="150812"/>
                  <a:pt x="63787" y="150812"/>
                </a:cubicBezTo>
                <a:close/>
                <a:moveTo>
                  <a:pt x="158692" y="90487"/>
                </a:moveTo>
                <a:lnTo>
                  <a:pt x="226710" y="90487"/>
                </a:lnTo>
                <a:cubicBezTo>
                  <a:pt x="229243" y="90487"/>
                  <a:pt x="231413" y="92528"/>
                  <a:pt x="231413" y="94909"/>
                </a:cubicBezTo>
                <a:cubicBezTo>
                  <a:pt x="231413" y="97631"/>
                  <a:pt x="229243" y="99672"/>
                  <a:pt x="226710" y="99672"/>
                </a:cubicBezTo>
                <a:lnTo>
                  <a:pt x="158692" y="99672"/>
                </a:lnTo>
                <a:cubicBezTo>
                  <a:pt x="156159" y="99672"/>
                  <a:pt x="153988" y="97631"/>
                  <a:pt x="153988" y="94909"/>
                </a:cubicBezTo>
                <a:cubicBezTo>
                  <a:pt x="153988" y="92528"/>
                  <a:pt x="156159" y="90487"/>
                  <a:pt x="158692" y="90487"/>
                </a:cubicBezTo>
                <a:close/>
                <a:moveTo>
                  <a:pt x="90476" y="90487"/>
                </a:moveTo>
                <a:lnTo>
                  <a:pt x="131409" y="90487"/>
                </a:lnTo>
                <a:cubicBezTo>
                  <a:pt x="133967" y="90487"/>
                  <a:pt x="136160" y="92528"/>
                  <a:pt x="136160" y="94909"/>
                </a:cubicBezTo>
                <a:cubicBezTo>
                  <a:pt x="136160" y="97631"/>
                  <a:pt x="133967" y="99672"/>
                  <a:pt x="131409" y="99672"/>
                </a:cubicBezTo>
                <a:lnTo>
                  <a:pt x="90476" y="99672"/>
                </a:lnTo>
                <a:cubicBezTo>
                  <a:pt x="87918" y="99672"/>
                  <a:pt x="85725" y="97631"/>
                  <a:pt x="85725" y="94909"/>
                </a:cubicBezTo>
                <a:cubicBezTo>
                  <a:pt x="85725" y="92528"/>
                  <a:pt x="87918" y="90487"/>
                  <a:pt x="90476" y="90487"/>
                </a:cubicBezTo>
                <a:close/>
                <a:moveTo>
                  <a:pt x="77853" y="75013"/>
                </a:moveTo>
                <a:cubicBezTo>
                  <a:pt x="72804" y="75013"/>
                  <a:pt x="68476" y="79320"/>
                  <a:pt x="68476" y="84703"/>
                </a:cubicBezTo>
                <a:lnTo>
                  <a:pt x="68476" y="114134"/>
                </a:lnTo>
                <a:lnTo>
                  <a:pt x="250612" y="114134"/>
                </a:lnTo>
                <a:lnTo>
                  <a:pt x="250612" y="84703"/>
                </a:lnTo>
                <a:cubicBezTo>
                  <a:pt x="250612" y="79320"/>
                  <a:pt x="246284" y="75013"/>
                  <a:pt x="240874" y="75013"/>
                </a:cubicBezTo>
                <a:lnTo>
                  <a:pt x="77853" y="75013"/>
                </a:lnTo>
                <a:close/>
                <a:moveTo>
                  <a:pt x="159364" y="0"/>
                </a:moveTo>
                <a:cubicBezTo>
                  <a:pt x="186774" y="0"/>
                  <a:pt x="208775" y="22252"/>
                  <a:pt x="208775" y="49171"/>
                </a:cubicBezTo>
                <a:cubicBezTo>
                  <a:pt x="208775" y="52042"/>
                  <a:pt x="206611" y="53837"/>
                  <a:pt x="204086" y="53837"/>
                </a:cubicBezTo>
                <a:cubicBezTo>
                  <a:pt x="201562" y="53837"/>
                  <a:pt x="199037" y="52042"/>
                  <a:pt x="199037" y="49171"/>
                </a:cubicBezTo>
                <a:cubicBezTo>
                  <a:pt x="199037" y="27277"/>
                  <a:pt x="181365" y="9332"/>
                  <a:pt x="159364" y="9332"/>
                </a:cubicBezTo>
                <a:cubicBezTo>
                  <a:pt x="137363" y="9332"/>
                  <a:pt x="119691" y="27277"/>
                  <a:pt x="119691" y="49171"/>
                </a:cubicBezTo>
                <a:lnTo>
                  <a:pt x="119691" y="65322"/>
                </a:lnTo>
                <a:lnTo>
                  <a:pt x="240874" y="65322"/>
                </a:lnTo>
                <a:cubicBezTo>
                  <a:pt x="251334" y="65322"/>
                  <a:pt x="259990" y="73936"/>
                  <a:pt x="259990" y="84703"/>
                </a:cubicBezTo>
                <a:lnTo>
                  <a:pt x="259990" y="118800"/>
                </a:lnTo>
                <a:cubicBezTo>
                  <a:pt x="259990" y="121313"/>
                  <a:pt x="257826" y="123466"/>
                  <a:pt x="254940" y="123466"/>
                </a:cubicBezTo>
                <a:lnTo>
                  <a:pt x="63787" y="123466"/>
                </a:lnTo>
                <a:cubicBezTo>
                  <a:pt x="60902" y="123466"/>
                  <a:pt x="58738" y="121313"/>
                  <a:pt x="58738" y="118800"/>
                </a:cubicBezTo>
                <a:lnTo>
                  <a:pt x="58738" y="84703"/>
                </a:lnTo>
                <a:cubicBezTo>
                  <a:pt x="58738" y="73936"/>
                  <a:pt x="67754" y="65322"/>
                  <a:pt x="77853" y="65322"/>
                </a:cubicBezTo>
                <a:lnTo>
                  <a:pt x="109953" y="65322"/>
                </a:lnTo>
                <a:lnTo>
                  <a:pt x="109953" y="49171"/>
                </a:lnTo>
                <a:cubicBezTo>
                  <a:pt x="109953" y="22252"/>
                  <a:pt x="132314" y="0"/>
                  <a:pt x="159364" y="0"/>
                </a:cubicBezTo>
                <a:close/>
                <a:moveTo>
                  <a:pt x="44667" y="0"/>
                </a:moveTo>
                <a:lnTo>
                  <a:pt x="95819" y="0"/>
                </a:lnTo>
                <a:cubicBezTo>
                  <a:pt x="98340" y="0"/>
                  <a:pt x="100502" y="2160"/>
                  <a:pt x="100502" y="5041"/>
                </a:cubicBezTo>
                <a:cubicBezTo>
                  <a:pt x="100502" y="7201"/>
                  <a:pt x="98340" y="9361"/>
                  <a:pt x="95819" y="9361"/>
                </a:cubicBezTo>
                <a:lnTo>
                  <a:pt x="44667" y="9361"/>
                </a:lnTo>
                <a:cubicBezTo>
                  <a:pt x="38543" y="9361"/>
                  <a:pt x="33860" y="14402"/>
                  <a:pt x="33860" y="20163"/>
                </a:cubicBezTo>
                <a:lnTo>
                  <a:pt x="33860" y="232233"/>
                </a:lnTo>
                <a:lnTo>
                  <a:pt x="281692" y="232233"/>
                </a:lnTo>
                <a:lnTo>
                  <a:pt x="281692" y="20163"/>
                </a:lnTo>
                <a:cubicBezTo>
                  <a:pt x="281692" y="14402"/>
                  <a:pt x="277009" y="9361"/>
                  <a:pt x="271246" y="9361"/>
                </a:cubicBezTo>
                <a:lnTo>
                  <a:pt x="220095" y="9361"/>
                </a:lnTo>
                <a:cubicBezTo>
                  <a:pt x="217213" y="9361"/>
                  <a:pt x="215412" y="7201"/>
                  <a:pt x="215412" y="5041"/>
                </a:cubicBezTo>
                <a:cubicBezTo>
                  <a:pt x="215412" y="2160"/>
                  <a:pt x="217213" y="0"/>
                  <a:pt x="220095" y="0"/>
                </a:cubicBezTo>
                <a:lnTo>
                  <a:pt x="271246" y="0"/>
                </a:lnTo>
                <a:cubicBezTo>
                  <a:pt x="282053" y="0"/>
                  <a:pt x="291418" y="9001"/>
                  <a:pt x="291418" y="20163"/>
                </a:cubicBezTo>
                <a:lnTo>
                  <a:pt x="291418" y="235474"/>
                </a:lnTo>
                <a:lnTo>
                  <a:pt x="314833" y="278320"/>
                </a:lnTo>
                <a:cubicBezTo>
                  <a:pt x="315193" y="278320"/>
                  <a:pt x="315193" y="278680"/>
                  <a:pt x="315193" y="278680"/>
                </a:cubicBezTo>
                <a:lnTo>
                  <a:pt x="315193" y="279040"/>
                </a:lnTo>
                <a:cubicBezTo>
                  <a:pt x="315193" y="279400"/>
                  <a:pt x="315553" y="279760"/>
                  <a:pt x="315553" y="280480"/>
                </a:cubicBezTo>
                <a:lnTo>
                  <a:pt x="315553" y="294882"/>
                </a:lnTo>
                <a:cubicBezTo>
                  <a:pt x="315553" y="305684"/>
                  <a:pt x="307268" y="313965"/>
                  <a:pt x="296461" y="313965"/>
                </a:cubicBezTo>
                <a:lnTo>
                  <a:pt x="19091" y="313965"/>
                </a:lnTo>
                <a:cubicBezTo>
                  <a:pt x="8645" y="313965"/>
                  <a:pt x="0" y="305684"/>
                  <a:pt x="0" y="294882"/>
                </a:cubicBezTo>
                <a:lnTo>
                  <a:pt x="0" y="280480"/>
                </a:lnTo>
                <a:cubicBezTo>
                  <a:pt x="0" y="279760"/>
                  <a:pt x="360" y="279400"/>
                  <a:pt x="360" y="279040"/>
                </a:cubicBezTo>
                <a:cubicBezTo>
                  <a:pt x="720" y="279040"/>
                  <a:pt x="720" y="278680"/>
                  <a:pt x="720" y="278680"/>
                </a:cubicBezTo>
                <a:lnTo>
                  <a:pt x="720" y="278320"/>
                </a:lnTo>
                <a:lnTo>
                  <a:pt x="24495" y="235474"/>
                </a:lnTo>
                <a:lnTo>
                  <a:pt x="24495" y="20163"/>
                </a:lnTo>
                <a:cubicBezTo>
                  <a:pt x="24495" y="9001"/>
                  <a:pt x="33500" y="0"/>
                  <a:pt x="44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10" name="Freeform 900">
            <a:extLst>
              <a:ext uri="{FF2B5EF4-FFF2-40B4-BE49-F238E27FC236}">
                <a16:creationId xmlns:a16="http://schemas.microsoft.com/office/drawing/2014/main" id="{B308B7A0-5063-0C13-79DF-996B1A7B1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737" y="2126015"/>
            <a:ext cx="966324" cy="961466"/>
          </a:xfrm>
          <a:custGeom>
            <a:avLst/>
            <a:gdLst/>
            <a:ahLst/>
            <a:cxnLst/>
            <a:rect l="0" t="0" r="r" b="b"/>
            <a:pathLst>
              <a:path w="315553" h="313967">
                <a:moveTo>
                  <a:pt x="129319" y="281055"/>
                </a:moveTo>
                <a:lnTo>
                  <a:pt x="117431" y="304666"/>
                </a:lnTo>
                <a:lnTo>
                  <a:pt x="197761" y="304666"/>
                </a:lnTo>
                <a:lnTo>
                  <a:pt x="185873" y="281055"/>
                </a:lnTo>
                <a:lnTo>
                  <a:pt x="129319" y="281055"/>
                </a:lnTo>
                <a:close/>
                <a:moveTo>
                  <a:pt x="9365" y="247784"/>
                </a:moveTo>
                <a:lnTo>
                  <a:pt x="9365" y="257086"/>
                </a:lnTo>
                <a:cubicBezTo>
                  <a:pt x="9365" y="265314"/>
                  <a:pt x="15849" y="271396"/>
                  <a:pt x="23774" y="271396"/>
                </a:cubicBezTo>
                <a:lnTo>
                  <a:pt x="126437" y="271396"/>
                </a:lnTo>
                <a:lnTo>
                  <a:pt x="188755" y="271396"/>
                </a:lnTo>
                <a:lnTo>
                  <a:pt x="291418" y="271396"/>
                </a:lnTo>
                <a:cubicBezTo>
                  <a:pt x="299343" y="271396"/>
                  <a:pt x="305827" y="265314"/>
                  <a:pt x="305827" y="257086"/>
                </a:cubicBezTo>
                <a:lnTo>
                  <a:pt x="305827" y="247784"/>
                </a:lnTo>
                <a:lnTo>
                  <a:pt x="9365" y="247784"/>
                </a:lnTo>
                <a:close/>
                <a:moveTo>
                  <a:pt x="4683" y="238125"/>
                </a:moveTo>
                <a:lnTo>
                  <a:pt x="310870" y="238125"/>
                </a:lnTo>
                <a:cubicBezTo>
                  <a:pt x="313031" y="238125"/>
                  <a:pt x="315553" y="240272"/>
                  <a:pt x="315553" y="243134"/>
                </a:cubicBezTo>
                <a:lnTo>
                  <a:pt x="315553" y="257086"/>
                </a:lnTo>
                <a:cubicBezTo>
                  <a:pt x="315553" y="270322"/>
                  <a:pt x="304746" y="281055"/>
                  <a:pt x="291418" y="281055"/>
                </a:cubicBezTo>
                <a:lnTo>
                  <a:pt x="196680" y="281055"/>
                </a:lnTo>
                <a:lnTo>
                  <a:pt x="208567" y="304666"/>
                </a:lnTo>
                <a:lnTo>
                  <a:pt x="238826" y="304666"/>
                </a:lnTo>
                <a:cubicBezTo>
                  <a:pt x="241347" y="304666"/>
                  <a:pt x="243509" y="306812"/>
                  <a:pt x="243509" y="309674"/>
                </a:cubicBezTo>
                <a:cubicBezTo>
                  <a:pt x="243509" y="312179"/>
                  <a:pt x="241347" y="313967"/>
                  <a:pt x="238826" y="313967"/>
                </a:cubicBezTo>
                <a:lnTo>
                  <a:pt x="205685" y="313967"/>
                </a:lnTo>
                <a:lnTo>
                  <a:pt x="109867" y="313967"/>
                </a:lnTo>
                <a:lnTo>
                  <a:pt x="76366" y="313967"/>
                </a:lnTo>
                <a:cubicBezTo>
                  <a:pt x="73845" y="313967"/>
                  <a:pt x="71684" y="312179"/>
                  <a:pt x="71684" y="309674"/>
                </a:cubicBezTo>
                <a:cubicBezTo>
                  <a:pt x="71684" y="306812"/>
                  <a:pt x="73845" y="304666"/>
                  <a:pt x="76366" y="304666"/>
                </a:cubicBezTo>
                <a:lnTo>
                  <a:pt x="106985" y="304666"/>
                </a:lnTo>
                <a:lnTo>
                  <a:pt x="118872" y="281055"/>
                </a:lnTo>
                <a:lnTo>
                  <a:pt x="23774" y="281055"/>
                </a:lnTo>
                <a:cubicBezTo>
                  <a:pt x="10806" y="281055"/>
                  <a:pt x="0" y="270322"/>
                  <a:pt x="0" y="257086"/>
                </a:cubicBezTo>
                <a:lnTo>
                  <a:pt x="0" y="243134"/>
                </a:lnTo>
                <a:cubicBezTo>
                  <a:pt x="0" y="240272"/>
                  <a:pt x="2161" y="238125"/>
                  <a:pt x="4683" y="238125"/>
                </a:cubicBezTo>
                <a:close/>
                <a:moveTo>
                  <a:pt x="4586" y="173037"/>
                </a:moveTo>
                <a:cubicBezTo>
                  <a:pt x="7055" y="173037"/>
                  <a:pt x="9172" y="175170"/>
                  <a:pt x="9172" y="177657"/>
                </a:cubicBezTo>
                <a:lnTo>
                  <a:pt x="9172" y="215331"/>
                </a:lnTo>
                <a:cubicBezTo>
                  <a:pt x="9172" y="218174"/>
                  <a:pt x="7055" y="220307"/>
                  <a:pt x="4586" y="220307"/>
                </a:cubicBezTo>
                <a:cubicBezTo>
                  <a:pt x="2116" y="220307"/>
                  <a:pt x="0" y="218174"/>
                  <a:pt x="0" y="215331"/>
                </a:cubicBezTo>
                <a:lnTo>
                  <a:pt x="0" y="177657"/>
                </a:lnTo>
                <a:cubicBezTo>
                  <a:pt x="0" y="175170"/>
                  <a:pt x="2116" y="173037"/>
                  <a:pt x="4586" y="173037"/>
                </a:cubicBezTo>
                <a:close/>
                <a:moveTo>
                  <a:pt x="119062" y="153987"/>
                </a:moveTo>
                <a:cubicBezTo>
                  <a:pt x="121444" y="153987"/>
                  <a:pt x="123485" y="156166"/>
                  <a:pt x="123485" y="159071"/>
                </a:cubicBezTo>
                <a:lnTo>
                  <a:pt x="123485" y="216804"/>
                </a:lnTo>
                <a:cubicBezTo>
                  <a:pt x="123485" y="219708"/>
                  <a:pt x="121444" y="221887"/>
                  <a:pt x="119062" y="221887"/>
                </a:cubicBezTo>
                <a:cubicBezTo>
                  <a:pt x="116341" y="221887"/>
                  <a:pt x="114300" y="219708"/>
                  <a:pt x="114300" y="216804"/>
                </a:cubicBezTo>
                <a:lnTo>
                  <a:pt x="114300" y="159071"/>
                </a:lnTo>
                <a:cubicBezTo>
                  <a:pt x="114300" y="156166"/>
                  <a:pt x="116341" y="153987"/>
                  <a:pt x="119062" y="153987"/>
                </a:cubicBezTo>
                <a:close/>
                <a:moveTo>
                  <a:pt x="42686" y="149225"/>
                </a:moveTo>
                <a:cubicBezTo>
                  <a:pt x="45508" y="149225"/>
                  <a:pt x="47272" y="151405"/>
                  <a:pt x="47272" y="153948"/>
                </a:cubicBezTo>
                <a:lnTo>
                  <a:pt x="47272" y="216801"/>
                </a:lnTo>
                <a:cubicBezTo>
                  <a:pt x="47272" y="219707"/>
                  <a:pt x="45508" y="221887"/>
                  <a:pt x="42686" y="221887"/>
                </a:cubicBezTo>
                <a:cubicBezTo>
                  <a:pt x="40216" y="221887"/>
                  <a:pt x="38100" y="219707"/>
                  <a:pt x="38100" y="216801"/>
                </a:cubicBezTo>
                <a:lnTo>
                  <a:pt x="38100" y="153948"/>
                </a:lnTo>
                <a:cubicBezTo>
                  <a:pt x="38100" y="151405"/>
                  <a:pt x="40216" y="149225"/>
                  <a:pt x="42686" y="149225"/>
                </a:cubicBezTo>
                <a:close/>
                <a:moveTo>
                  <a:pt x="157162" y="130175"/>
                </a:moveTo>
                <a:cubicBezTo>
                  <a:pt x="159544" y="130175"/>
                  <a:pt x="161585" y="132703"/>
                  <a:pt x="161585" y="135230"/>
                </a:cubicBezTo>
                <a:lnTo>
                  <a:pt x="161585" y="216834"/>
                </a:lnTo>
                <a:cubicBezTo>
                  <a:pt x="161585" y="219723"/>
                  <a:pt x="159544" y="221889"/>
                  <a:pt x="157162" y="221889"/>
                </a:cubicBezTo>
                <a:cubicBezTo>
                  <a:pt x="154441" y="221889"/>
                  <a:pt x="152400" y="219723"/>
                  <a:pt x="152400" y="216834"/>
                </a:cubicBezTo>
                <a:lnTo>
                  <a:pt x="152400" y="135230"/>
                </a:lnTo>
                <a:cubicBezTo>
                  <a:pt x="152400" y="132703"/>
                  <a:pt x="154441" y="130175"/>
                  <a:pt x="157162" y="130175"/>
                </a:cubicBezTo>
                <a:close/>
                <a:moveTo>
                  <a:pt x="80622" y="130175"/>
                </a:moveTo>
                <a:cubicBezTo>
                  <a:pt x="83344" y="130175"/>
                  <a:pt x="85385" y="132703"/>
                  <a:pt x="85385" y="135230"/>
                </a:cubicBezTo>
                <a:lnTo>
                  <a:pt x="85385" y="216834"/>
                </a:lnTo>
                <a:cubicBezTo>
                  <a:pt x="85385" y="219723"/>
                  <a:pt x="83344" y="221889"/>
                  <a:pt x="80622" y="221889"/>
                </a:cubicBezTo>
                <a:cubicBezTo>
                  <a:pt x="78241" y="221889"/>
                  <a:pt x="76200" y="219723"/>
                  <a:pt x="76200" y="216834"/>
                </a:cubicBezTo>
                <a:lnTo>
                  <a:pt x="76200" y="135230"/>
                </a:lnTo>
                <a:cubicBezTo>
                  <a:pt x="76200" y="132703"/>
                  <a:pt x="78241" y="130175"/>
                  <a:pt x="80622" y="130175"/>
                </a:cubicBezTo>
                <a:close/>
                <a:moveTo>
                  <a:pt x="309562" y="111125"/>
                </a:moveTo>
                <a:cubicBezTo>
                  <a:pt x="311604" y="111125"/>
                  <a:pt x="313985" y="113290"/>
                  <a:pt x="313985" y="116176"/>
                </a:cubicBezTo>
                <a:lnTo>
                  <a:pt x="313985" y="216838"/>
                </a:lnTo>
                <a:cubicBezTo>
                  <a:pt x="313985" y="219725"/>
                  <a:pt x="311604" y="221889"/>
                  <a:pt x="309562" y="221889"/>
                </a:cubicBezTo>
                <a:cubicBezTo>
                  <a:pt x="306841" y="221889"/>
                  <a:pt x="304800" y="219725"/>
                  <a:pt x="304800" y="216838"/>
                </a:cubicBezTo>
                <a:lnTo>
                  <a:pt x="304800" y="116176"/>
                </a:lnTo>
                <a:cubicBezTo>
                  <a:pt x="304800" y="113290"/>
                  <a:pt x="306841" y="111125"/>
                  <a:pt x="309562" y="111125"/>
                </a:cubicBezTo>
                <a:close/>
                <a:moveTo>
                  <a:pt x="123915" y="109691"/>
                </a:moveTo>
                <a:cubicBezTo>
                  <a:pt x="118872" y="109691"/>
                  <a:pt x="114550" y="114351"/>
                  <a:pt x="114550" y="119370"/>
                </a:cubicBezTo>
                <a:cubicBezTo>
                  <a:pt x="114550" y="124747"/>
                  <a:pt x="118872" y="129049"/>
                  <a:pt x="123915" y="129049"/>
                </a:cubicBezTo>
                <a:cubicBezTo>
                  <a:pt x="129319" y="129049"/>
                  <a:pt x="133641" y="124747"/>
                  <a:pt x="133641" y="119370"/>
                </a:cubicBezTo>
                <a:cubicBezTo>
                  <a:pt x="133641" y="114351"/>
                  <a:pt x="129319" y="109691"/>
                  <a:pt x="123915" y="109691"/>
                </a:cubicBezTo>
                <a:close/>
                <a:moveTo>
                  <a:pt x="195086" y="106362"/>
                </a:moveTo>
                <a:cubicBezTo>
                  <a:pt x="197555" y="106362"/>
                  <a:pt x="199672" y="108528"/>
                  <a:pt x="199672" y="111055"/>
                </a:cubicBezTo>
                <a:lnTo>
                  <a:pt x="199672" y="216835"/>
                </a:lnTo>
                <a:cubicBezTo>
                  <a:pt x="199672" y="219723"/>
                  <a:pt x="197555" y="221889"/>
                  <a:pt x="195086" y="221889"/>
                </a:cubicBezTo>
                <a:cubicBezTo>
                  <a:pt x="192264" y="221889"/>
                  <a:pt x="190500" y="219723"/>
                  <a:pt x="190500" y="216835"/>
                </a:cubicBezTo>
                <a:lnTo>
                  <a:pt x="190500" y="111055"/>
                </a:lnTo>
                <a:cubicBezTo>
                  <a:pt x="190500" y="108528"/>
                  <a:pt x="192264" y="106362"/>
                  <a:pt x="195086" y="106362"/>
                </a:cubicBezTo>
                <a:close/>
                <a:moveTo>
                  <a:pt x="271122" y="101600"/>
                </a:moveTo>
                <a:cubicBezTo>
                  <a:pt x="273844" y="101600"/>
                  <a:pt x="275885" y="103406"/>
                  <a:pt x="275885" y="106296"/>
                </a:cubicBezTo>
                <a:lnTo>
                  <a:pt x="275885" y="216832"/>
                </a:lnTo>
                <a:cubicBezTo>
                  <a:pt x="275885" y="219722"/>
                  <a:pt x="273844" y="221889"/>
                  <a:pt x="271122" y="221889"/>
                </a:cubicBezTo>
                <a:cubicBezTo>
                  <a:pt x="268741" y="221889"/>
                  <a:pt x="266700" y="219722"/>
                  <a:pt x="266700" y="216832"/>
                </a:cubicBezTo>
                <a:lnTo>
                  <a:pt x="266700" y="106296"/>
                </a:lnTo>
                <a:cubicBezTo>
                  <a:pt x="266700" y="103406"/>
                  <a:pt x="268741" y="101600"/>
                  <a:pt x="271122" y="101600"/>
                </a:cubicBezTo>
                <a:close/>
                <a:moveTo>
                  <a:pt x="233186" y="92075"/>
                </a:moveTo>
                <a:cubicBezTo>
                  <a:pt x="235655" y="92075"/>
                  <a:pt x="237772" y="94238"/>
                  <a:pt x="237772" y="96763"/>
                </a:cubicBezTo>
                <a:lnTo>
                  <a:pt x="237772" y="216841"/>
                </a:lnTo>
                <a:cubicBezTo>
                  <a:pt x="237772" y="219726"/>
                  <a:pt x="235655" y="221890"/>
                  <a:pt x="233186" y="221890"/>
                </a:cubicBezTo>
                <a:cubicBezTo>
                  <a:pt x="230716" y="221890"/>
                  <a:pt x="228600" y="219726"/>
                  <a:pt x="228600" y="216841"/>
                </a:cubicBezTo>
                <a:lnTo>
                  <a:pt x="228600" y="96763"/>
                </a:lnTo>
                <a:cubicBezTo>
                  <a:pt x="228600" y="94238"/>
                  <a:pt x="230716" y="92075"/>
                  <a:pt x="233186" y="92075"/>
                </a:cubicBezTo>
                <a:close/>
                <a:moveTo>
                  <a:pt x="73845" y="84598"/>
                </a:moveTo>
                <a:cubicBezTo>
                  <a:pt x="68442" y="84598"/>
                  <a:pt x="64119" y="89258"/>
                  <a:pt x="64119" y="94277"/>
                </a:cubicBezTo>
                <a:cubicBezTo>
                  <a:pt x="64119" y="99654"/>
                  <a:pt x="68442" y="103956"/>
                  <a:pt x="73845" y="103956"/>
                </a:cubicBezTo>
                <a:cubicBezTo>
                  <a:pt x="78888" y="103956"/>
                  <a:pt x="83571" y="99654"/>
                  <a:pt x="83571" y="94277"/>
                </a:cubicBezTo>
                <a:cubicBezTo>
                  <a:pt x="83571" y="89258"/>
                  <a:pt x="78888" y="84598"/>
                  <a:pt x="73845" y="84598"/>
                </a:cubicBezTo>
                <a:close/>
                <a:moveTo>
                  <a:pt x="219374" y="49827"/>
                </a:moveTo>
                <a:cubicBezTo>
                  <a:pt x="214331" y="49827"/>
                  <a:pt x="210008" y="53770"/>
                  <a:pt x="210008" y="59147"/>
                </a:cubicBezTo>
                <a:cubicBezTo>
                  <a:pt x="210008" y="64524"/>
                  <a:pt x="214331" y="68826"/>
                  <a:pt x="219374" y="68826"/>
                </a:cubicBezTo>
                <a:cubicBezTo>
                  <a:pt x="224777" y="68826"/>
                  <a:pt x="229100" y="64524"/>
                  <a:pt x="229100" y="59147"/>
                </a:cubicBezTo>
                <a:cubicBezTo>
                  <a:pt x="229100" y="53770"/>
                  <a:pt x="224777" y="49827"/>
                  <a:pt x="219374" y="49827"/>
                </a:cubicBezTo>
                <a:close/>
                <a:moveTo>
                  <a:pt x="23774" y="9320"/>
                </a:moveTo>
                <a:cubicBezTo>
                  <a:pt x="15849" y="9320"/>
                  <a:pt x="9365" y="15772"/>
                  <a:pt x="9365" y="23659"/>
                </a:cubicBezTo>
                <a:lnTo>
                  <a:pt x="9365" y="140519"/>
                </a:lnTo>
                <a:lnTo>
                  <a:pt x="56554" y="102522"/>
                </a:lnTo>
                <a:cubicBezTo>
                  <a:pt x="55474" y="100012"/>
                  <a:pt x="54393" y="97145"/>
                  <a:pt x="54393" y="94277"/>
                </a:cubicBezTo>
                <a:cubicBezTo>
                  <a:pt x="54393" y="83881"/>
                  <a:pt x="63038" y="75278"/>
                  <a:pt x="73845" y="75278"/>
                </a:cubicBezTo>
                <a:cubicBezTo>
                  <a:pt x="84291" y="75278"/>
                  <a:pt x="92937" y="83881"/>
                  <a:pt x="92937" y="94277"/>
                </a:cubicBezTo>
                <a:cubicBezTo>
                  <a:pt x="92937" y="95711"/>
                  <a:pt x="92937" y="97145"/>
                  <a:pt x="92576" y="98579"/>
                </a:cubicBezTo>
                <a:lnTo>
                  <a:pt x="109507" y="107182"/>
                </a:lnTo>
                <a:cubicBezTo>
                  <a:pt x="113109" y="103239"/>
                  <a:pt x="118152" y="100371"/>
                  <a:pt x="123915" y="100371"/>
                </a:cubicBezTo>
                <a:cubicBezTo>
                  <a:pt x="129319" y="100371"/>
                  <a:pt x="134002" y="102522"/>
                  <a:pt x="137244" y="105748"/>
                </a:cubicBezTo>
                <a:lnTo>
                  <a:pt x="201363" y="64883"/>
                </a:lnTo>
                <a:cubicBezTo>
                  <a:pt x="200642" y="63090"/>
                  <a:pt x="200282" y="61298"/>
                  <a:pt x="200282" y="59147"/>
                </a:cubicBezTo>
                <a:cubicBezTo>
                  <a:pt x="200282" y="48393"/>
                  <a:pt x="208927" y="39790"/>
                  <a:pt x="219374" y="39790"/>
                </a:cubicBezTo>
                <a:cubicBezTo>
                  <a:pt x="230180" y="39790"/>
                  <a:pt x="238826" y="48393"/>
                  <a:pt x="238826" y="59147"/>
                </a:cubicBezTo>
                <a:cubicBezTo>
                  <a:pt x="238826" y="59147"/>
                  <a:pt x="238826" y="59147"/>
                  <a:pt x="238826" y="59506"/>
                </a:cubicBezTo>
                <a:lnTo>
                  <a:pt x="305827" y="78146"/>
                </a:lnTo>
                <a:lnTo>
                  <a:pt x="305827" y="23659"/>
                </a:lnTo>
                <a:cubicBezTo>
                  <a:pt x="305827" y="15772"/>
                  <a:pt x="299343" y="9320"/>
                  <a:pt x="291418" y="9320"/>
                </a:cubicBezTo>
                <a:lnTo>
                  <a:pt x="23774" y="9320"/>
                </a:lnTo>
                <a:close/>
                <a:moveTo>
                  <a:pt x="23774" y="0"/>
                </a:moveTo>
                <a:lnTo>
                  <a:pt x="291418" y="0"/>
                </a:lnTo>
                <a:cubicBezTo>
                  <a:pt x="304746" y="0"/>
                  <a:pt x="315553" y="10754"/>
                  <a:pt x="315553" y="23659"/>
                </a:cubicBezTo>
                <a:lnTo>
                  <a:pt x="315553" y="84240"/>
                </a:lnTo>
                <a:cubicBezTo>
                  <a:pt x="315553" y="84598"/>
                  <a:pt x="315553" y="84598"/>
                  <a:pt x="315553" y="84957"/>
                </a:cubicBezTo>
                <a:cubicBezTo>
                  <a:pt x="315553" y="85315"/>
                  <a:pt x="315553" y="85315"/>
                  <a:pt x="315553" y="85674"/>
                </a:cubicBezTo>
                <a:cubicBezTo>
                  <a:pt x="315193" y="86032"/>
                  <a:pt x="315193" y="86032"/>
                  <a:pt x="315193" y="86032"/>
                </a:cubicBezTo>
                <a:cubicBezTo>
                  <a:pt x="314832" y="86391"/>
                  <a:pt x="314832" y="86749"/>
                  <a:pt x="314832" y="86749"/>
                </a:cubicBezTo>
                <a:cubicBezTo>
                  <a:pt x="314472" y="87108"/>
                  <a:pt x="314112" y="87466"/>
                  <a:pt x="314112" y="87466"/>
                </a:cubicBezTo>
                <a:cubicBezTo>
                  <a:pt x="314112" y="87824"/>
                  <a:pt x="313752" y="87824"/>
                  <a:pt x="313391" y="88183"/>
                </a:cubicBezTo>
                <a:cubicBezTo>
                  <a:pt x="313031" y="88183"/>
                  <a:pt x="313031" y="88541"/>
                  <a:pt x="312671" y="88541"/>
                </a:cubicBezTo>
                <a:cubicBezTo>
                  <a:pt x="312311" y="88900"/>
                  <a:pt x="312311" y="88900"/>
                  <a:pt x="311951" y="88900"/>
                </a:cubicBezTo>
                <a:cubicBezTo>
                  <a:pt x="311590" y="88900"/>
                  <a:pt x="311230" y="89258"/>
                  <a:pt x="310870" y="89258"/>
                </a:cubicBezTo>
                <a:cubicBezTo>
                  <a:pt x="310510" y="89258"/>
                  <a:pt x="310149" y="89258"/>
                  <a:pt x="310149" y="88900"/>
                </a:cubicBezTo>
                <a:cubicBezTo>
                  <a:pt x="309789" y="88900"/>
                  <a:pt x="309429" y="88900"/>
                  <a:pt x="309429" y="88900"/>
                </a:cubicBezTo>
                <a:lnTo>
                  <a:pt x="235944" y="68467"/>
                </a:lnTo>
                <a:cubicBezTo>
                  <a:pt x="232702" y="74561"/>
                  <a:pt x="226578" y="78146"/>
                  <a:pt x="219374" y="78146"/>
                </a:cubicBezTo>
                <a:cubicBezTo>
                  <a:pt x="214331" y="78146"/>
                  <a:pt x="210008" y="76354"/>
                  <a:pt x="206406" y="73127"/>
                </a:cubicBezTo>
                <a:lnTo>
                  <a:pt x="142287" y="113634"/>
                </a:lnTo>
                <a:cubicBezTo>
                  <a:pt x="143007" y="115785"/>
                  <a:pt x="143007" y="117578"/>
                  <a:pt x="143007" y="119370"/>
                </a:cubicBezTo>
                <a:cubicBezTo>
                  <a:pt x="143007" y="130124"/>
                  <a:pt x="134722" y="138727"/>
                  <a:pt x="123915" y="138727"/>
                </a:cubicBezTo>
                <a:cubicBezTo>
                  <a:pt x="113469" y="138727"/>
                  <a:pt x="104824" y="130124"/>
                  <a:pt x="104824" y="119370"/>
                </a:cubicBezTo>
                <a:cubicBezTo>
                  <a:pt x="104824" y="118294"/>
                  <a:pt x="105184" y="116861"/>
                  <a:pt x="105184" y="115785"/>
                </a:cubicBezTo>
                <a:lnTo>
                  <a:pt x="88254" y="106823"/>
                </a:lnTo>
                <a:cubicBezTo>
                  <a:pt x="84651" y="110766"/>
                  <a:pt x="79608" y="113276"/>
                  <a:pt x="73845" y="113276"/>
                </a:cubicBezTo>
                <a:cubicBezTo>
                  <a:pt x="69522" y="113276"/>
                  <a:pt x="65560" y="112201"/>
                  <a:pt x="62678" y="109691"/>
                </a:cubicBezTo>
                <a:lnTo>
                  <a:pt x="7564" y="154141"/>
                </a:lnTo>
                <a:cubicBezTo>
                  <a:pt x="7564" y="154500"/>
                  <a:pt x="7204" y="154500"/>
                  <a:pt x="7204" y="154858"/>
                </a:cubicBezTo>
                <a:cubicBezTo>
                  <a:pt x="6844" y="154858"/>
                  <a:pt x="6484" y="154858"/>
                  <a:pt x="6484" y="155217"/>
                </a:cubicBezTo>
                <a:cubicBezTo>
                  <a:pt x="5763" y="155217"/>
                  <a:pt x="5403" y="155217"/>
                  <a:pt x="4683" y="155217"/>
                </a:cubicBezTo>
                <a:cubicBezTo>
                  <a:pt x="3962" y="155217"/>
                  <a:pt x="3242" y="155217"/>
                  <a:pt x="2521" y="154858"/>
                </a:cubicBezTo>
                <a:cubicBezTo>
                  <a:pt x="2161" y="154500"/>
                  <a:pt x="1801" y="154141"/>
                  <a:pt x="1080" y="153783"/>
                </a:cubicBezTo>
                <a:cubicBezTo>
                  <a:pt x="1080" y="153424"/>
                  <a:pt x="1080" y="153424"/>
                  <a:pt x="1080" y="153424"/>
                </a:cubicBezTo>
                <a:lnTo>
                  <a:pt x="720" y="153066"/>
                </a:lnTo>
                <a:cubicBezTo>
                  <a:pt x="360" y="152707"/>
                  <a:pt x="360" y="152707"/>
                  <a:pt x="360" y="151990"/>
                </a:cubicBezTo>
                <a:cubicBezTo>
                  <a:pt x="0" y="151990"/>
                  <a:pt x="0" y="151632"/>
                  <a:pt x="0" y="151274"/>
                </a:cubicBezTo>
                <a:cubicBezTo>
                  <a:pt x="0" y="151274"/>
                  <a:pt x="0" y="150915"/>
                  <a:pt x="0" y="150557"/>
                </a:cubicBezTo>
                <a:lnTo>
                  <a:pt x="0" y="23659"/>
                </a:lnTo>
                <a:cubicBezTo>
                  <a:pt x="0" y="10754"/>
                  <a:pt x="10806" y="0"/>
                  <a:pt x="237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A1D90-DF2E-EF98-E010-8143771BF169}"/>
              </a:ext>
            </a:extLst>
          </p:cNvPr>
          <p:cNvSpPr txBox="1"/>
          <p:nvPr/>
        </p:nvSpPr>
        <p:spPr>
          <a:xfrm>
            <a:off x="1387797" y="4583806"/>
            <a:ext cx="1919115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A7CFDC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02153E2-1D4E-6205-7D5B-E5F3F98E2BE8}"/>
              </a:ext>
            </a:extLst>
          </p:cNvPr>
          <p:cNvSpPr txBox="1">
            <a:spLocks/>
          </p:cNvSpPr>
          <p:nvPr/>
        </p:nvSpPr>
        <p:spPr>
          <a:xfrm>
            <a:off x="715208" y="5103435"/>
            <a:ext cx="3264293" cy="95827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83390-2680-97A5-03CE-53B610D69773}"/>
              </a:ext>
            </a:extLst>
          </p:cNvPr>
          <p:cNvSpPr txBox="1"/>
          <p:nvPr/>
        </p:nvSpPr>
        <p:spPr>
          <a:xfrm>
            <a:off x="8881449" y="4583806"/>
            <a:ext cx="1978427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29446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5CF1240-4940-E2E0-A2F0-04DC57D54C89}"/>
              </a:ext>
            </a:extLst>
          </p:cNvPr>
          <p:cNvSpPr txBox="1">
            <a:spLocks/>
          </p:cNvSpPr>
          <p:nvPr/>
        </p:nvSpPr>
        <p:spPr>
          <a:xfrm>
            <a:off x="8238516" y="5103435"/>
            <a:ext cx="3264293" cy="95827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4C72B-44C4-6DFA-83E0-E86EAC1A13A2}"/>
              </a:ext>
            </a:extLst>
          </p:cNvPr>
          <p:cNvSpPr txBox="1"/>
          <p:nvPr/>
        </p:nvSpPr>
        <p:spPr>
          <a:xfrm>
            <a:off x="5195686" y="4263142"/>
            <a:ext cx="1978427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717FAC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7370C39-A15E-EA50-F3F1-C0C9E2409D5B}"/>
              </a:ext>
            </a:extLst>
          </p:cNvPr>
          <p:cNvSpPr txBox="1">
            <a:spLocks/>
          </p:cNvSpPr>
          <p:nvPr/>
        </p:nvSpPr>
        <p:spPr>
          <a:xfrm>
            <a:off x="4552753" y="4782771"/>
            <a:ext cx="3264293" cy="95827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17" name="Doughnut 16">
            <a:extLst>
              <a:ext uri="{FF2B5EF4-FFF2-40B4-BE49-F238E27FC236}">
                <a16:creationId xmlns:a16="http://schemas.microsoft.com/office/drawing/2014/main" id="{E3A1700C-5D4A-E703-68C4-9B1F9751707B}"/>
              </a:ext>
            </a:extLst>
          </p:cNvPr>
          <p:cNvSpPr/>
          <p:nvPr/>
        </p:nvSpPr>
        <p:spPr>
          <a:xfrm>
            <a:off x="1311107" y="1891165"/>
            <a:ext cx="2072493" cy="2072493"/>
          </a:xfrm>
          <a:prstGeom prst="donut">
            <a:avLst>
              <a:gd name="adj" fmla="val 44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Doughnut 17">
            <a:extLst>
              <a:ext uri="{FF2B5EF4-FFF2-40B4-BE49-F238E27FC236}">
                <a16:creationId xmlns:a16="http://schemas.microsoft.com/office/drawing/2014/main" id="{934DA847-538E-98CA-8D9E-F0CFCB2E54F4}"/>
              </a:ext>
            </a:extLst>
          </p:cNvPr>
          <p:cNvSpPr/>
          <p:nvPr/>
        </p:nvSpPr>
        <p:spPr>
          <a:xfrm>
            <a:off x="5146507" y="1573665"/>
            <a:ext cx="2072493" cy="2072493"/>
          </a:xfrm>
          <a:prstGeom prst="donut">
            <a:avLst>
              <a:gd name="adj" fmla="val 44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Doughnut 18">
            <a:extLst>
              <a:ext uri="{FF2B5EF4-FFF2-40B4-BE49-F238E27FC236}">
                <a16:creationId xmlns:a16="http://schemas.microsoft.com/office/drawing/2014/main" id="{DC333A4C-E33E-4D4F-552B-B49359A067EA}"/>
              </a:ext>
            </a:extLst>
          </p:cNvPr>
          <p:cNvSpPr/>
          <p:nvPr/>
        </p:nvSpPr>
        <p:spPr>
          <a:xfrm>
            <a:off x="8745515" y="1891164"/>
            <a:ext cx="2072493" cy="2072493"/>
          </a:xfrm>
          <a:prstGeom prst="donut">
            <a:avLst>
              <a:gd name="adj" fmla="val 44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2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 Single Corner of Rectangle 80">
            <a:extLst>
              <a:ext uri="{FF2B5EF4-FFF2-40B4-BE49-F238E27FC236}">
                <a16:creationId xmlns:a16="http://schemas.microsoft.com/office/drawing/2014/main" id="{FA645CC1-B97E-2FEB-CC54-0BAD58F79C88}"/>
              </a:ext>
            </a:extLst>
          </p:cNvPr>
          <p:cNvSpPr/>
          <p:nvPr/>
        </p:nvSpPr>
        <p:spPr>
          <a:xfrm flipH="1">
            <a:off x="7819929" y="1460810"/>
            <a:ext cx="4372071" cy="1625541"/>
          </a:xfrm>
          <a:prstGeom prst="round1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 Single Corner of Rectangle 81">
            <a:extLst>
              <a:ext uri="{FF2B5EF4-FFF2-40B4-BE49-F238E27FC236}">
                <a16:creationId xmlns:a16="http://schemas.microsoft.com/office/drawing/2014/main" id="{A9CD729D-57DD-4965-9E40-1A66E7EB602C}"/>
              </a:ext>
            </a:extLst>
          </p:cNvPr>
          <p:cNvSpPr/>
          <p:nvPr/>
        </p:nvSpPr>
        <p:spPr>
          <a:xfrm>
            <a:off x="0" y="1416206"/>
            <a:ext cx="4873855" cy="1625541"/>
          </a:xfrm>
          <a:prstGeom prst="round1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8" name="Freeform 908">
            <a:extLst>
              <a:ext uri="{FF2B5EF4-FFF2-40B4-BE49-F238E27FC236}">
                <a16:creationId xmlns:a16="http://schemas.microsoft.com/office/drawing/2014/main" id="{4800CD07-177A-E301-3B90-E29D9BCA136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874553" y="1793332"/>
            <a:ext cx="1110848" cy="1110845"/>
          </a:xfrm>
          <a:custGeom>
            <a:avLst/>
            <a:gdLst/>
            <a:ahLst/>
            <a:cxnLst/>
            <a:rect l="0" t="0" r="r" b="b"/>
            <a:pathLst>
              <a:path w="306405" h="305570">
                <a:moveTo>
                  <a:pt x="273748" y="274180"/>
                </a:moveTo>
                <a:cubicBezTo>
                  <a:pt x="276218" y="274180"/>
                  <a:pt x="278334" y="276012"/>
                  <a:pt x="278334" y="278576"/>
                </a:cubicBezTo>
                <a:cubicBezTo>
                  <a:pt x="278334" y="281507"/>
                  <a:pt x="276218" y="283339"/>
                  <a:pt x="273748" y="283339"/>
                </a:cubicBezTo>
                <a:cubicBezTo>
                  <a:pt x="271279" y="283339"/>
                  <a:pt x="269162" y="281507"/>
                  <a:pt x="269162" y="278576"/>
                </a:cubicBezTo>
                <a:cubicBezTo>
                  <a:pt x="269162" y="276012"/>
                  <a:pt x="271279" y="274180"/>
                  <a:pt x="273748" y="274180"/>
                </a:cubicBezTo>
                <a:close/>
                <a:moveTo>
                  <a:pt x="213423" y="269418"/>
                </a:moveTo>
                <a:cubicBezTo>
                  <a:pt x="215893" y="269418"/>
                  <a:pt x="218009" y="271250"/>
                  <a:pt x="218009" y="274181"/>
                </a:cubicBezTo>
                <a:cubicBezTo>
                  <a:pt x="218009" y="276745"/>
                  <a:pt x="215893" y="278577"/>
                  <a:pt x="213423" y="278577"/>
                </a:cubicBezTo>
                <a:cubicBezTo>
                  <a:pt x="210601" y="278577"/>
                  <a:pt x="208837" y="276745"/>
                  <a:pt x="208837" y="274181"/>
                </a:cubicBezTo>
                <a:cubicBezTo>
                  <a:pt x="208837" y="271250"/>
                  <a:pt x="210601" y="269418"/>
                  <a:pt x="213423" y="269418"/>
                </a:cubicBezTo>
                <a:close/>
                <a:moveTo>
                  <a:pt x="158037" y="264655"/>
                </a:moveTo>
                <a:cubicBezTo>
                  <a:pt x="160602" y="264655"/>
                  <a:pt x="162434" y="266772"/>
                  <a:pt x="162434" y="269241"/>
                </a:cubicBezTo>
                <a:cubicBezTo>
                  <a:pt x="162434" y="271711"/>
                  <a:pt x="160602" y="273827"/>
                  <a:pt x="158037" y="273827"/>
                </a:cubicBezTo>
                <a:cubicBezTo>
                  <a:pt x="155107" y="273827"/>
                  <a:pt x="153275" y="271711"/>
                  <a:pt x="153275" y="269241"/>
                </a:cubicBezTo>
                <a:cubicBezTo>
                  <a:pt x="153275" y="266772"/>
                  <a:pt x="155107" y="264655"/>
                  <a:pt x="158037" y="264655"/>
                </a:cubicBezTo>
                <a:close/>
                <a:moveTo>
                  <a:pt x="275677" y="238885"/>
                </a:moveTo>
                <a:cubicBezTo>
                  <a:pt x="269199" y="247536"/>
                  <a:pt x="259842" y="252943"/>
                  <a:pt x="249046" y="254025"/>
                </a:cubicBezTo>
                <a:cubicBezTo>
                  <a:pt x="249406" y="254745"/>
                  <a:pt x="249406" y="255827"/>
                  <a:pt x="249765" y="256548"/>
                </a:cubicBezTo>
                <a:cubicBezTo>
                  <a:pt x="251565" y="265920"/>
                  <a:pt x="249406" y="275652"/>
                  <a:pt x="244367" y="283942"/>
                </a:cubicBezTo>
                <a:cubicBezTo>
                  <a:pt x="246167" y="286826"/>
                  <a:pt x="248686" y="288989"/>
                  <a:pt x="251205" y="290791"/>
                </a:cubicBezTo>
                <a:cubicBezTo>
                  <a:pt x="257683" y="295477"/>
                  <a:pt x="265600" y="296919"/>
                  <a:pt x="273158" y="295837"/>
                </a:cubicBezTo>
                <a:cubicBezTo>
                  <a:pt x="280715" y="294396"/>
                  <a:pt x="287553" y="290431"/>
                  <a:pt x="291872" y="283582"/>
                </a:cubicBezTo>
                <a:cubicBezTo>
                  <a:pt x="296190" y="277454"/>
                  <a:pt x="297990" y="269885"/>
                  <a:pt x="296550" y="261955"/>
                </a:cubicBezTo>
                <a:cubicBezTo>
                  <a:pt x="295471" y="254385"/>
                  <a:pt x="291152" y="247897"/>
                  <a:pt x="284674" y="243211"/>
                </a:cubicBezTo>
                <a:cubicBezTo>
                  <a:pt x="281795" y="241409"/>
                  <a:pt x="278916" y="239606"/>
                  <a:pt x="275677" y="238885"/>
                </a:cubicBezTo>
                <a:close/>
                <a:moveTo>
                  <a:pt x="214137" y="234200"/>
                </a:moveTo>
                <a:cubicBezTo>
                  <a:pt x="208379" y="240688"/>
                  <a:pt x="200462" y="245374"/>
                  <a:pt x="191464" y="246815"/>
                </a:cubicBezTo>
                <a:cubicBezTo>
                  <a:pt x="190745" y="246815"/>
                  <a:pt x="190025" y="246815"/>
                  <a:pt x="189305" y="247176"/>
                </a:cubicBezTo>
                <a:cubicBezTo>
                  <a:pt x="191464" y="256187"/>
                  <a:pt x="190025" y="266280"/>
                  <a:pt x="185346" y="274931"/>
                </a:cubicBezTo>
                <a:cubicBezTo>
                  <a:pt x="187506" y="279617"/>
                  <a:pt x="190745" y="283942"/>
                  <a:pt x="195063" y="286826"/>
                </a:cubicBezTo>
                <a:cubicBezTo>
                  <a:pt x="208379" y="296198"/>
                  <a:pt x="226733" y="292954"/>
                  <a:pt x="235730" y="279977"/>
                </a:cubicBezTo>
                <a:cubicBezTo>
                  <a:pt x="240408" y="273489"/>
                  <a:pt x="241848" y="265920"/>
                  <a:pt x="240768" y="257990"/>
                </a:cubicBezTo>
                <a:cubicBezTo>
                  <a:pt x="239329" y="250420"/>
                  <a:pt x="235010" y="243571"/>
                  <a:pt x="228532" y="239246"/>
                </a:cubicBezTo>
                <a:cubicBezTo>
                  <a:pt x="224214" y="236002"/>
                  <a:pt x="219175" y="234560"/>
                  <a:pt x="214137" y="234200"/>
                </a:cubicBezTo>
                <a:close/>
                <a:moveTo>
                  <a:pt x="159435" y="228072"/>
                </a:moveTo>
                <a:cubicBezTo>
                  <a:pt x="151877" y="238165"/>
                  <a:pt x="140361" y="243211"/>
                  <a:pt x="128845" y="243211"/>
                </a:cubicBezTo>
                <a:cubicBezTo>
                  <a:pt x="127765" y="243211"/>
                  <a:pt x="127045" y="243211"/>
                  <a:pt x="125966" y="243211"/>
                </a:cubicBezTo>
                <a:cubicBezTo>
                  <a:pt x="119488" y="255827"/>
                  <a:pt x="123086" y="272047"/>
                  <a:pt x="135322" y="279977"/>
                </a:cubicBezTo>
                <a:cubicBezTo>
                  <a:pt x="141441" y="285024"/>
                  <a:pt x="149358" y="286466"/>
                  <a:pt x="156915" y="285024"/>
                </a:cubicBezTo>
                <a:cubicBezTo>
                  <a:pt x="164473" y="283582"/>
                  <a:pt x="171311" y="279617"/>
                  <a:pt x="175630" y="273129"/>
                </a:cubicBezTo>
                <a:cubicBezTo>
                  <a:pt x="184987" y="259792"/>
                  <a:pt x="181748" y="241769"/>
                  <a:pt x="168792" y="232397"/>
                </a:cubicBezTo>
                <a:cubicBezTo>
                  <a:pt x="165553" y="230595"/>
                  <a:pt x="162314" y="229153"/>
                  <a:pt x="159435" y="228072"/>
                </a:cubicBezTo>
                <a:close/>
                <a:moveTo>
                  <a:pt x="249936" y="226555"/>
                </a:moveTo>
                <a:cubicBezTo>
                  <a:pt x="252758" y="226555"/>
                  <a:pt x="254522" y="228672"/>
                  <a:pt x="254522" y="231141"/>
                </a:cubicBezTo>
                <a:cubicBezTo>
                  <a:pt x="254522" y="233611"/>
                  <a:pt x="252758" y="235727"/>
                  <a:pt x="249936" y="235727"/>
                </a:cubicBezTo>
                <a:cubicBezTo>
                  <a:pt x="247467" y="235727"/>
                  <a:pt x="245350" y="233611"/>
                  <a:pt x="245350" y="231141"/>
                </a:cubicBezTo>
                <a:cubicBezTo>
                  <a:pt x="245350" y="228672"/>
                  <a:pt x="247467" y="226555"/>
                  <a:pt x="249936" y="226555"/>
                </a:cubicBezTo>
                <a:close/>
                <a:moveTo>
                  <a:pt x="191198" y="217030"/>
                </a:moveTo>
                <a:cubicBezTo>
                  <a:pt x="193668" y="217030"/>
                  <a:pt x="195784" y="219147"/>
                  <a:pt x="195784" y="221616"/>
                </a:cubicBezTo>
                <a:cubicBezTo>
                  <a:pt x="195784" y="224086"/>
                  <a:pt x="193668" y="226202"/>
                  <a:pt x="191198" y="226202"/>
                </a:cubicBezTo>
                <a:cubicBezTo>
                  <a:pt x="188729" y="226202"/>
                  <a:pt x="186612" y="224086"/>
                  <a:pt x="186612" y="221616"/>
                </a:cubicBezTo>
                <a:cubicBezTo>
                  <a:pt x="186612" y="219147"/>
                  <a:pt x="188729" y="217030"/>
                  <a:pt x="191198" y="217030"/>
                </a:cubicBezTo>
                <a:close/>
                <a:moveTo>
                  <a:pt x="134048" y="212268"/>
                </a:moveTo>
                <a:cubicBezTo>
                  <a:pt x="136517" y="212268"/>
                  <a:pt x="138634" y="214385"/>
                  <a:pt x="138634" y="216854"/>
                </a:cubicBezTo>
                <a:cubicBezTo>
                  <a:pt x="138634" y="219324"/>
                  <a:pt x="136517" y="221440"/>
                  <a:pt x="134048" y="221440"/>
                </a:cubicBezTo>
                <a:cubicBezTo>
                  <a:pt x="131579" y="221440"/>
                  <a:pt x="129462" y="219324"/>
                  <a:pt x="129462" y="216854"/>
                </a:cubicBezTo>
                <a:cubicBezTo>
                  <a:pt x="129462" y="214385"/>
                  <a:pt x="131579" y="212268"/>
                  <a:pt x="134048" y="212268"/>
                </a:cubicBezTo>
                <a:close/>
                <a:moveTo>
                  <a:pt x="247246" y="186619"/>
                </a:moveTo>
                <a:cubicBezTo>
                  <a:pt x="240768" y="194189"/>
                  <a:pt x="231771" y="198514"/>
                  <a:pt x="222414" y="199596"/>
                </a:cubicBezTo>
                <a:cubicBezTo>
                  <a:pt x="222414" y="200677"/>
                  <a:pt x="222774" y="201398"/>
                  <a:pt x="223134" y="202119"/>
                </a:cubicBezTo>
                <a:cubicBezTo>
                  <a:pt x="224214" y="210409"/>
                  <a:pt x="223134" y="218339"/>
                  <a:pt x="219895" y="225549"/>
                </a:cubicBezTo>
                <a:cubicBezTo>
                  <a:pt x="224574" y="226630"/>
                  <a:pt x="229612" y="228432"/>
                  <a:pt x="233931" y="231676"/>
                </a:cubicBezTo>
                <a:cubicBezTo>
                  <a:pt x="238609" y="234920"/>
                  <a:pt x="242928" y="239606"/>
                  <a:pt x="245447" y="245013"/>
                </a:cubicBezTo>
                <a:cubicBezTo>
                  <a:pt x="254804" y="244653"/>
                  <a:pt x="263441" y="240327"/>
                  <a:pt x="269199" y="232397"/>
                </a:cubicBezTo>
                <a:cubicBezTo>
                  <a:pt x="273518" y="225909"/>
                  <a:pt x="274957" y="218339"/>
                  <a:pt x="273878" y="210409"/>
                </a:cubicBezTo>
                <a:cubicBezTo>
                  <a:pt x="272438" y="202840"/>
                  <a:pt x="268119" y="195991"/>
                  <a:pt x="262001" y="191666"/>
                </a:cubicBezTo>
                <a:cubicBezTo>
                  <a:pt x="257323" y="188782"/>
                  <a:pt x="252644" y="186980"/>
                  <a:pt x="247246" y="186619"/>
                </a:cubicBezTo>
                <a:close/>
                <a:moveTo>
                  <a:pt x="192544" y="181213"/>
                </a:moveTo>
                <a:cubicBezTo>
                  <a:pt x="186066" y="189503"/>
                  <a:pt x="176349" y="194549"/>
                  <a:pt x="165913" y="195631"/>
                </a:cubicBezTo>
                <a:cubicBezTo>
                  <a:pt x="166273" y="196712"/>
                  <a:pt x="166633" y="197433"/>
                  <a:pt x="166633" y="198154"/>
                </a:cubicBezTo>
                <a:cubicBezTo>
                  <a:pt x="168072" y="205724"/>
                  <a:pt x="166992" y="213293"/>
                  <a:pt x="164113" y="220142"/>
                </a:cubicBezTo>
                <a:cubicBezTo>
                  <a:pt x="167712" y="221223"/>
                  <a:pt x="170951" y="222665"/>
                  <a:pt x="173830" y="224828"/>
                </a:cubicBezTo>
                <a:cubicBezTo>
                  <a:pt x="178869" y="228072"/>
                  <a:pt x="182827" y="233118"/>
                  <a:pt x="185706" y="238165"/>
                </a:cubicBezTo>
                <a:cubicBezTo>
                  <a:pt x="187146" y="238165"/>
                  <a:pt x="188585" y="237804"/>
                  <a:pt x="190025" y="237804"/>
                </a:cubicBezTo>
                <a:cubicBezTo>
                  <a:pt x="197942" y="236362"/>
                  <a:pt x="204420" y="232037"/>
                  <a:pt x="209099" y="225549"/>
                </a:cubicBezTo>
                <a:cubicBezTo>
                  <a:pt x="213417" y="219060"/>
                  <a:pt x="215217" y="211491"/>
                  <a:pt x="213777" y="203921"/>
                </a:cubicBezTo>
                <a:cubicBezTo>
                  <a:pt x="212338" y="195991"/>
                  <a:pt x="208019" y="189503"/>
                  <a:pt x="201901" y="185178"/>
                </a:cubicBezTo>
                <a:cubicBezTo>
                  <a:pt x="198662" y="183375"/>
                  <a:pt x="195783" y="181934"/>
                  <a:pt x="192544" y="181213"/>
                </a:cubicBezTo>
                <a:close/>
                <a:moveTo>
                  <a:pt x="129204" y="176166"/>
                </a:moveTo>
                <a:cubicBezTo>
                  <a:pt x="127405" y="176166"/>
                  <a:pt x="125606" y="176166"/>
                  <a:pt x="123806" y="176527"/>
                </a:cubicBezTo>
                <a:cubicBezTo>
                  <a:pt x="116249" y="177969"/>
                  <a:pt x="109411" y="181934"/>
                  <a:pt x="105092" y="188061"/>
                </a:cubicBezTo>
                <a:cubicBezTo>
                  <a:pt x="100414" y="194549"/>
                  <a:pt x="98974" y="202119"/>
                  <a:pt x="100414" y="209689"/>
                </a:cubicBezTo>
                <a:cubicBezTo>
                  <a:pt x="101494" y="217619"/>
                  <a:pt x="105812" y="224107"/>
                  <a:pt x="112290" y="228793"/>
                </a:cubicBezTo>
                <a:cubicBezTo>
                  <a:pt x="125246" y="238165"/>
                  <a:pt x="143600" y="234920"/>
                  <a:pt x="152957" y="221584"/>
                </a:cubicBezTo>
                <a:cubicBezTo>
                  <a:pt x="157275" y="215095"/>
                  <a:pt x="158715" y="207526"/>
                  <a:pt x="157635" y="199956"/>
                </a:cubicBezTo>
                <a:cubicBezTo>
                  <a:pt x="156556" y="192026"/>
                  <a:pt x="151877" y="185899"/>
                  <a:pt x="145759" y="181573"/>
                </a:cubicBezTo>
                <a:cubicBezTo>
                  <a:pt x="140721" y="177969"/>
                  <a:pt x="134963" y="176166"/>
                  <a:pt x="129204" y="176166"/>
                </a:cubicBezTo>
                <a:close/>
                <a:moveTo>
                  <a:pt x="223125" y="170993"/>
                </a:moveTo>
                <a:cubicBezTo>
                  <a:pt x="225689" y="170993"/>
                  <a:pt x="227521" y="173110"/>
                  <a:pt x="227521" y="175579"/>
                </a:cubicBezTo>
                <a:cubicBezTo>
                  <a:pt x="227521" y="178049"/>
                  <a:pt x="225689" y="180165"/>
                  <a:pt x="223125" y="180165"/>
                </a:cubicBezTo>
                <a:cubicBezTo>
                  <a:pt x="220194" y="180165"/>
                  <a:pt x="218362" y="178049"/>
                  <a:pt x="218362" y="175579"/>
                </a:cubicBezTo>
                <a:cubicBezTo>
                  <a:pt x="218362" y="173110"/>
                  <a:pt x="220194" y="170993"/>
                  <a:pt x="223125" y="170993"/>
                </a:cubicBezTo>
                <a:close/>
                <a:moveTo>
                  <a:pt x="167386" y="166230"/>
                </a:moveTo>
                <a:cubicBezTo>
                  <a:pt x="169856" y="166230"/>
                  <a:pt x="171972" y="168347"/>
                  <a:pt x="171972" y="170816"/>
                </a:cubicBezTo>
                <a:cubicBezTo>
                  <a:pt x="171972" y="173286"/>
                  <a:pt x="169856" y="175402"/>
                  <a:pt x="167386" y="175402"/>
                </a:cubicBezTo>
                <a:cubicBezTo>
                  <a:pt x="164917" y="175402"/>
                  <a:pt x="162800" y="173286"/>
                  <a:pt x="162800" y="170816"/>
                </a:cubicBezTo>
                <a:cubicBezTo>
                  <a:pt x="162800" y="168347"/>
                  <a:pt x="164917" y="166230"/>
                  <a:pt x="167386" y="166230"/>
                </a:cubicBezTo>
                <a:close/>
                <a:moveTo>
                  <a:pt x="202981" y="9275"/>
                </a:moveTo>
                <a:cubicBezTo>
                  <a:pt x="186066" y="13601"/>
                  <a:pt x="147918" y="26217"/>
                  <a:pt x="149718" y="53611"/>
                </a:cubicBezTo>
                <a:cubicBezTo>
                  <a:pt x="150078" y="55774"/>
                  <a:pt x="150078" y="58297"/>
                  <a:pt x="149718" y="60460"/>
                </a:cubicBezTo>
                <a:cubicBezTo>
                  <a:pt x="152957" y="60820"/>
                  <a:pt x="156196" y="61541"/>
                  <a:pt x="159435" y="62262"/>
                </a:cubicBezTo>
                <a:lnTo>
                  <a:pt x="214857" y="77041"/>
                </a:lnTo>
                <a:cubicBezTo>
                  <a:pt x="217016" y="77401"/>
                  <a:pt x="218456" y="79924"/>
                  <a:pt x="217736" y="82448"/>
                </a:cubicBezTo>
                <a:cubicBezTo>
                  <a:pt x="217016" y="84971"/>
                  <a:pt x="214857" y="86413"/>
                  <a:pt x="212338" y="86052"/>
                </a:cubicBezTo>
                <a:lnTo>
                  <a:pt x="156915" y="71273"/>
                </a:lnTo>
                <a:cubicBezTo>
                  <a:pt x="153677" y="70553"/>
                  <a:pt x="150797" y="69832"/>
                  <a:pt x="147559" y="69471"/>
                </a:cubicBezTo>
                <a:cubicBezTo>
                  <a:pt x="146479" y="72355"/>
                  <a:pt x="145399" y="74878"/>
                  <a:pt x="143600" y="77401"/>
                </a:cubicBezTo>
                <a:cubicBezTo>
                  <a:pt x="128845" y="99749"/>
                  <a:pt x="156556" y="128225"/>
                  <a:pt x="168792" y="139400"/>
                </a:cubicBezTo>
                <a:cubicBezTo>
                  <a:pt x="169512" y="140120"/>
                  <a:pt x="170591" y="140481"/>
                  <a:pt x="171671" y="140120"/>
                </a:cubicBezTo>
                <a:cubicBezTo>
                  <a:pt x="172751" y="140120"/>
                  <a:pt x="173470" y="139400"/>
                  <a:pt x="173830" y="138318"/>
                </a:cubicBezTo>
                <a:cubicBezTo>
                  <a:pt x="175630" y="134353"/>
                  <a:pt x="177069" y="130749"/>
                  <a:pt x="178509" y="126784"/>
                </a:cubicBezTo>
                <a:cubicBezTo>
                  <a:pt x="179588" y="122819"/>
                  <a:pt x="182467" y="119935"/>
                  <a:pt x="186426" y="118854"/>
                </a:cubicBezTo>
                <a:cubicBezTo>
                  <a:pt x="190385" y="117772"/>
                  <a:pt x="194703" y="118493"/>
                  <a:pt x="197942" y="121016"/>
                </a:cubicBezTo>
                <a:cubicBezTo>
                  <a:pt x="202261" y="124621"/>
                  <a:pt x="207659" y="127865"/>
                  <a:pt x="213057" y="130749"/>
                </a:cubicBezTo>
                <a:cubicBezTo>
                  <a:pt x="214497" y="131470"/>
                  <a:pt x="215936" y="131109"/>
                  <a:pt x="216296" y="130749"/>
                </a:cubicBezTo>
                <a:cubicBezTo>
                  <a:pt x="216656" y="130749"/>
                  <a:pt x="217736" y="129667"/>
                  <a:pt x="217736" y="128225"/>
                </a:cubicBezTo>
                <a:cubicBezTo>
                  <a:pt x="218456" y="124621"/>
                  <a:pt x="218456" y="120656"/>
                  <a:pt x="218456" y="117051"/>
                </a:cubicBezTo>
                <a:cubicBezTo>
                  <a:pt x="218456" y="113807"/>
                  <a:pt x="219895" y="110203"/>
                  <a:pt x="222414" y="108040"/>
                </a:cubicBezTo>
                <a:cubicBezTo>
                  <a:pt x="224574" y="105877"/>
                  <a:pt x="227813" y="104435"/>
                  <a:pt x="231052" y="104435"/>
                </a:cubicBezTo>
                <a:cubicBezTo>
                  <a:pt x="244007" y="104796"/>
                  <a:pt x="256603" y="101191"/>
                  <a:pt x="265600" y="97947"/>
                </a:cubicBezTo>
                <a:cubicBezTo>
                  <a:pt x="266680" y="97587"/>
                  <a:pt x="267400" y="96866"/>
                  <a:pt x="267760" y="95784"/>
                </a:cubicBezTo>
                <a:cubicBezTo>
                  <a:pt x="267760" y="94703"/>
                  <a:pt x="267760" y="93622"/>
                  <a:pt x="267040" y="92901"/>
                </a:cubicBezTo>
                <a:cubicBezTo>
                  <a:pt x="260922" y="85692"/>
                  <a:pt x="251205" y="75599"/>
                  <a:pt x="240408" y="69832"/>
                </a:cubicBezTo>
                <a:cubicBezTo>
                  <a:pt x="237170" y="68390"/>
                  <a:pt x="235010" y="65506"/>
                  <a:pt x="234290" y="62623"/>
                </a:cubicBezTo>
                <a:cubicBezTo>
                  <a:pt x="233211" y="59378"/>
                  <a:pt x="233571" y="55774"/>
                  <a:pt x="235010" y="52890"/>
                </a:cubicBezTo>
                <a:cubicBezTo>
                  <a:pt x="237170" y="49646"/>
                  <a:pt x="238609" y="46042"/>
                  <a:pt x="240408" y="42437"/>
                </a:cubicBezTo>
                <a:cubicBezTo>
                  <a:pt x="240768" y="41356"/>
                  <a:pt x="240408" y="39914"/>
                  <a:pt x="240049" y="39553"/>
                </a:cubicBezTo>
                <a:cubicBezTo>
                  <a:pt x="239689" y="39193"/>
                  <a:pt x="238969" y="38472"/>
                  <a:pt x="237170" y="38112"/>
                </a:cubicBezTo>
                <a:cubicBezTo>
                  <a:pt x="231052" y="38112"/>
                  <a:pt x="224934" y="38472"/>
                  <a:pt x="219175" y="39193"/>
                </a:cubicBezTo>
                <a:cubicBezTo>
                  <a:pt x="215217" y="39914"/>
                  <a:pt x="211258" y="38472"/>
                  <a:pt x="208379" y="35588"/>
                </a:cubicBezTo>
                <a:cubicBezTo>
                  <a:pt x="205500" y="32705"/>
                  <a:pt x="204420" y="28740"/>
                  <a:pt x="205140" y="24414"/>
                </a:cubicBezTo>
                <a:cubicBezTo>
                  <a:pt x="205860" y="20810"/>
                  <a:pt x="206580" y="16845"/>
                  <a:pt x="206580" y="12519"/>
                </a:cubicBezTo>
                <a:cubicBezTo>
                  <a:pt x="206939" y="11438"/>
                  <a:pt x="205860" y="10357"/>
                  <a:pt x="205500" y="9996"/>
                </a:cubicBezTo>
                <a:cubicBezTo>
                  <a:pt x="205500" y="9636"/>
                  <a:pt x="204420" y="9275"/>
                  <a:pt x="203700" y="9275"/>
                </a:cubicBezTo>
                <a:cubicBezTo>
                  <a:pt x="203341" y="9275"/>
                  <a:pt x="202981" y="9275"/>
                  <a:pt x="202981" y="9275"/>
                </a:cubicBezTo>
                <a:close/>
                <a:moveTo>
                  <a:pt x="200462" y="264"/>
                </a:moveTo>
                <a:cubicBezTo>
                  <a:pt x="204420" y="-457"/>
                  <a:pt x="208739" y="264"/>
                  <a:pt x="211618" y="2787"/>
                </a:cubicBezTo>
                <a:cubicBezTo>
                  <a:pt x="214857" y="5671"/>
                  <a:pt x="216296" y="9636"/>
                  <a:pt x="215936" y="13601"/>
                </a:cubicBezTo>
                <a:cubicBezTo>
                  <a:pt x="215577" y="17926"/>
                  <a:pt x="215217" y="22252"/>
                  <a:pt x="214137" y="26217"/>
                </a:cubicBezTo>
                <a:cubicBezTo>
                  <a:pt x="214137" y="27658"/>
                  <a:pt x="214857" y="28740"/>
                  <a:pt x="215217" y="29100"/>
                </a:cubicBezTo>
                <a:cubicBezTo>
                  <a:pt x="215577" y="29461"/>
                  <a:pt x="216296" y="30182"/>
                  <a:pt x="217736" y="30182"/>
                </a:cubicBezTo>
                <a:cubicBezTo>
                  <a:pt x="223854" y="29100"/>
                  <a:pt x="230692" y="28740"/>
                  <a:pt x="237889" y="29100"/>
                </a:cubicBezTo>
                <a:cubicBezTo>
                  <a:pt x="241848" y="29100"/>
                  <a:pt x="245447" y="31263"/>
                  <a:pt x="247966" y="34867"/>
                </a:cubicBezTo>
                <a:cubicBezTo>
                  <a:pt x="250125" y="38112"/>
                  <a:pt x="250485" y="42437"/>
                  <a:pt x="248686" y="46402"/>
                </a:cubicBezTo>
                <a:cubicBezTo>
                  <a:pt x="246886" y="50007"/>
                  <a:pt x="245447" y="53972"/>
                  <a:pt x="243288" y="57216"/>
                </a:cubicBezTo>
                <a:cubicBezTo>
                  <a:pt x="242928" y="58297"/>
                  <a:pt x="242928" y="59018"/>
                  <a:pt x="242928" y="59739"/>
                </a:cubicBezTo>
                <a:cubicBezTo>
                  <a:pt x="243288" y="60460"/>
                  <a:pt x="244007" y="61181"/>
                  <a:pt x="244367" y="61541"/>
                </a:cubicBezTo>
                <a:cubicBezTo>
                  <a:pt x="256963" y="68029"/>
                  <a:pt x="267400" y="78843"/>
                  <a:pt x="274237" y="86413"/>
                </a:cubicBezTo>
                <a:cubicBezTo>
                  <a:pt x="276757" y="89657"/>
                  <a:pt x="277836" y="93982"/>
                  <a:pt x="276757" y="97947"/>
                </a:cubicBezTo>
                <a:cubicBezTo>
                  <a:pt x="275677" y="101912"/>
                  <a:pt x="272798" y="105156"/>
                  <a:pt x="268839" y="106598"/>
                </a:cubicBezTo>
                <a:cubicBezTo>
                  <a:pt x="259482" y="110203"/>
                  <a:pt x="245087" y="114168"/>
                  <a:pt x="231052" y="113807"/>
                </a:cubicBezTo>
                <a:cubicBezTo>
                  <a:pt x="229612" y="113807"/>
                  <a:pt x="229252" y="114168"/>
                  <a:pt x="228892" y="114889"/>
                </a:cubicBezTo>
                <a:cubicBezTo>
                  <a:pt x="228172" y="115249"/>
                  <a:pt x="227813" y="116330"/>
                  <a:pt x="227813" y="117051"/>
                </a:cubicBezTo>
                <a:cubicBezTo>
                  <a:pt x="227813" y="121016"/>
                  <a:pt x="227453" y="124981"/>
                  <a:pt x="227093" y="129307"/>
                </a:cubicBezTo>
                <a:cubicBezTo>
                  <a:pt x="226733" y="133272"/>
                  <a:pt x="224214" y="136876"/>
                  <a:pt x="220255" y="139039"/>
                </a:cubicBezTo>
                <a:cubicBezTo>
                  <a:pt x="216656" y="140841"/>
                  <a:pt x="212338" y="140841"/>
                  <a:pt x="208739" y="139039"/>
                </a:cubicBezTo>
                <a:cubicBezTo>
                  <a:pt x="202621" y="135795"/>
                  <a:pt x="197223" y="132190"/>
                  <a:pt x="192184" y="128586"/>
                </a:cubicBezTo>
                <a:cubicBezTo>
                  <a:pt x="191105" y="127865"/>
                  <a:pt x="190025" y="127865"/>
                  <a:pt x="189305" y="127865"/>
                </a:cubicBezTo>
                <a:cubicBezTo>
                  <a:pt x="188585" y="128225"/>
                  <a:pt x="187506" y="128586"/>
                  <a:pt x="187146" y="129667"/>
                </a:cubicBezTo>
                <a:cubicBezTo>
                  <a:pt x="185706" y="133632"/>
                  <a:pt x="183907" y="137958"/>
                  <a:pt x="182467" y="141923"/>
                </a:cubicBezTo>
                <a:cubicBezTo>
                  <a:pt x="180668" y="145888"/>
                  <a:pt x="177429" y="148411"/>
                  <a:pt x="173470" y="149132"/>
                </a:cubicBezTo>
                <a:cubicBezTo>
                  <a:pt x="172751" y="149132"/>
                  <a:pt x="171671" y="149492"/>
                  <a:pt x="170951" y="149492"/>
                </a:cubicBezTo>
                <a:cubicBezTo>
                  <a:pt x="167712" y="149492"/>
                  <a:pt x="165193" y="148411"/>
                  <a:pt x="162674" y="146248"/>
                </a:cubicBezTo>
                <a:cubicBezTo>
                  <a:pt x="148278" y="133632"/>
                  <a:pt x="116968" y="100831"/>
                  <a:pt x="135682" y="71994"/>
                </a:cubicBezTo>
                <a:cubicBezTo>
                  <a:pt x="136762" y="70913"/>
                  <a:pt x="137482" y="69832"/>
                  <a:pt x="137842" y="68750"/>
                </a:cubicBezTo>
                <a:cubicBezTo>
                  <a:pt x="129564" y="68390"/>
                  <a:pt x="121647" y="69111"/>
                  <a:pt x="114089" y="71634"/>
                </a:cubicBezTo>
                <a:cubicBezTo>
                  <a:pt x="101494" y="75238"/>
                  <a:pt x="92856" y="82087"/>
                  <a:pt x="88178" y="91459"/>
                </a:cubicBezTo>
                <a:cubicBezTo>
                  <a:pt x="80980" y="105517"/>
                  <a:pt x="84219" y="122098"/>
                  <a:pt x="85659" y="127505"/>
                </a:cubicBezTo>
                <a:cubicBezTo>
                  <a:pt x="102573" y="135074"/>
                  <a:pt x="115889" y="146248"/>
                  <a:pt x="124166" y="154539"/>
                </a:cubicBezTo>
                <a:cubicBezTo>
                  <a:pt x="124526" y="148771"/>
                  <a:pt x="125966" y="143004"/>
                  <a:pt x="129204" y="137958"/>
                </a:cubicBezTo>
                <a:cubicBezTo>
                  <a:pt x="130644" y="135795"/>
                  <a:pt x="133163" y="135074"/>
                  <a:pt x="135682" y="136516"/>
                </a:cubicBezTo>
                <a:cubicBezTo>
                  <a:pt x="137842" y="137597"/>
                  <a:pt x="138561" y="140481"/>
                  <a:pt x="137122" y="142644"/>
                </a:cubicBezTo>
                <a:cubicBezTo>
                  <a:pt x="132803" y="150213"/>
                  <a:pt x="132084" y="159225"/>
                  <a:pt x="134603" y="167155"/>
                </a:cubicBezTo>
                <a:cubicBezTo>
                  <a:pt x="140361" y="168236"/>
                  <a:pt x="146119" y="170038"/>
                  <a:pt x="151157" y="173643"/>
                </a:cubicBezTo>
                <a:cubicBezTo>
                  <a:pt x="155836" y="177248"/>
                  <a:pt x="159795" y="181573"/>
                  <a:pt x="162674" y="186619"/>
                </a:cubicBezTo>
                <a:cubicBezTo>
                  <a:pt x="164113" y="186619"/>
                  <a:pt x="165553" y="186259"/>
                  <a:pt x="166992" y="186259"/>
                </a:cubicBezTo>
                <a:cubicBezTo>
                  <a:pt x="174910" y="185178"/>
                  <a:pt x="181388" y="180852"/>
                  <a:pt x="186066" y="174364"/>
                </a:cubicBezTo>
                <a:cubicBezTo>
                  <a:pt x="190745" y="167876"/>
                  <a:pt x="192184" y="159945"/>
                  <a:pt x="190745" y="151655"/>
                </a:cubicBezTo>
                <a:cubicBezTo>
                  <a:pt x="190025" y="149492"/>
                  <a:pt x="191824" y="146969"/>
                  <a:pt x="194344" y="146609"/>
                </a:cubicBezTo>
                <a:cubicBezTo>
                  <a:pt x="196863" y="145888"/>
                  <a:pt x="199382" y="147690"/>
                  <a:pt x="199742" y="150213"/>
                </a:cubicBezTo>
                <a:cubicBezTo>
                  <a:pt x="201541" y="158143"/>
                  <a:pt x="200462" y="165713"/>
                  <a:pt x="197582" y="172922"/>
                </a:cubicBezTo>
                <a:cubicBezTo>
                  <a:pt x="200821" y="174003"/>
                  <a:pt x="204060" y="175445"/>
                  <a:pt x="206939" y="177608"/>
                </a:cubicBezTo>
                <a:cubicBezTo>
                  <a:pt x="211978" y="181213"/>
                  <a:pt x="215936" y="185538"/>
                  <a:pt x="218816" y="190584"/>
                </a:cubicBezTo>
                <a:cubicBezTo>
                  <a:pt x="227813" y="190584"/>
                  <a:pt x="236810" y="185899"/>
                  <a:pt x="242208" y="178329"/>
                </a:cubicBezTo>
                <a:cubicBezTo>
                  <a:pt x="250125" y="167155"/>
                  <a:pt x="249046" y="151295"/>
                  <a:pt x="238969" y="141202"/>
                </a:cubicBezTo>
                <a:cubicBezTo>
                  <a:pt x="237170" y="139400"/>
                  <a:pt x="237170" y="136516"/>
                  <a:pt x="238969" y="134714"/>
                </a:cubicBezTo>
                <a:cubicBezTo>
                  <a:pt x="240768" y="132911"/>
                  <a:pt x="244007" y="132911"/>
                  <a:pt x="245447" y="134714"/>
                </a:cubicBezTo>
                <a:cubicBezTo>
                  <a:pt x="256963" y="146609"/>
                  <a:pt x="259842" y="164271"/>
                  <a:pt x="253004" y="178329"/>
                </a:cubicBezTo>
                <a:cubicBezTo>
                  <a:pt x="258043" y="179410"/>
                  <a:pt x="263081" y="181573"/>
                  <a:pt x="267040" y="184457"/>
                </a:cubicBezTo>
                <a:cubicBezTo>
                  <a:pt x="275677" y="189864"/>
                  <a:pt x="281435" y="198875"/>
                  <a:pt x="282875" y="208968"/>
                </a:cubicBezTo>
                <a:cubicBezTo>
                  <a:pt x="284314" y="216537"/>
                  <a:pt x="283235" y="223746"/>
                  <a:pt x="280355" y="230955"/>
                </a:cubicBezTo>
                <a:cubicBezTo>
                  <a:pt x="283954" y="231676"/>
                  <a:pt x="286833" y="233479"/>
                  <a:pt x="290072" y="235641"/>
                </a:cubicBezTo>
                <a:cubicBezTo>
                  <a:pt x="307347" y="247897"/>
                  <a:pt x="311665" y="272047"/>
                  <a:pt x="299429" y="289349"/>
                </a:cubicBezTo>
                <a:cubicBezTo>
                  <a:pt x="293311" y="297640"/>
                  <a:pt x="285034" y="303407"/>
                  <a:pt x="274597" y="304849"/>
                </a:cubicBezTo>
                <a:cubicBezTo>
                  <a:pt x="272438" y="305209"/>
                  <a:pt x="270279" y="305570"/>
                  <a:pt x="267760" y="305570"/>
                </a:cubicBezTo>
                <a:cubicBezTo>
                  <a:pt x="260202" y="305570"/>
                  <a:pt x="252644" y="303407"/>
                  <a:pt x="245807" y="298721"/>
                </a:cubicBezTo>
                <a:cubicBezTo>
                  <a:pt x="242928" y="296558"/>
                  <a:pt x="240408" y="294035"/>
                  <a:pt x="238249" y="291151"/>
                </a:cubicBezTo>
                <a:cubicBezTo>
                  <a:pt x="231052" y="298000"/>
                  <a:pt x="221335" y="301605"/>
                  <a:pt x="211978" y="301605"/>
                </a:cubicBezTo>
                <a:cubicBezTo>
                  <a:pt x="204420" y="301605"/>
                  <a:pt x="196503" y="299442"/>
                  <a:pt x="190025" y="294396"/>
                </a:cubicBezTo>
                <a:cubicBezTo>
                  <a:pt x="185706" y="291512"/>
                  <a:pt x="182108" y="287547"/>
                  <a:pt x="179588" y="283221"/>
                </a:cubicBezTo>
                <a:cubicBezTo>
                  <a:pt x="173830" y="288989"/>
                  <a:pt x="166633" y="292954"/>
                  <a:pt x="158355" y="294396"/>
                </a:cubicBezTo>
                <a:cubicBezTo>
                  <a:pt x="156196" y="294396"/>
                  <a:pt x="154036" y="294756"/>
                  <a:pt x="151517" y="294756"/>
                </a:cubicBezTo>
                <a:cubicBezTo>
                  <a:pt x="143960" y="294756"/>
                  <a:pt x="136402" y="292593"/>
                  <a:pt x="129564" y="287907"/>
                </a:cubicBezTo>
                <a:cubicBezTo>
                  <a:pt x="121647" y="282140"/>
                  <a:pt x="115889" y="273129"/>
                  <a:pt x="114089" y="263036"/>
                </a:cubicBezTo>
                <a:cubicBezTo>
                  <a:pt x="112650" y="255827"/>
                  <a:pt x="113730" y="247897"/>
                  <a:pt x="116609" y="241409"/>
                </a:cubicBezTo>
                <a:cubicBezTo>
                  <a:pt x="113370" y="240327"/>
                  <a:pt x="109771" y="238525"/>
                  <a:pt x="106892" y="236362"/>
                </a:cubicBezTo>
                <a:cubicBezTo>
                  <a:pt x="98614" y="230595"/>
                  <a:pt x="92856" y="221584"/>
                  <a:pt x="91057" y="211491"/>
                </a:cubicBezTo>
                <a:cubicBezTo>
                  <a:pt x="89258" y="201398"/>
                  <a:pt x="91777" y="191305"/>
                  <a:pt x="97535" y="183015"/>
                </a:cubicBezTo>
                <a:cubicBezTo>
                  <a:pt x="103293" y="174724"/>
                  <a:pt x="112290" y="169318"/>
                  <a:pt x="122367" y="167515"/>
                </a:cubicBezTo>
                <a:cubicBezTo>
                  <a:pt x="122367" y="167155"/>
                  <a:pt x="122727" y="167155"/>
                  <a:pt x="123086" y="167155"/>
                </a:cubicBezTo>
                <a:cubicBezTo>
                  <a:pt x="116609" y="159225"/>
                  <a:pt x="102213" y="144085"/>
                  <a:pt x="80620" y="135074"/>
                </a:cubicBezTo>
                <a:cubicBezTo>
                  <a:pt x="80260" y="135074"/>
                  <a:pt x="79541" y="134714"/>
                  <a:pt x="78821" y="134353"/>
                </a:cubicBezTo>
                <a:cubicBezTo>
                  <a:pt x="60107" y="127144"/>
                  <a:pt x="35635" y="124260"/>
                  <a:pt x="6125" y="134714"/>
                </a:cubicBezTo>
                <a:cubicBezTo>
                  <a:pt x="3605" y="135435"/>
                  <a:pt x="1086" y="134353"/>
                  <a:pt x="367" y="131830"/>
                </a:cubicBezTo>
                <a:cubicBezTo>
                  <a:pt x="-713" y="129307"/>
                  <a:pt x="726" y="126784"/>
                  <a:pt x="2886" y="125702"/>
                </a:cubicBezTo>
                <a:cubicBezTo>
                  <a:pt x="31316" y="115609"/>
                  <a:pt x="55429" y="117412"/>
                  <a:pt x="75222" y="123539"/>
                </a:cubicBezTo>
                <a:cubicBezTo>
                  <a:pt x="73783" y="114889"/>
                  <a:pt x="73063" y="100470"/>
                  <a:pt x="79901" y="87134"/>
                </a:cubicBezTo>
                <a:cubicBezTo>
                  <a:pt x="86019" y="75599"/>
                  <a:pt x="96455" y="67308"/>
                  <a:pt x="111210" y="62623"/>
                </a:cubicBezTo>
                <a:cubicBezTo>
                  <a:pt x="120567" y="59739"/>
                  <a:pt x="130284" y="58658"/>
                  <a:pt x="140361" y="59378"/>
                </a:cubicBezTo>
                <a:cubicBezTo>
                  <a:pt x="140721" y="57576"/>
                  <a:pt x="140721" y="55774"/>
                  <a:pt x="140721" y="54332"/>
                </a:cubicBezTo>
                <a:cubicBezTo>
                  <a:pt x="138202" y="19728"/>
                  <a:pt x="181748" y="4950"/>
                  <a:pt x="200462" y="2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9" name="Freeform 907">
            <a:extLst>
              <a:ext uri="{FF2B5EF4-FFF2-40B4-BE49-F238E27FC236}">
                <a16:creationId xmlns:a16="http://schemas.microsoft.com/office/drawing/2014/main" id="{225400B1-3DB8-1B25-E6F4-620578394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56" y="1732177"/>
            <a:ext cx="892129" cy="1110845"/>
          </a:xfrm>
          <a:custGeom>
            <a:avLst/>
            <a:gdLst/>
            <a:ahLst/>
            <a:cxnLst/>
            <a:rect l="0" t="0" r="r" b="b"/>
            <a:pathLst>
              <a:path w="246135" h="306028">
                <a:moveTo>
                  <a:pt x="216595" y="150960"/>
                </a:moveTo>
                <a:cubicBezTo>
                  <a:pt x="209604" y="151095"/>
                  <a:pt x="202659" y="152440"/>
                  <a:pt x="197067" y="154952"/>
                </a:cubicBezTo>
                <a:cubicBezTo>
                  <a:pt x="189851" y="158541"/>
                  <a:pt x="180831" y="160335"/>
                  <a:pt x="172172" y="160335"/>
                </a:cubicBezTo>
                <a:cubicBezTo>
                  <a:pt x="165677" y="160335"/>
                  <a:pt x="159544" y="159259"/>
                  <a:pt x="153771" y="157464"/>
                </a:cubicBezTo>
                <a:cubicBezTo>
                  <a:pt x="153771" y="159617"/>
                  <a:pt x="154132" y="161412"/>
                  <a:pt x="154132" y="163565"/>
                </a:cubicBezTo>
                <a:cubicBezTo>
                  <a:pt x="157379" y="181507"/>
                  <a:pt x="170007" y="191196"/>
                  <a:pt x="181552" y="199809"/>
                </a:cubicBezTo>
                <a:cubicBezTo>
                  <a:pt x="186604" y="203756"/>
                  <a:pt x="191655" y="207344"/>
                  <a:pt x="194902" y="211651"/>
                </a:cubicBezTo>
                <a:cubicBezTo>
                  <a:pt x="198149" y="207344"/>
                  <a:pt x="203561" y="203756"/>
                  <a:pt x="208612" y="199809"/>
                </a:cubicBezTo>
                <a:cubicBezTo>
                  <a:pt x="219797" y="191196"/>
                  <a:pt x="232785" y="181507"/>
                  <a:pt x="235672" y="163565"/>
                </a:cubicBezTo>
                <a:cubicBezTo>
                  <a:pt x="236033" y="160694"/>
                  <a:pt x="236393" y="157464"/>
                  <a:pt x="236393" y="154235"/>
                </a:cubicBezTo>
                <a:cubicBezTo>
                  <a:pt x="230621" y="151902"/>
                  <a:pt x="223585" y="150826"/>
                  <a:pt x="216595" y="150960"/>
                </a:cubicBezTo>
                <a:close/>
                <a:moveTo>
                  <a:pt x="50648" y="90847"/>
                </a:moveTo>
                <a:cubicBezTo>
                  <a:pt x="53294" y="91207"/>
                  <a:pt x="55184" y="93366"/>
                  <a:pt x="54806" y="95885"/>
                </a:cubicBezTo>
                <a:lnTo>
                  <a:pt x="54050" y="102003"/>
                </a:lnTo>
                <a:cubicBezTo>
                  <a:pt x="51026" y="123235"/>
                  <a:pt x="49514" y="147347"/>
                  <a:pt x="49514" y="171818"/>
                </a:cubicBezTo>
                <a:lnTo>
                  <a:pt x="49514" y="282299"/>
                </a:lnTo>
                <a:cubicBezTo>
                  <a:pt x="49514" y="284818"/>
                  <a:pt x="47246" y="286977"/>
                  <a:pt x="44601" y="286977"/>
                </a:cubicBezTo>
                <a:cubicBezTo>
                  <a:pt x="41955" y="286977"/>
                  <a:pt x="39687" y="284818"/>
                  <a:pt x="39687" y="282299"/>
                </a:cubicBezTo>
                <a:lnTo>
                  <a:pt x="39687" y="171818"/>
                </a:lnTo>
                <a:cubicBezTo>
                  <a:pt x="39687" y="146987"/>
                  <a:pt x="41199" y="122516"/>
                  <a:pt x="44223" y="100923"/>
                </a:cubicBezTo>
                <a:lnTo>
                  <a:pt x="44979" y="94806"/>
                </a:lnTo>
                <a:cubicBezTo>
                  <a:pt x="45734" y="92286"/>
                  <a:pt x="48002" y="90487"/>
                  <a:pt x="50648" y="90847"/>
                </a:cubicBezTo>
                <a:close/>
                <a:moveTo>
                  <a:pt x="189015" y="84493"/>
                </a:moveTo>
                <a:cubicBezTo>
                  <a:pt x="191524" y="84493"/>
                  <a:pt x="193317" y="86630"/>
                  <a:pt x="193317" y="89124"/>
                </a:cubicBezTo>
                <a:cubicBezTo>
                  <a:pt x="192958" y="100521"/>
                  <a:pt x="192241" y="117974"/>
                  <a:pt x="191883" y="134714"/>
                </a:cubicBezTo>
                <a:cubicBezTo>
                  <a:pt x="191883" y="137207"/>
                  <a:pt x="189732" y="139344"/>
                  <a:pt x="187222" y="139344"/>
                </a:cubicBezTo>
                <a:cubicBezTo>
                  <a:pt x="184713" y="139344"/>
                  <a:pt x="182562" y="137207"/>
                  <a:pt x="182562" y="134714"/>
                </a:cubicBezTo>
                <a:cubicBezTo>
                  <a:pt x="182921" y="117974"/>
                  <a:pt x="183638" y="100521"/>
                  <a:pt x="183996" y="88767"/>
                </a:cubicBezTo>
                <a:cubicBezTo>
                  <a:pt x="183996" y="86274"/>
                  <a:pt x="186147" y="84137"/>
                  <a:pt x="189015" y="84493"/>
                </a:cubicBezTo>
                <a:close/>
                <a:moveTo>
                  <a:pt x="166038" y="76005"/>
                </a:moveTo>
                <a:cubicBezTo>
                  <a:pt x="163152" y="86412"/>
                  <a:pt x="153771" y="120144"/>
                  <a:pt x="153410" y="147416"/>
                </a:cubicBezTo>
                <a:cubicBezTo>
                  <a:pt x="164956" y="152440"/>
                  <a:pt x="181913" y="152082"/>
                  <a:pt x="193098" y="146699"/>
                </a:cubicBezTo>
                <a:cubicBezTo>
                  <a:pt x="205004" y="140957"/>
                  <a:pt x="222683" y="140239"/>
                  <a:pt x="236393" y="144187"/>
                </a:cubicBezTo>
                <a:cubicBezTo>
                  <a:pt x="235311" y="117632"/>
                  <a:pt x="227013" y="86053"/>
                  <a:pt x="224126" y="76005"/>
                </a:cubicBezTo>
                <a:lnTo>
                  <a:pt x="166038" y="76005"/>
                </a:lnTo>
                <a:close/>
                <a:moveTo>
                  <a:pt x="162430" y="66675"/>
                </a:moveTo>
                <a:lnTo>
                  <a:pt x="227373" y="66675"/>
                </a:lnTo>
                <a:cubicBezTo>
                  <a:pt x="229538" y="66675"/>
                  <a:pt x="230981" y="68111"/>
                  <a:pt x="231703" y="69905"/>
                </a:cubicBezTo>
                <a:cubicBezTo>
                  <a:pt x="232785" y="72417"/>
                  <a:pt x="250464" y="129833"/>
                  <a:pt x="244692" y="165000"/>
                </a:cubicBezTo>
                <a:cubicBezTo>
                  <a:pt x="241444" y="186531"/>
                  <a:pt x="226291" y="197655"/>
                  <a:pt x="214385" y="207344"/>
                </a:cubicBezTo>
                <a:cubicBezTo>
                  <a:pt x="206447" y="213086"/>
                  <a:pt x="199592" y="218110"/>
                  <a:pt x="199592" y="223493"/>
                </a:cubicBezTo>
                <a:lnTo>
                  <a:pt x="199592" y="288445"/>
                </a:lnTo>
                <a:cubicBezTo>
                  <a:pt x="202839" y="288803"/>
                  <a:pt x="206086" y="289521"/>
                  <a:pt x="209334" y="290598"/>
                </a:cubicBezTo>
                <a:cubicBezTo>
                  <a:pt x="225569" y="296698"/>
                  <a:pt x="240723" y="295622"/>
                  <a:pt x="241084" y="295622"/>
                </a:cubicBezTo>
                <a:cubicBezTo>
                  <a:pt x="243609" y="295263"/>
                  <a:pt x="245774" y="297416"/>
                  <a:pt x="246135" y="299569"/>
                </a:cubicBezTo>
                <a:cubicBezTo>
                  <a:pt x="246135" y="302081"/>
                  <a:pt x="244331" y="304593"/>
                  <a:pt x="241444" y="304952"/>
                </a:cubicBezTo>
                <a:cubicBezTo>
                  <a:pt x="241444" y="304952"/>
                  <a:pt x="240001" y="304952"/>
                  <a:pt x="237836" y="304952"/>
                </a:cubicBezTo>
                <a:cubicBezTo>
                  <a:pt x="231703" y="304952"/>
                  <a:pt x="219075" y="304234"/>
                  <a:pt x="206086" y="299210"/>
                </a:cubicBezTo>
                <a:cubicBezTo>
                  <a:pt x="202479" y="298134"/>
                  <a:pt x="198871" y="297416"/>
                  <a:pt x="194902" y="297416"/>
                </a:cubicBezTo>
                <a:cubicBezTo>
                  <a:pt x="191294" y="297416"/>
                  <a:pt x="187325" y="298134"/>
                  <a:pt x="183717" y="299210"/>
                </a:cubicBezTo>
                <a:cubicBezTo>
                  <a:pt x="166038" y="306028"/>
                  <a:pt x="149081" y="304952"/>
                  <a:pt x="148359" y="304952"/>
                </a:cubicBezTo>
                <a:cubicBezTo>
                  <a:pt x="145834" y="304593"/>
                  <a:pt x="144030" y="302081"/>
                  <a:pt x="144030" y="299569"/>
                </a:cubicBezTo>
                <a:cubicBezTo>
                  <a:pt x="144390" y="297416"/>
                  <a:pt x="146555" y="295263"/>
                  <a:pt x="149081" y="295622"/>
                </a:cubicBezTo>
                <a:cubicBezTo>
                  <a:pt x="149081" y="295622"/>
                  <a:pt x="164595" y="296698"/>
                  <a:pt x="180831" y="290598"/>
                </a:cubicBezTo>
                <a:cubicBezTo>
                  <a:pt x="183717" y="289521"/>
                  <a:pt x="186964" y="288803"/>
                  <a:pt x="190211" y="288445"/>
                </a:cubicBezTo>
                <a:lnTo>
                  <a:pt x="190211" y="223493"/>
                </a:lnTo>
                <a:cubicBezTo>
                  <a:pt x="190211" y="218110"/>
                  <a:pt x="183717" y="213086"/>
                  <a:pt x="175780" y="206986"/>
                </a:cubicBezTo>
                <a:cubicBezTo>
                  <a:pt x="163873" y="197655"/>
                  <a:pt x="148720" y="186531"/>
                  <a:pt x="145112" y="165000"/>
                </a:cubicBezTo>
                <a:cubicBezTo>
                  <a:pt x="139700" y="129833"/>
                  <a:pt x="157379" y="72417"/>
                  <a:pt x="158101" y="69905"/>
                </a:cubicBezTo>
                <a:cubicBezTo>
                  <a:pt x="158822" y="68111"/>
                  <a:pt x="160626" y="66675"/>
                  <a:pt x="162430" y="66675"/>
                </a:cubicBezTo>
                <a:close/>
                <a:moveTo>
                  <a:pt x="43852" y="62931"/>
                </a:moveTo>
                <a:cubicBezTo>
                  <a:pt x="42403" y="75518"/>
                  <a:pt x="38054" y="87385"/>
                  <a:pt x="31530" y="98533"/>
                </a:cubicBezTo>
                <a:lnTo>
                  <a:pt x="27906" y="104287"/>
                </a:lnTo>
                <a:cubicBezTo>
                  <a:pt x="15946" y="125144"/>
                  <a:pt x="9423" y="148519"/>
                  <a:pt x="9423" y="172253"/>
                </a:cubicBezTo>
                <a:lnTo>
                  <a:pt x="9423" y="292003"/>
                </a:lnTo>
                <a:cubicBezTo>
                  <a:pt x="9423" y="294880"/>
                  <a:pt x="11597" y="296678"/>
                  <a:pt x="14134" y="296678"/>
                </a:cubicBezTo>
                <a:lnTo>
                  <a:pt x="98215" y="296678"/>
                </a:lnTo>
                <a:cubicBezTo>
                  <a:pt x="100752" y="296678"/>
                  <a:pt x="102927" y="294880"/>
                  <a:pt x="102927" y="292003"/>
                </a:cubicBezTo>
                <a:lnTo>
                  <a:pt x="102927" y="172253"/>
                </a:lnTo>
                <a:cubicBezTo>
                  <a:pt x="102927" y="148519"/>
                  <a:pt x="96403" y="125144"/>
                  <a:pt x="84443" y="104287"/>
                </a:cubicBezTo>
                <a:lnTo>
                  <a:pt x="80819" y="98533"/>
                </a:lnTo>
                <a:cubicBezTo>
                  <a:pt x="74296" y="87385"/>
                  <a:pt x="70309" y="75518"/>
                  <a:pt x="68497" y="62931"/>
                </a:cubicBezTo>
                <a:lnTo>
                  <a:pt x="43852" y="62931"/>
                </a:lnTo>
                <a:close/>
                <a:moveTo>
                  <a:pt x="44940" y="9350"/>
                </a:moveTo>
                <a:lnTo>
                  <a:pt x="44940" y="48907"/>
                </a:lnTo>
                <a:lnTo>
                  <a:pt x="44940" y="53582"/>
                </a:lnTo>
                <a:lnTo>
                  <a:pt x="67410" y="53582"/>
                </a:lnTo>
                <a:lnTo>
                  <a:pt x="67410" y="48907"/>
                </a:lnTo>
                <a:lnTo>
                  <a:pt x="67410" y="9350"/>
                </a:lnTo>
                <a:lnTo>
                  <a:pt x="44940" y="9350"/>
                </a:lnTo>
                <a:close/>
                <a:moveTo>
                  <a:pt x="36242" y="0"/>
                </a:moveTo>
                <a:lnTo>
                  <a:pt x="40228" y="0"/>
                </a:lnTo>
                <a:lnTo>
                  <a:pt x="72121" y="0"/>
                </a:lnTo>
                <a:lnTo>
                  <a:pt x="76108" y="0"/>
                </a:lnTo>
                <a:cubicBezTo>
                  <a:pt x="78645" y="0"/>
                  <a:pt x="80819" y="2158"/>
                  <a:pt x="80819" y="4675"/>
                </a:cubicBezTo>
                <a:cubicBezTo>
                  <a:pt x="80819" y="6832"/>
                  <a:pt x="79007" y="8990"/>
                  <a:pt x="76832" y="8990"/>
                </a:cubicBezTo>
                <a:lnTo>
                  <a:pt x="76832" y="48907"/>
                </a:lnTo>
                <a:cubicBezTo>
                  <a:pt x="76832" y="64730"/>
                  <a:pt x="80819" y="80193"/>
                  <a:pt x="88792" y="93499"/>
                </a:cubicBezTo>
                <a:lnTo>
                  <a:pt x="92416" y="99612"/>
                </a:lnTo>
                <a:cubicBezTo>
                  <a:pt x="105464" y="121548"/>
                  <a:pt x="112349" y="146721"/>
                  <a:pt x="112349" y="172253"/>
                </a:cubicBezTo>
                <a:lnTo>
                  <a:pt x="112349" y="292003"/>
                </a:lnTo>
                <a:cubicBezTo>
                  <a:pt x="112349" y="299555"/>
                  <a:pt x="106188" y="306028"/>
                  <a:pt x="98215" y="306028"/>
                </a:cubicBezTo>
                <a:lnTo>
                  <a:pt x="14134" y="306028"/>
                </a:lnTo>
                <a:cubicBezTo>
                  <a:pt x="6161" y="306028"/>
                  <a:pt x="0" y="299555"/>
                  <a:pt x="0" y="292003"/>
                </a:cubicBezTo>
                <a:lnTo>
                  <a:pt x="0" y="172253"/>
                </a:lnTo>
                <a:cubicBezTo>
                  <a:pt x="0" y="146721"/>
                  <a:pt x="6886" y="121548"/>
                  <a:pt x="19933" y="99612"/>
                </a:cubicBezTo>
                <a:lnTo>
                  <a:pt x="23557" y="93499"/>
                </a:lnTo>
                <a:cubicBezTo>
                  <a:pt x="31530" y="80193"/>
                  <a:pt x="35517" y="64730"/>
                  <a:pt x="35517" y="48907"/>
                </a:cubicBezTo>
                <a:lnTo>
                  <a:pt x="35517" y="8990"/>
                </a:lnTo>
                <a:cubicBezTo>
                  <a:pt x="33342" y="8990"/>
                  <a:pt x="31530" y="6832"/>
                  <a:pt x="31530" y="4675"/>
                </a:cubicBezTo>
                <a:cubicBezTo>
                  <a:pt x="31530" y="2158"/>
                  <a:pt x="33705" y="0"/>
                  <a:pt x="362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F5DD1D-1CB6-B884-92B4-D1DB55B2F2CE}"/>
              </a:ext>
            </a:extLst>
          </p:cNvPr>
          <p:cNvSpPr txBox="1"/>
          <p:nvPr/>
        </p:nvSpPr>
        <p:spPr>
          <a:xfrm>
            <a:off x="2327417" y="1624181"/>
            <a:ext cx="2023311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ITEM 01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20E07ED9-A438-3085-2139-B4FB5E5DC9B3}"/>
              </a:ext>
            </a:extLst>
          </p:cNvPr>
          <p:cNvSpPr txBox="1">
            <a:spLocks/>
          </p:cNvSpPr>
          <p:nvPr/>
        </p:nvSpPr>
        <p:spPr>
          <a:xfrm>
            <a:off x="1650800" y="2302234"/>
            <a:ext cx="2699928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by.</a:t>
            </a:r>
          </a:p>
        </p:txBody>
      </p:sp>
      <p:sp>
        <p:nvSpPr>
          <p:cNvPr id="74" name="Round Same-side Corner of Rectangle 73">
            <a:extLst>
              <a:ext uri="{FF2B5EF4-FFF2-40B4-BE49-F238E27FC236}">
                <a16:creationId xmlns:a16="http://schemas.microsoft.com/office/drawing/2014/main" id="{070CEA6E-EA8F-2425-93BB-8DEC4E051D7D}"/>
              </a:ext>
            </a:extLst>
          </p:cNvPr>
          <p:cNvSpPr/>
          <p:nvPr/>
        </p:nvSpPr>
        <p:spPr>
          <a:xfrm>
            <a:off x="5042362" y="1332944"/>
            <a:ext cx="2655622" cy="552505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66A2DCB4-258F-6F2C-CCC2-A415FD8638AA}"/>
              </a:ext>
            </a:extLst>
          </p:cNvPr>
          <p:cNvSpPr txBox="1">
            <a:spLocks/>
          </p:cNvSpPr>
          <p:nvPr/>
        </p:nvSpPr>
        <p:spPr>
          <a:xfrm>
            <a:off x="8269715" y="2302234"/>
            <a:ext cx="2740711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B2DA36-1E91-1A16-51C6-56A050FB9144}"/>
              </a:ext>
            </a:extLst>
          </p:cNvPr>
          <p:cNvSpPr txBox="1"/>
          <p:nvPr/>
        </p:nvSpPr>
        <p:spPr>
          <a:xfrm>
            <a:off x="5737534" y="1794448"/>
            <a:ext cx="121860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VS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77370C0-DFFA-8C00-05FC-3586E2B73D92}"/>
              </a:ext>
            </a:extLst>
          </p:cNvPr>
          <p:cNvSpPr/>
          <p:nvPr/>
        </p:nvSpPr>
        <p:spPr>
          <a:xfrm>
            <a:off x="5042362" y="3117714"/>
            <a:ext cx="2655622" cy="998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A034655-46D4-7D02-F28C-DB3B3CEFF79D}"/>
              </a:ext>
            </a:extLst>
          </p:cNvPr>
          <p:cNvSpPr/>
          <p:nvPr/>
        </p:nvSpPr>
        <p:spPr>
          <a:xfrm>
            <a:off x="5042362" y="4902099"/>
            <a:ext cx="2655622" cy="90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 Same Side Corner Rectangle 50">
            <a:extLst>
              <a:ext uri="{FF2B5EF4-FFF2-40B4-BE49-F238E27FC236}">
                <a16:creationId xmlns:a16="http://schemas.microsoft.com/office/drawing/2014/main" id="{4A7306CA-906A-FA76-8E43-53A1EEC66599}"/>
              </a:ext>
            </a:extLst>
          </p:cNvPr>
          <p:cNvSpPr/>
          <p:nvPr/>
        </p:nvSpPr>
        <p:spPr>
          <a:xfrm rot="5400000">
            <a:off x="8571703" y="2367717"/>
            <a:ext cx="492545" cy="199254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7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6" name="Round Same Side Corner Rectangle 51">
            <a:extLst>
              <a:ext uri="{FF2B5EF4-FFF2-40B4-BE49-F238E27FC236}">
                <a16:creationId xmlns:a16="http://schemas.microsoft.com/office/drawing/2014/main" id="{84DF10BA-E302-DE70-CBDD-1344278B546D}"/>
              </a:ext>
            </a:extLst>
          </p:cNvPr>
          <p:cNvSpPr/>
          <p:nvPr/>
        </p:nvSpPr>
        <p:spPr>
          <a:xfrm rot="5400000">
            <a:off x="8926176" y="3011826"/>
            <a:ext cx="492545" cy="270148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7" name="Round Same Side Corner Rectangle 52">
            <a:extLst>
              <a:ext uri="{FF2B5EF4-FFF2-40B4-BE49-F238E27FC236}">
                <a16:creationId xmlns:a16="http://schemas.microsoft.com/office/drawing/2014/main" id="{0CAA7D7F-15E5-ED57-D227-F99997363375}"/>
              </a:ext>
            </a:extLst>
          </p:cNvPr>
          <p:cNvSpPr/>
          <p:nvPr/>
        </p:nvSpPr>
        <p:spPr>
          <a:xfrm rot="5400000">
            <a:off x="8521015" y="4415565"/>
            <a:ext cx="492545" cy="189116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8" name="Round Same Side Corner Rectangle 53">
            <a:extLst>
              <a:ext uri="{FF2B5EF4-FFF2-40B4-BE49-F238E27FC236}">
                <a16:creationId xmlns:a16="http://schemas.microsoft.com/office/drawing/2014/main" id="{6A19F381-3C8E-6446-306E-5A53821FDF5C}"/>
              </a:ext>
            </a:extLst>
          </p:cNvPr>
          <p:cNvSpPr/>
          <p:nvPr/>
        </p:nvSpPr>
        <p:spPr>
          <a:xfrm rot="5400000">
            <a:off x="9326257" y="4610767"/>
            <a:ext cx="492545" cy="350164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9" name="Round Same Side Corner Rectangle 60">
            <a:extLst>
              <a:ext uri="{FF2B5EF4-FFF2-40B4-BE49-F238E27FC236}">
                <a16:creationId xmlns:a16="http://schemas.microsoft.com/office/drawing/2014/main" id="{2695391E-5BC6-4282-1EBC-49FD7C6BD83E}"/>
              </a:ext>
            </a:extLst>
          </p:cNvPr>
          <p:cNvSpPr/>
          <p:nvPr/>
        </p:nvSpPr>
        <p:spPr>
          <a:xfrm rot="16200000">
            <a:off x="3290127" y="2014026"/>
            <a:ext cx="492545" cy="269992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7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0" name="Round Same Side Corner Rectangle 61">
            <a:extLst>
              <a:ext uri="{FF2B5EF4-FFF2-40B4-BE49-F238E27FC236}">
                <a16:creationId xmlns:a16="http://schemas.microsoft.com/office/drawing/2014/main" id="{EE34D020-E1A1-0FF2-91D5-EE7D14BD41D7}"/>
              </a:ext>
            </a:extLst>
          </p:cNvPr>
          <p:cNvSpPr/>
          <p:nvPr/>
        </p:nvSpPr>
        <p:spPr>
          <a:xfrm rot="16200000">
            <a:off x="2898502" y="2620983"/>
            <a:ext cx="492545" cy="348317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1" name="Round Same Side Corner Rectangle 62">
            <a:extLst>
              <a:ext uri="{FF2B5EF4-FFF2-40B4-BE49-F238E27FC236}">
                <a16:creationId xmlns:a16="http://schemas.microsoft.com/office/drawing/2014/main" id="{DD031B67-07C5-A3C0-D103-1FE437452EFF}"/>
              </a:ext>
            </a:extLst>
          </p:cNvPr>
          <p:cNvSpPr/>
          <p:nvPr/>
        </p:nvSpPr>
        <p:spPr>
          <a:xfrm rot="16200000">
            <a:off x="4159054" y="4880113"/>
            <a:ext cx="492545" cy="96207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2" name="Round Same Side Corner Rectangle 63">
            <a:extLst>
              <a:ext uri="{FF2B5EF4-FFF2-40B4-BE49-F238E27FC236}">
                <a16:creationId xmlns:a16="http://schemas.microsoft.com/office/drawing/2014/main" id="{B2627519-DF69-DCB2-0270-899EEAB8E9EC}"/>
              </a:ext>
            </a:extLst>
          </p:cNvPr>
          <p:cNvSpPr/>
          <p:nvPr/>
        </p:nvSpPr>
        <p:spPr>
          <a:xfrm rot="16200000">
            <a:off x="3623004" y="5344504"/>
            <a:ext cx="492545" cy="20341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1A9924-B449-B9C5-8366-C6F2FFDF692F}"/>
              </a:ext>
            </a:extLst>
          </p:cNvPr>
          <p:cNvSpPr txBox="1"/>
          <p:nvPr/>
        </p:nvSpPr>
        <p:spPr>
          <a:xfrm>
            <a:off x="5745551" y="3328497"/>
            <a:ext cx="1202568" cy="3278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DC5BD3-2368-5DD2-D8E0-CEDC09EE912C}"/>
              </a:ext>
            </a:extLst>
          </p:cNvPr>
          <p:cNvSpPr txBox="1"/>
          <p:nvPr/>
        </p:nvSpPr>
        <p:spPr>
          <a:xfrm>
            <a:off x="5646964" y="4337205"/>
            <a:ext cx="139974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27C250-5E45-3178-2E8F-1659D0172BF1}"/>
              </a:ext>
            </a:extLst>
          </p:cNvPr>
          <p:cNvSpPr txBox="1"/>
          <p:nvPr/>
        </p:nvSpPr>
        <p:spPr>
          <a:xfrm>
            <a:off x="5722075" y="5197237"/>
            <a:ext cx="1249521" cy="3278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57327E-DADB-A84D-044F-BF489ECAEC95}"/>
              </a:ext>
            </a:extLst>
          </p:cNvPr>
          <p:cNvSpPr txBox="1"/>
          <p:nvPr/>
        </p:nvSpPr>
        <p:spPr>
          <a:xfrm>
            <a:off x="5634941" y="6176925"/>
            <a:ext cx="142378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ECCD09-6125-47A3-8AE9-ACEA2A603A9C}"/>
              </a:ext>
            </a:extLst>
          </p:cNvPr>
          <p:cNvSpPr txBox="1"/>
          <p:nvPr/>
        </p:nvSpPr>
        <p:spPr>
          <a:xfrm>
            <a:off x="8474772" y="3179323"/>
            <a:ext cx="68640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9B69A-7834-16C2-6F30-3DD9478D81CF}"/>
              </a:ext>
            </a:extLst>
          </p:cNvPr>
          <p:cNvSpPr txBox="1"/>
          <p:nvPr/>
        </p:nvSpPr>
        <p:spPr>
          <a:xfrm>
            <a:off x="9271460" y="6197680"/>
            <a:ext cx="602138" cy="3278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829910-BD41-BD80-DB26-A1E697A20452}"/>
              </a:ext>
            </a:extLst>
          </p:cNvPr>
          <p:cNvSpPr txBox="1"/>
          <p:nvPr/>
        </p:nvSpPr>
        <p:spPr>
          <a:xfrm>
            <a:off x="3564649" y="6197681"/>
            <a:ext cx="609251" cy="3278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50%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F60A0C-AA93-B555-9A44-3387721ADF99}"/>
              </a:ext>
            </a:extLst>
          </p:cNvPr>
          <p:cNvSpPr txBox="1"/>
          <p:nvPr/>
        </p:nvSpPr>
        <p:spPr>
          <a:xfrm>
            <a:off x="3206821" y="3179323"/>
            <a:ext cx="65915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70%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5DA9D3-3236-F332-F5EE-586ACF095185}"/>
              </a:ext>
            </a:extLst>
          </p:cNvPr>
          <p:cNvSpPr txBox="1"/>
          <p:nvPr/>
        </p:nvSpPr>
        <p:spPr>
          <a:xfrm>
            <a:off x="8460526" y="5197237"/>
            <a:ext cx="613521" cy="3278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40%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CACD9D-C5DC-85FC-AA1E-F302697F5C09}"/>
              </a:ext>
            </a:extLst>
          </p:cNvPr>
          <p:cNvSpPr txBox="1"/>
          <p:nvPr/>
        </p:nvSpPr>
        <p:spPr>
          <a:xfrm>
            <a:off x="8869246" y="4198660"/>
            <a:ext cx="606406" cy="3278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CC2EFD-A477-4041-A361-BFA2089F3193}"/>
              </a:ext>
            </a:extLst>
          </p:cNvPr>
          <p:cNvSpPr txBox="1"/>
          <p:nvPr/>
        </p:nvSpPr>
        <p:spPr>
          <a:xfrm>
            <a:off x="2840859" y="4198660"/>
            <a:ext cx="607829" cy="3278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85%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03049A-10B3-70E2-F29E-40257611A7BE}"/>
              </a:ext>
            </a:extLst>
          </p:cNvPr>
          <p:cNvSpPr txBox="1"/>
          <p:nvPr/>
        </p:nvSpPr>
        <p:spPr>
          <a:xfrm>
            <a:off x="4109237" y="5197237"/>
            <a:ext cx="592178" cy="3278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20%</a:t>
            </a:r>
          </a:p>
        </p:txBody>
      </p:sp>
      <p:sp>
        <p:nvSpPr>
          <p:cNvPr id="65" name="Round Same Side Corner Rectangle 80">
            <a:extLst>
              <a:ext uri="{FF2B5EF4-FFF2-40B4-BE49-F238E27FC236}">
                <a16:creationId xmlns:a16="http://schemas.microsoft.com/office/drawing/2014/main" id="{15F2CFF5-5D7E-B45B-B502-D3969F24831D}"/>
              </a:ext>
            </a:extLst>
          </p:cNvPr>
          <p:cNvSpPr/>
          <p:nvPr/>
        </p:nvSpPr>
        <p:spPr>
          <a:xfrm rot="16200000">
            <a:off x="4505257" y="4477505"/>
            <a:ext cx="204265" cy="55794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6" name="Round Same Side Corner Rectangle 81">
            <a:extLst>
              <a:ext uri="{FF2B5EF4-FFF2-40B4-BE49-F238E27FC236}">
                <a16:creationId xmlns:a16="http://schemas.microsoft.com/office/drawing/2014/main" id="{F147DBAC-B555-473C-B30B-A7B2522418BA}"/>
              </a:ext>
            </a:extLst>
          </p:cNvPr>
          <p:cNvSpPr/>
          <p:nvPr/>
        </p:nvSpPr>
        <p:spPr>
          <a:xfrm rot="16200000">
            <a:off x="3767141" y="5738781"/>
            <a:ext cx="204265" cy="20341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7" name="Round Same Side Corner Rectangle 82">
            <a:extLst>
              <a:ext uri="{FF2B5EF4-FFF2-40B4-BE49-F238E27FC236}">
                <a16:creationId xmlns:a16="http://schemas.microsoft.com/office/drawing/2014/main" id="{11BDACBF-A1D9-CB52-C4B8-FDC7580B8436}"/>
              </a:ext>
            </a:extLst>
          </p:cNvPr>
          <p:cNvSpPr/>
          <p:nvPr/>
        </p:nvSpPr>
        <p:spPr>
          <a:xfrm rot="16200000">
            <a:off x="3212948" y="4181819"/>
            <a:ext cx="204265" cy="314255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8" name="Round Same Side Corner Rectangle 83">
            <a:extLst>
              <a:ext uri="{FF2B5EF4-FFF2-40B4-BE49-F238E27FC236}">
                <a16:creationId xmlns:a16="http://schemas.microsoft.com/office/drawing/2014/main" id="{87F5ED0D-819D-37C4-6048-20FA32EFF8DD}"/>
              </a:ext>
            </a:extLst>
          </p:cNvPr>
          <p:cNvSpPr/>
          <p:nvPr/>
        </p:nvSpPr>
        <p:spPr>
          <a:xfrm rot="16200000">
            <a:off x="4268022" y="3240084"/>
            <a:ext cx="204265" cy="103240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7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9" name="Round Same Side Corner Rectangle 84">
            <a:extLst>
              <a:ext uri="{FF2B5EF4-FFF2-40B4-BE49-F238E27FC236}">
                <a16:creationId xmlns:a16="http://schemas.microsoft.com/office/drawing/2014/main" id="{5D4AF80B-86BF-E4F7-DEBD-F37F59F54911}"/>
              </a:ext>
            </a:extLst>
          </p:cNvPr>
          <p:cNvSpPr/>
          <p:nvPr/>
        </p:nvSpPr>
        <p:spPr>
          <a:xfrm rot="5400000">
            <a:off x="8716672" y="2760016"/>
            <a:ext cx="202606" cy="199254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7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70" name="Round Same Side Corner Rectangle 85">
            <a:extLst>
              <a:ext uri="{FF2B5EF4-FFF2-40B4-BE49-F238E27FC236}">
                <a16:creationId xmlns:a16="http://schemas.microsoft.com/office/drawing/2014/main" id="{D43563DB-8B9C-12E1-7AE7-98B6ABB19E2E}"/>
              </a:ext>
            </a:extLst>
          </p:cNvPr>
          <p:cNvSpPr/>
          <p:nvPr/>
        </p:nvSpPr>
        <p:spPr>
          <a:xfrm rot="5400000">
            <a:off x="8531397" y="3942518"/>
            <a:ext cx="202606" cy="162553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71" name="Round Same Side Corner Rectangle 86">
            <a:extLst>
              <a:ext uri="{FF2B5EF4-FFF2-40B4-BE49-F238E27FC236}">
                <a16:creationId xmlns:a16="http://schemas.microsoft.com/office/drawing/2014/main" id="{DA7C07F0-A177-1231-673F-0C6A4657FF90}"/>
              </a:ext>
            </a:extLst>
          </p:cNvPr>
          <p:cNvSpPr/>
          <p:nvPr/>
        </p:nvSpPr>
        <p:spPr>
          <a:xfrm rot="5400000">
            <a:off x="8918704" y="4552191"/>
            <a:ext cx="202606" cy="240015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72" name="Round Same Side Corner Rectangle 87">
            <a:extLst>
              <a:ext uri="{FF2B5EF4-FFF2-40B4-BE49-F238E27FC236}">
                <a16:creationId xmlns:a16="http://schemas.microsoft.com/office/drawing/2014/main" id="{16E0E192-B562-08DF-4FF2-995FD779CB3A}"/>
              </a:ext>
            </a:extLst>
          </p:cNvPr>
          <p:cNvSpPr/>
          <p:nvPr/>
        </p:nvSpPr>
        <p:spPr>
          <a:xfrm rot="5400000">
            <a:off x="7943519" y="6528785"/>
            <a:ext cx="202606" cy="44978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EC06A8-A7AB-260F-E30B-034AD6E2FB5C}"/>
              </a:ext>
            </a:extLst>
          </p:cNvPr>
          <p:cNvSpPr txBox="1"/>
          <p:nvPr/>
        </p:nvSpPr>
        <p:spPr>
          <a:xfrm>
            <a:off x="8269715" y="1624181"/>
            <a:ext cx="2124299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ITEM 02</a:t>
            </a:r>
          </a:p>
        </p:txBody>
      </p:sp>
    </p:spTree>
    <p:extLst>
      <p:ext uri="{BB962C8B-B14F-4D97-AF65-F5344CB8AC3E}">
        <p14:creationId xmlns:p14="http://schemas.microsoft.com/office/powerpoint/2010/main" val="275095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600FE0C0-5FCD-C90D-98BA-97EA115F931B}"/>
              </a:ext>
            </a:extLst>
          </p:cNvPr>
          <p:cNvSpPr/>
          <p:nvPr/>
        </p:nvSpPr>
        <p:spPr>
          <a:xfrm>
            <a:off x="3044610" y="1422300"/>
            <a:ext cx="2586775" cy="2586775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FC6F82-2DD0-A00B-214A-1BA229EBE1D2}"/>
              </a:ext>
            </a:extLst>
          </p:cNvPr>
          <p:cNvSpPr/>
          <p:nvPr/>
        </p:nvSpPr>
        <p:spPr>
          <a:xfrm>
            <a:off x="542846" y="1333436"/>
            <a:ext cx="2675639" cy="2675639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4EFC82-9E3A-99BF-C67C-2063C72EEB83}"/>
              </a:ext>
            </a:extLst>
          </p:cNvPr>
          <p:cNvSpPr/>
          <p:nvPr/>
        </p:nvSpPr>
        <p:spPr>
          <a:xfrm>
            <a:off x="2676446" y="3758585"/>
            <a:ext cx="2675639" cy="2675639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EBA4AE-DD77-A581-8551-4FCD1D9E781C}"/>
              </a:ext>
            </a:extLst>
          </p:cNvPr>
          <p:cNvSpPr/>
          <p:nvPr/>
        </p:nvSpPr>
        <p:spPr>
          <a:xfrm>
            <a:off x="6797872" y="3758585"/>
            <a:ext cx="2675639" cy="2675639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D44ECC-23D7-FC65-A3AD-A44DAD4DA876}"/>
              </a:ext>
            </a:extLst>
          </p:cNvPr>
          <p:cNvSpPr/>
          <p:nvPr/>
        </p:nvSpPr>
        <p:spPr>
          <a:xfrm>
            <a:off x="9077246" y="1333436"/>
            <a:ext cx="2675639" cy="2675639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16A6AA-DF0D-9EE8-7442-0AE0D8680F8D}"/>
              </a:ext>
            </a:extLst>
          </p:cNvPr>
          <p:cNvSpPr/>
          <p:nvPr/>
        </p:nvSpPr>
        <p:spPr>
          <a:xfrm>
            <a:off x="414829" y="1285130"/>
            <a:ext cx="1080603" cy="1080603"/>
          </a:xfrm>
          <a:prstGeom prst="ellipse">
            <a:avLst/>
          </a:prstGeom>
          <a:solidFill>
            <a:srgbClr val="E39274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5D766D-DC0B-1E38-CE66-94D29EB2BBF8}"/>
              </a:ext>
            </a:extLst>
          </p:cNvPr>
          <p:cNvSpPr/>
          <p:nvPr/>
        </p:nvSpPr>
        <p:spPr>
          <a:xfrm>
            <a:off x="2468916" y="3948817"/>
            <a:ext cx="1080603" cy="1080603"/>
          </a:xfrm>
          <a:prstGeom prst="ellipse">
            <a:avLst/>
          </a:prstGeom>
          <a:solidFill>
            <a:srgbClr val="E39274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BD897D-BEDF-2CE7-1AE4-85F2BB346783}"/>
              </a:ext>
            </a:extLst>
          </p:cNvPr>
          <p:cNvSpPr/>
          <p:nvPr/>
        </p:nvSpPr>
        <p:spPr>
          <a:xfrm>
            <a:off x="8578168" y="3948817"/>
            <a:ext cx="1080603" cy="1080603"/>
          </a:xfrm>
          <a:prstGeom prst="ellipse">
            <a:avLst/>
          </a:prstGeom>
          <a:solidFill>
            <a:srgbClr val="717FAC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D44012-B363-7413-1F88-48969BFC16DA}"/>
              </a:ext>
            </a:extLst>
          </p:cNvPr>
          <p:cNvSpPr/>
          <p:nvPr/>
        </p:nvSpPr>
        <p:spPr>
          <a:xfrm>
            <a:off x="10910551" y="1285130"/>
            <a:ext cx="1080603" cy="1080603"/>
          </a:xfrm>
          <a:prstGeom prst="ellipse">
            <a:avLst/>
          </a:prstGeom>
          <a:solidFill>
            <a:srgbClr val="717FAC"/>
          </a:solidFill>
          <a:ln w="730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Freeform 878">
            <a:extLst>
              <a:ext uri="{FF2B5EF4-FFF2-40B4-BE49-F238E27FC236}">
                <a16:creationId xmlns:a16="http://schemas.microsoft.com/office/drawing/2014/main" id="{FB319F5D-A026-6C4D-9CCF-499F71735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395" y="2462285"/>
            <a:ext cx="891204" cy="849644"/>
          </a:xfrm>
          <a:custGeom>
            <a:avLst/>
            <a:gdLst/>
            <a:ahLst/>
            <a:cxnLst/>
            <a:rect l="0" t="0" r="r" b="b"/>
            <a:pathLst>
              <a:path w="306028" h="291180">
                <a:moveTo>
                  <a:pt x="127962" y="214558"/>
                </a:moveTo>
                <a:lnTo>
                  <a:pt x="127962" y="244775"/>
                </a:lnTo>
                <a:lnTo>
                  <a:pt x="148508" y="244775"/>
                </a:lnTo>
                <a:cubicBezTo>
                  <a:pt x="149950" y="244775"/>
                  <a:pt x="151392" y="243696"/>
                  <a:pt x="152473" y="242617"/>
                </a:cubicBezTo>
                <a:cubicBezTo>
                  <a:pt x="153555" y="241178"/>
                  <a:pt x="153555" y="239739"/>
                  <a:pt x="153194" y="237941"/>
                </a:cubicBezTo>
                <a:lnTo>
                  <a:pt x="145264" y="217796"/>
                </a:lnTo>
                <a:cubicBezTo>
                  <a:pt x="144543" y="215997"/>
                  <a:pt x="142381" y="214558"/>
                  <a:pt x="140578" y="214558"/>
                </a:cubicBezTo>
                <a:lnTo>
                  <a:pt x="127962" y="214558"/>
                </a:lnTo>
                <a:close/>
                <a:moveTo>
                  <a:pt x="85788" y="184341"/>
                </a:moveTo>
                <a:lnTo>
                  <a:pt x="85788" y="272115"/>
                </a:lnTo>
                <a:cubicBezTo>
                  <a:pt x="85788" y="277870"/>
                  <a:pt x="90114" y="282187"/>
                  <a:pt x="95521" y="282187"/>
                </a:cubicBezTo>
                <a:lnTo>
                  <a:pt x="108858" y="282187"/>
                </a:lnTo>
                <a:cubicBezTo>
                  <a:pt x="114265" y="282187"/>
                  <a:pt x="118590" y="277870"/>
                  <a:pt x="118590" y="272115"/>
                </a:cubicBezTo>
                <a:lnTo>
                  <a:pt x="118590" y="249452"/>
                </a:lnTo>
                <a:lnTo>
                  <a:pt x="118590" y="210241"/>
                </a:lnTo>
                <a:lnTo>
                  <a:pt x="118590" y="184341"/>
                </a:lnTo>
                <a:lnTo>
                  <a:pt x="85788" y="184341"/>
                </a:lnTo>
                <a:close/>
                <a:moveTo>
                  <a:pt x="278994" y="92250"/>
                </a:moveTo>
                <a:lnTo>
                  <a:pt x="278994" y="139734"/>
                </a:lnTo>
                <a:cubicBezTo>
                  <a:pt x="289086" y="137216"/>
                  <a:pt x="296656" y="127504"/>
                  <a:pt x="296656" y="115992"/>
                </a:cubicBezTo>
                <a:cubicBezTo>
                  <a:pt x="296656" y="104121"/>
                  <a:pt x="289086" y="94409"/>
                  <a:pt x="278994" y="92250"/>
                </a:cubicBezTo>
                <a:close/>
                <a:moveTo>
                  <a:pt x="91899" y="81990"/>
                </a:moveTo>
                <a:cubicBezTo>
                  <a:pt x="94369" y="81990"/>
                  <a:pt x="96485" y="84139"/>
                  <a:pt x="96485" y="86647"/>
                </a:cubicBezTo>
                <a:lnTo>
                  <a:pt x="96485" y="146825"/>
                </a:lnTo>
                <a:cubicBezTo>
                  <a:pt x="96485" y="149333"/>
                  <a:pt x="94369" y="151482"/>
                  <a:pt x="91899" y="151482"/>
                </a:cubicBezTo>
                <a:cubicBezTo>
                  <a:pt x="89430" y="151482"/>
                  <a:pt x="87313" y="149333"/>
                  <a:pt x="87313" y="146825"/>
                </a:cubicBezTo>
                <a:lnTo>
                  <a:pt x="87313" y="86647"/>
                </a:lnTo>
                <a:cubicBezTo>
                  <a:pt x="87313" y="84139"/>
                  <a:pt x="89430" y="81990"/>
                  <a:pt x="91899" y="81990"/>
                </a:cubicBezTo>
                <a:close/>
                <a:moveTo>
                  <a:pt x="61912" y="81990"/>
                </a:moveTo>
                <a:cubicBezTo>
                  <a:pt x="64477" y="81990"/>
                  <a:pt x="66308" y="84139"/>
                  <a:pt x="66308" y="86647"/>
                </a:cubicBezTo>
                <a:lnTo>
                  <a:pt x="66308" y="146825"/>
                </a:lnTo>
                <a:cubicBezTo>
                  <a:pt x="66308" y="149333"/>
                  <a:pt x="64477" y="151482"/>
                  <a:pt x="61912" y="151482"/>
                </a:cubicBezTo>
                <a:cubicBezTo>
                  <a:pt x="58981" y="151482"/>
                  <a:pt x="57150" y="149333"/>
                  <a:pt x="57150" y="146825"/>
                </a:cubicBezTo>
                <a:lnTo>
                  <a:pt x="57150" y="86647"/>
                </a:lnTo>
                <a:cubicBezTo>
                  <a:pt x="57150" y="84139"/>
                  <a:pt x="58981" y="81990"/>
                  <a:pt x="61912" y="81990"/>
                </a:cubicBezTo>
                <a:close/>
                <a:moveTo>
                  <a:pt x="247530" y="81108"/>
                </a:moveTo>
                <a:cubicBezTo>
                  <a:pt x="250046" y="80403"/>
                  <a:pt x="252563" y="82167"/>
                  <a:pt x="253281" y="84636"/>
                </a:cubicBezTo>
                <a:cubicBezTo>
                  <a:pt x="253641" y="86753"/>
                  <a:pt x="251844" y="89575"/>
                  <a:pt x="249328" y="89928"/>
                </a:cubicBezTo>
                <a:cubicBezTo>
                  <a:pt x="230278" y="93456"/>
                  <a:pt x="196491" y="98042"/>
                  <a:pt x="144373" y="99100"/>
                </a:cubicBezTo>
                <a:cubicBezTo>
                  <a:pt x="141857" y="99100"/>
                  <a:pt x="139700" y="96984"/>
                  <a:pt x="139700" y="94514"/>
                </a:cubicBezTo>
                <a:cubicBezTo>
                  <a:pt x="139700" y="92045"/>
                  <a:pt x="141497" y="89928"/>
                  <a:pt x="144013" y="89928"/>
                </a:cubicBezTo>
                <a:cubicBezTo>
                  <a:pt x="195772" y="89223"/>
                  <a:pt x="228840" y="84636"/>
                  <a:pt x="247530" y="81108"/>
                </a:cubicBezTo>
                <a:close/>
                <a:moveTo>
                  <a:pt x="68847" y="56637"/>
                </a:moveTo>
                <a:cubicBezTo>
                  <a:pt x="36045" y="56637"/>
                  <a:pt x="9372" y="82897"/>
                  <a:pt x="9372" y="115992"/>
                </a:cubicBezTo>
                <a:cubicBezTo>
                  <a:pt x="9372" y="148728"/>
                  <a:pt x="36045" y="175348"/>
                  <a:pt x="68847" y="175348"/>
                </a:cubicBezTo>
                <a:lnTo>
                  <a:pt x="81102" y="175348"/>
                </a:lnTo>
                <a:lnTo>
                  <a:pt x="118590" y="175348"/>
                </a:lnTo>
                <a:lnTo>
                  <a:pt x="118590" y="56637"/>
                </a:lnTo>
                <a:lnTo>
                  <a:pt x="68847" y="56637"/>
                </a:lnTo>
                <a:close/>
                <a:moveTo>
                  <a:pt x="269982" y="15628"/>
                </a:moveTo>
                <a:cubicBezTo>
                  <a:pt x="253401" y="29297"/>
                  <a:pt x="210867" y="55558"/>
                  <a:pt x="127962" y="56637"/>
                </a:cubicBezTo>
                <a:lnTo>
                  <a:pt x="127962" y="175348"/>
                </a:lnTo>
                <a:cubicBezTo>
                  <a:pt x="210867" y="176427"/>
                  <a:pt x="253401" y="202687"/>
                  <a:pt x="269982" y="216357"/>
                </a:cubicBezTo>
                <a:lnTo>
                  <a:pt x="269982" y="15628"/>
                </a:lnTo>
                <a:close/>
                <a:moveTo>
                  <a:pt x="276110" y="519"/>
                </a:moveTo>
                <a:cubicBezTo>
                  <a:pt x="277912" y="1239"/>
                  <a:pt x="278994" y="2677"/>
                  <a:pt x="278994" y="4836"/>
                </a:cubicBezTo>
                <a:lnTo>
                  <a:pt x="278994" y="82897"/>
                </a:lnTo>
                <a:cubicBezTo>
                  <a:pt x="294133" y="85415"/>
                  <a:pt x="306028" y="99085"/>
                  <a:pt x="306028" y="115992"/>
                </a:cubicBezTo>
                <a:cubicBezTo>
                  <a:pt x="306028" y="132900"/>
                  <a:pt x="294133" y="146569"/>
                  <a:pt x="278994" y="149087"/>
                </a:cubicBezTo>
                <a:lnTo>
                  <a:pt x="278994" y="227149"/>
                </a:lnTo>
                <a:cubicBezTo>
                  <a:pt x="278994" y="228947"/>
                  <a:pt x="277912" y="230746"/>
                  <a:pt x="276110" y="231465"/>
                </a:cubicBezTo>
                <a:cubicBezTo>
                  <a:pt x="275749" y="231465"/>
                  <a:pt x="275029" y="231465"/>
                  <a:pt x="274668" y="231465"/>
                </a:cubicBezTo>
                <a:cubicBezTo>
                  <a:pt x="273226" y="231465"/>
                  <a:pt x="271784" y="231106"/>
                  <a:pt x="271064" y="230026"/>
                </a:cubicBezTo>
                <a:cubicBezTo>
                  <a:pt x="270343" y="229667"/>
                  <a:pt x="232495" y="185780"/>
                  <a:pt x="127962" y="184341"/>
                </a:cubicBezTo>
                <a:lnTo>
                  <a:pt x="127962" y="205565"/>
                </a:lnTo>
                <a:lnTo>
                  <a:pt x="140578" y="205565"/>
                </a:lnTo>
                <a:cubicBezTo>
                  <a:pt x="146346" y="205565"/>
                  <a:pt x="151392" y="209162"/>
                  <a:pt x="153555" y="214558"/>
                </a:cubicBezTo>
                <a:lnTo>
                  <a:pt x="161485" y="234703"/>
                </a:lnTo>
                <a:cubicBezTo>
                  <a:pt x="163287" y="239020"/>
                  <a:pt x="162927" y="243696"/>
                  <a:pt x="160043" y="248013"/>
                </a:cubicBezTo>
                <a:cubicBezTo>
                  <a:pt x="157520" y="251610"/>
                  <a:pt x="153194" y="254128"/>
                  <a:pt x="148508" y="254128"/>
                </a:cubicBezTo>
                <a:lnTo>
                  <a:pt x="127962" y="254128"/>
                </a:lnTo>
                <a:lnTo>
                  <a:pt x="127962" y="272115"/>
                </a:lnTo>
                <a:cubicBezTo>
                  <a:pt x="127962" y="282907"/>
                  <a:pt x="119311" y="291180"/>
                  <a:pt x="108858" y="291180"/>
                </a:cubicBezTo>
                <a:lnTo>
                  <a:pt x="95521" y="291180"/>
                </a:lnTo>
                <a:cubicBezTo>
                  <a:pt x="85067" y="291180"/>
                  <a:pt x="76777" y="282907"/>
                  <a:pt x="76777" y="272115"/>
                </a:cubicBezTo>
                <a:lnTo>
                  <a:pt x="76777" y="184341"/>
                </a:lnTo>
                <a:lnTo>
                  <a:pt x="68847" y="184341"/>
                </a:lnTo>
                <a:cubicBezTo>
                  <a:pt x="30999" y="184341"/>
                  <a:pt x="0" y="153764"/>
                  <a:pt x="0" y="115992"/>
                </a:cubicBezTo>
                <a:cubicBezTo>
                  <a:pt x="0" y="78221"/>
                  <a:pt x="30999" y="47284"/>
                  <a:pt x="68847" y="47284"/>
                </a:cubicBezTo>
                <a:lnTo>
                  <a:pt x="123276" y="47284"/>
                </a:lnTo>
                <a:cubicBezTo>
                  <a:pt x="231413" y="47284"/>
                  <a:pt x="270343" y="2318"/>
                  <a:pt x="271064" y="1598"/>
                </a:cubicBezTo>
                <a:cubicBezTo>
                  <a:pt x="272145" y="159"/>
                  <a:pt x="273947" y="-560"/>
                  <a:pt x="276110" y="5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9" name="Freeform 880">
            <a:extLst>
              <a:ext uri="{FF2B5EF4-FFF2-40B4-BE49-F238E27FC236}">
                <a16:creationId xmlns:a16="http://schemas.microsoft.com/office/drawing/2014/main" id="{C8C77023-B603-F920-4528-8F9741279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9941" y="1550174"/>
            <a:ext cx="553205" cy="550426"/>
          </a:xfrm>
          <a:custGeom>
            <a:avLst/>
            <a:gdLst/>
            <a:ahLst/>
            <a:cxnLst/>
            <a:rect l="0" t="0" r="r" b="b"/>
            <a:pathLst>
              <a:path w="315552" h="313965">
                <a:moveTo>
                  <a:pt x="90260" y="273378"/>
                </a:moveTo>
                <a:cubicBezTo>
                  <a:pt x="91961" y="271462"/>
                  <a:pt x="95023" y="271462"/>
                  <a:pt x="96724" y="273378"/>
                </a:cubicBezTo>
                <a:cubicBezTo>
                  <a:pt x="97744" y="274145"/>
                  <a:pt x="98085" y="275677"/>
                  <a:pt x="98085" y="277210"/>
                </a:cubicBezTo>
                <a:cubicBezTo>
                  <a:pt x="98085" y="278360"/>
                  <a:pt x="97744" y="279509"/>
                  <a:pt x="96724" y="280659"/>
                </a:cubicBezTo>
                <a:cubicBezTo>
                  <a:pt x="96044" y="281426"/>
                  <a:pt x="95023" y="282192"/>
                  <a:pt x="93662" y="282192"/>
                </a:cubicBezTo>
                <a:cubicBezTo>
                  <a:pt x="92302" y="282192"/>
                  <a:pt x="91281" y="281426"/>
                  <a:pt x="90260" y="280659"/>
                </a:cubicBezTo>
                <a:cubicBezTo>
                  <a:pt x="89580" y="279509"/>
                  <a:pt x="88900" y="278360"/>
                  <a:pt x="88900" y="277210"/>
                </a:cubicBezTo>
                <a:cubicBezTo>
                  <a:pt x="88900" y="275677"/>
                  <a:pt x="89580" y="274145"/>
                  <a:pt x="90260" y="273378"/>
                </a:cubicBezTo>
                <a:close/>
                <a:moveTo>
                  <a:pt x="33110" y="273378"/>
                </a:moveTo>
                <a:cubicBezTo>
                  <a:pt x="34811" y="271462"/>
                  <a:pt x="37873" y="271462"/>
                  <a:pt x="39574" y="273378"/>
                </a:cubicBezTo>
                <a:cubicBezTo>
                  <a:pt x="40594" y="274145"/>
                  <a:pt x="40935" y="275677"/>
                  <a:pt x="40935" y="277210"/>
                </a:cubicBezTo>
                <a:cubicBezTo>
                  <a:pt x="40935" y="278360"/>
                  <a:pt x="40594" y="279509"/>
                  <a:pt x="39574" y="280659"/>
                </a:cubicBezTo>
                <a:cubicBezTo>
                  <a:pt x="38553" y="281426"/>
                  <a:pt x="37533" y="282192"/>
                  <a:pt x="36172" y="282192"/>
                </a:cubicBezTo>
                <a:cubicBezTo>
                  <a:pt x="35152" y="282192"/>
                  <a:pt x="34131" y="281426"/>
                  <a:pt x="33110" y="280659"/>
                </a:cubicBezTo>
                <a:cubicBezTo>
                  <a:pt x="32090" y="279509"/>
                  <a:pt x="31750" y="278360"/>
                  <a:pt x="31750" y="277210"/>
                </a:cubicBezTo>
                <a:cubicBezTo>
                  <a:pt x="31750" y="275677"/>
                  <a:pt x="32090" y="274145"/>
                  <a:pt x="33110" y="273378"/>
                </a:cubicBezTo>
                <a:close/>
                <a:moveTo>
                  <a:pt x="249518" y="271462"/>
                </a:moveTo>
                <a:lnTo>
                  <a:pt x="282295" y="271462"/>
                </a:lnTo>
                <a:cubicBezTo>
                  <a:pt x="284816" y="271462"/>
                  <a:pt x="286977" y="273503"/>
                  <a:pt x="286977" y="276225"/>
                </a:cubicBezTo>
                <a:cubicBezTo>
                  <a:pt x="286977" y="278606"/>
                  <a:pt x="284816" y="280647"/>
                  <a:pt x="282295" y="280647"/>
                </a:cubicBezTo>
                <a:lnTo>
                  <a:pt x="249518" y="280647"/>
                </a:lnTo>
                <a:cubicBezTo>
                  <a:pt x="246636" y="280647"/>
                  <a:pt x="244475" y="278606"/>
                  <a:pt x="244475" y="276225"/>
                </a:cubicBezTo>
                <a:cubicBezTo>
                  <a:pt x="244475" y="273503"/>
                  <a:pt x="246636" y="271462"/>
                  <a:pt x="249518" y="271462"/>
                </a:cubicBezTo>
                <a:close/>
                <a:moveTo>
                  <a:pt x="64747" y="271462"/>
                </a:moveTo>
                <a:cubicBezTo>
                  <a:pt x="67469" y="271462"/>
                  <a:pt x="69510" y="273503"/>
                  <a:pt x="69510" y="276225"/>
                </a:cubicBezTo>
                <a:cubicBezTo>
                  <a:pt x="69510" y="278606"/>
                  <a:pt x="67469" y="280647"/>
                  <a:pt x="64747" y="280647"/>
                </a:cubicBezTo>
                <a:cubicBezTo>
                  <a:pt x="62366" y="280647"/>
                  <a:pt x="60325" y="278606"/>
                  <a:pt x="60325" y="276225"/>
                </a:cubicBezTo>
                <a:cubicBezTo>
                  <a:pt x="60325" y="273503"/>
                  <a:pt x="62366" y="271462"/>
                  <a:pt x="64747" y="271462"/>
                </a:cubicBezTo>
                <a:close/>
                <a:moveTo>
                  <a:pt x="191636" y="251604"/>
                </a:moveTo>
                <a:lnTo>
                  <a:pt x="191636" y="304593"/>
                </a:lnTo>
                <a:lnTo>
                  <a:pt x="286735" y="304593"/>
                </a:lnTo>
                <a:cubicBezTo>
                  <a:pt x="297181" y="304593"/>
                  <a:pt x="305826" y="295941"/>
                  <a:pt x="305826" y="285128"/>
                </a:cubicBezTo>
                <a:lnTo>
                  <a:pt x="305826" y="271069"/>
                </a:lnTo>
                <a:cubicBezTo>
                  <a:pt x="305826" y="260255"/>
                  <a:pt x="297181" y="251604"/>
                  <a:pt x="286735" y="251604"/>
                </a:cubicBezTo>
                <a:lnTo>
                  <a:pt x="191636" y="251604"/>
                </a:lnTo>
                <a:close/>
                <a:moveTo>
                  <a:pt x="28817" y="251604"/>
                </a:moveTo>
                <a:cubicBezTo>
                  <a:pt x="18011" y="251604"/>
                  <a:pt x="9365" y="260255"/>
                  <a:pt x="9365" y="271069"/>
                </a:cubicBezTo>
                <a:lnTo>
                  <a:pt x="9365" y="285128"/>
                </a:lnTo>
                <a:cubicBezTo>
                  <a:pt x="9365" y="295941"/>
                  <a:pt x="18011" y="304593"/>
                  <a:pt x="28817" y="304593"/>
                </a:cubicBezTo>
                <a:lnTo>
                  <a:pt x="122474" y="304593"/>
                </a:lnTo>
                <a:lnTo>
                  <a:pt x="122474" y="251604"/>
                </a:lnTo>
                <a:lnTo>
                  <a:pt x="28817" y="251604"/>
                </a:lnTo>
                <a:close/>
                <a:moveTo>
                  <a:pt x="90260" y="211466"/>
                </a:moveTo>
                <a:cubicBezTo>
                  <a:pt x="91961" y="209550"/>
                  <a:pt x="95023" y="209550"/>
                  <a:pt x="96724" y="211849"/>
                </a:cubicBezTo>
                <a:cubicBezTo>
                  <a:pt x="97744" y="212615"/>
                  <a:pt x="98085" y="213765"/>
                  <a:pt x="98085" y="215297"/>
                </a:cubicBezTo>
                <a:cubicBezTo>
                  <a:pt x="98085" y="216447"/>
                  <a:pt x="97744" y="217980"/>
                  <a:pt x="96724" y="218746"/>
                </a:cubicBezTo>
                <a:cubicBezTo>
                  <a:pt x="96044" y="219896"/>
                  <a:pt x="95023" y="220279"/>
                  <a:pt x="93662" y="220279"/>
                </a:cubicBezTo>
                <a:cubicBezTo>
                  <a:pt x="92302" y="220279"/>
                  <a:pt x="91281" y="219896"/>
                  <a:pt x="90260" y="218746"/>
                </a:cubicBezTo>
                <a:cubicBezTo>
                  <a:pt x="89580" y="217980"/>
                  <a:pt x="88900" y="216447"/>
                  <a:pt x="88900" y="215297"/>
                </a:cubicBezTo>
                <a:cubicBezTo>
                  <a:pt x="88900" y="213765"/>
                  <a:pt x="89580" y="212615"/>
                  <a:pt x="90260" y="211466"/>
                </a:cubicBezTo>
                <a:close/>
                <a:moveTo>
                  <a:pt x="33110" y="211466"/>
                </a:moveTo>
                <a:cubicBezTo>
                  <a:pt x="34811" y="209550"/>
                  <a:pt x="37873" y="209550"/>
                  <a:pt x="39574" y="211849"/>
                </a:cubicBezTo>
                <a:cubicBezTo>
                  <a:pt x="40594" y="212615"/>
                  <a:pt x="40935" y="213765"/>
                  <a:pt x="40935" y="215297"/>
                </a:cubicBezTo>
                <a:cubicBezTo>
                  <a:pt x="40935" y="216447"/>
                  <a:pt x="40594" y="217980"/>
                  <a:pt x="39574" y="218746"/>
                </a:cubicBezTo>
                <a:cubicBezTo>
                  <a:pt x="38553" y="219896"/>
                  <a:pt x="37533" y="220279"/>
                  <a:pt x="36512" y="220279"/>
                </a:cubicBezTo>
                <a:cubicBezTo>
                  <a:pt x="35152" y="220279"/>
                  <a:pt x="34131" y="219896"/>
                  <a:pt x="33110" y="218746"/>
                </a:cubicBezTo>
                <a:cubicBezTo>
                  <a:pt x="32090" y="217980"/>
                  <a:pt x="31750" y="216447"/>
                  <a:pt x="31750" y="215297"/>
                </a:cubicBezTo>
                <a:cubicBezTo>
                  <a:pt x="31750" y="213765"/>
                  <a:pt x="32090" y="212615"/>
                  <a:pt x="33110" y="211466"/>
                </a:cubicBezTo>
                <a:close/>
                <a:moveTo>
                  <a:pt x="249518" y="209550"/>
                </a:moveTo>
                <a:lnTo>
                  <a:pt x="282295" y="209550"/>
                </a:lnTo>
                <a:cubicBezTo>
                  <a:pt x="284816" y="209550"/>
                  <a:pt x="286977" y="211667"/>
                  <a:pt x="286977" y="214136"/>
                </a:cubicBezTo>
                <a:cubicBezTo>
                  <a:pt x="286977" y="216605"/>
                  <a:pt x="284816" y="218722"/>
                  <a:pt x="282295" y="218722"/>
                </a:cubicBezTo>
                <a:lnTo>
                  <a:pt x="249518" y="218722"/>
                </a:lnTo>
                <a:cubicBezTo>
                  <a:pt x="246636" y="218722"/>
                  <a:pt x="244475" y="216605"/>
                  <a:pt x="244475" y="214136"/>
                </a:cubicBezTo>
                <a:cubicBezTo>
                  <a:pt x="244475" y="211667"/>
                  <a:pt x="246636" y="209550"/>
                  <a:pt x="249518" y="209550"/>
                </a:cubicBezTo>
                <a:close/>
                <a:moveTo>
                  <a:pt x="65689" y="209550"/>
                </a:moveTo>
                <a:cubicBezTo>
                  <a:pt x="68755" y="209550"/>
                  <a:pt x="71054" y="211667"/>
                  <a:pt x="71054" y="214136"/>
                </a:cubicBezTo>
                <a:cubicBezTo>
                  <a:pt x="71054" y="216605"/>
                  <a:pt x="68755" y="218722"/>
                  <a:pt x="65689" y="218722"/>
                </a:cubicBezTo>
                <a:cubicBezTo>
                  <a:pt x="63007" y="218722"/>
                  <a:pt x="60325" y="216605"/>
                  <a:pt x="60325" y="214136"/>
                </a:cubicBezTo>
                <a:cubicBezTo>
                  <a:pt x="60325" y="211667"/>
                  <a:pt x="63007" y="209550"/>
                  <a:pt x="65689" y="209550"/>
                </a:cubicBezTo>
                <a:close/>
                <a:moveTo>
                  <a:pt x="191636" y="188883"/>
                </a:moveTo>
                <a:lnTo>
                  <a:pt x="191636" y="242232"/>
                </a:lnTo>
                <a:lnTo>
                  <a:pt x="286735" y="242232"/>
                </a:lnTo>
                <a:cubicBezTo>
                  <a:pt x="297181" y="242232"/>
                  <a:pt x="305826" y="233220"/>
                  <a:pt x="305826" y="222767"/>
                </a:cubicBezTo>
                <a:lnTo>
                  <a:pt x="305826" y="208348"/>
                </a:lnTo>
                <a:cubicBezTo>
                  <a:pt x="305826" y="197534"/>
                  <a:pt x="297181" y="188883"/>
                  <a:pt x="286735" y="188883"/>
                </a:cubicBezTo>
                <a:lnTo>
                  <a:pt x="191636" y="188883"/>
                </a:lnTo>
                <a:close/>
                <a:moveTo>
                  <a:pt x="28817" y="188883"/>
                </a:moveTo>
                <a:cubicBezTo>
                  <a:pt x="18011" y="188883"/>
                  <a:pt x="9365" y="197534"/>
                  <a:pt x="9365" y="208348"/>
                </a:cubicBezTo>
                <a:lnTo>
                  <a:pt x="9365" y="222767"/>
                </a:lnTo>
                <a:cubicBezTo>
                  <a:pt x="9365" y="233220"/>
                  <a:pt x="18011" y="242232"/>
                  <a:pt x="28817" y="242232"/>
                </a:cubicBezTo>
                <a:lnTo>
                  <a:pt x="122474" y="242232"/>
                </a:lnTo>
                <a:lnTo>
                  <a:pt x="122474" y="188883"/>
                </a:lnTo>
                <a:lnTo>
                  <a:pt x="28817" y="188883"/>
                </a:lnTo>
                <a:close/>
                <a:moveTo>
                  <a:pt x="145168" y="9372"/>
                </a:moveTo>
                <a:cubicBezTo>
                  <a:pt x="109146" y="9372"/>
                  <a:pt x="79608" y="38930"/>
                  <a:pt x="79608" y="74977"/>
                </a:cubicBezTo>
                <a:cubicBezTo>
                  <a:pt x="79608" y="78942"/>
                  <a:pt x="79968" y="82907"/>
                  <a:pt x="80689" y="87232"/>
                </a:cubicBezTo>
                <a:cubicBezTo>
                  <a:pt x="81049" y="88674"/>
                  <a:pt x="80689" y="90116"/>
                  <a:pt x="79608" y="91197"/>
                </a:cubicBezTo>
                <a:cubicBezTo>
                  <a:pt x="78527" y="92639"/>
                  <a:pt x="76726" y="93000"/>
                  <a:pt x="74925" y="92639"/>
                </a:cubicBezTo>
                <a:cubicBezTo>
                  <a:pt x="71323" y="91918"/>
                  <a:pt x="67721" y="91197"/>
                  <a:pt x="63759" y="91197"/>
                </a:cubicBezTo>
                <a:cubicBezTo>
                  <a:pt x="58355" y="91197"/>
                  <a:pt x="53312" y="92279"/>
                  <a:pt x="47909" y="94081"/>
                </a:cubicBezTo>
                <a:cubicBezTo>
                  <a:pt x="24855" y="101651"/>
                  <a:pt x="9365" y="124000"/>
                  <a:pt x="9365" y="149232"/>
                </a:cubicBezTo>
                <a:lnTo>
                  <a:pt x="9365" y="160046"/>
                </a:lnTo>
                <a:cubicBezTo>
                  <a:pt x="9365" y="170860"/>
                  <a:pt x="18011" y="179511"/>
                  <a:pt x="28817" y="179511"/>
                </a:cubicBezTo>
                <a:lnTo>
                  <a:pt x="122474" y="179511"/>
                </a:lnTo>
                <a:lnTo>
                  <a:pt x="122474" y="151035"/>
                </a:lnTo>
                <a:lnTo>
                  <a:pt x="87173" y="151035"/>
                </a:lnTo>
                <a:cubicBezTo>
                  <a:pt x="85372" y="151035"/>
                  <a:pt x="83571" y="149953"/>
                  <a:pt x="82850" y="147790"/>
                </a:cubicBezTo>
                <a:cubicBezTo>
                  <a:pt x="82130" y="146348"/>
                  <a:pt x="82490" y="144186"/>
                  <a:pt x="83931" y="142744"/>
                </a:cubicBezTo>
                <a:lnTo>
                  <a:pt x="154173" y="72453"/>
                </a:lnTo>
                <a:cubicBezTo>
                  <a:pt x="155975" y="70651"/>
                  <a:pt x="158856" y="70651"/>
                  <a:pt x="161018" y="72453"/>
                </a:cubicBezTo>
                <a:lnTo>
                  <a:pt x="231260" y="142744"/>
                </a:lnTo>
                <a:cubicBezTo>
                  <a:pt x="232701" y="144186"/>
                  <a:pt x="233061" y="146348"/>
                  <a:pt x="232341" y="147790"/>
                </a:cubicBezTo>
                <a:cubicBezTo>
                  <a:pt x="231621" y="149953"/>
                  <a:pt x="229819" y="151035"/>
                  <a:pt x="227658" y="151035"/>
                </a:cubicBezTo>
                <a:lnTo>
                  <a:pt x="191636" y="151035"/>
                </a:lnTo>
                <a:lnTo>
                  <a:pt x="191636" y="179511"/>
                </a:lnTo>
                <a:lnTo>
                  <a:pt x="286735" y="179511"/>
                </a:lnTo>
                <a:cubicBezTo>
                  <a:pt x="297181" y="179511"/>
                  <a:pt x="305826" y="170860"/>
                  <a:pt x="305826" y="160046"/>
                </a:cubicBezTo>
                <a:lnTo>
                  <a:pt x="305826" y="158604"/>
                </a:lnTo>
                <a:cubicBezTo>
                  <a:pt x="305826" y="140221"/>
                  <a:pt x="294299" y="124000"/>
                  <a:pt x="277369" y="119314"/>
                </a:cubicBezTo>
                <a:cubicBezTo>
                  <a:pt x="276288" y="119314"/>
                  <a:pt x="275568" y="118953"/>
                  <a:pt x="274487" y="118593"/>
                </a:cubicBezTo>
                <a:cubicBezTo>
                  <a:pt x="272686" y="118593"/>
                  <a:pt x="271605" y="117511"/>
                  <a:pt x="270885" y="116069"/>
                </a:cubicBezTo>
                <a:cubicBezTo>
                  <a:pt x="270164" y="114628"/>
                  <a:pt x="270164" y="112825"/>
                  <a:pt x="270885" y="111744"/>
                </a:cubicBezTo>
                <a:cubicBezTo>
                  <a:pt x="274847" y="104895"/>
                  <a:pt x="276288" y="96965"/>
                  <a:pt x="274847" y="89395"/>
                </a:cubicBezTo>
                <a:cubicBezTo>
                  <a:pt x="272686" y="74616"/>
                  <a:pt x="260439" y="62721"/>
                  <a:pt x="245670" y="60918"/>
                </a:cubicBezTo>
                <a:cubicBezTo>
                  <a:pt x="235583" y="59477"/>
                  <a:pt x="225497" y="62721"/>
                  <a:pt x="218292" y="69570"/>
                </a:cubicBezTo>
                <a:cubicBezTo>
                  <a:pt x="216852" y="70651"/>
                  <a:pt x="215050" y="71011"/>
                  <a:pt x="213249" y="70291"/>
                </a:cubicBezTo>
                <a:cubicBezTo>
                  <a:pt x="211808" y="69930"/>
                  <a:pt x="210368" y="68128"/>
                  <a:pt x="210368" y="66686"/>
                </a:cubicBezTo>
                <a:cubicBezTo>
                  <a:pt x="206045" y="33884"/>
                  <a:pt x="177948" y="9372"/>
                  <a:pt x="145168" y="9372"/>
                </a:cubicBezTo>
                <a:close/>
                <a:moveTo>
                  <a:pt x="145168" y="0"/>
                </a:moveTo>
                <a:cubicBezTo>
                  <a:pt x="180109" y="0"/>
                  <a:pt x="210368" y="24151"/>
                  <a:pt x="218292" y="57314"/>
                </a:cubicBezTo>
                <a:cubicBezTo>
                  <a:pt x="226577" y="52267"/>
                  <a:pt x="236664" y="50104"/>
                  <a:pt x="246750" y="51186"/>
                </a:cubicBezTo>
                <a:cubicBezTo>
                  <a:pt x="265842" y="53709"/>
                  <a:pt x="281331" y="68488"/>
                  <a:pt x="284573" y="87593"/>
                </a:cubicBezTo>
                <a:cubicBezTo>
                  <a:pt x="285654" y="95523"/>
                  <a:pt x="284933" y="103814"/>
                  <a:pt x="282052" y="111023"/>
                </a:cubicBezTo>
                <a:cubicBezTo>
                  <a:pt x="301864" y="117151"/>
                  <a:pt x="315552" y="136616"/>
                  <a:pt x="315552" y="158604"/>
                </a:cubicBezTo>
                <a:lnTo>
                  <a:pt x="315552" y="160046"/>
                </a:lnTo>
                <a:cubicBezTo>
                  <a:pt x="315552" y="170139"/>
                  <a:pt x="310149" y="179151"/>
                  <a:pt x="302584" y="184197"/>
                </a:cubicBezTo>
                <a:cubicBezTo>
                  <a:pt x="310149" y="189244"/>
                  <a:pt x="315552" y="198255"/>
                  <a:pt x="315552" y="208348"/>
                </a:cubicBezTo>
                <a:lnTo>
                  <a:pt x="315552" y="222767"/>
                </a:lnTo>
                <a:cubicBezTo>
                  <a:pt x="315552" y="232860"/>
                  <a:pt x="310149" y="241872"/>
                  <a:pt x="302584" y="246918"/>
                </a:cubicBezTo>
                <a:cubicBezTo>
                  <a:pt x="310149" y="251965"/>
                  <a:pt x="315552" y="260616"/>
                  <a:pt x="315552" y="271069"/>
                </a:cubicBezTo>
                <a:lnTo>
                  <a:pt x="315552" y="285128"/>
                </a:lnTo>
                <a:cubicBezTo>
                  <a:pt x="315552" y="300988"/>
                  <a:pt x="302584" y="313965"/>
                  <a:pt x="286735" y="313965"/>
                </a:cubicBezTo>
                <a:lnTo>
                  <a:pt x="186953" y="313965"/>
                </a:lnTo>
                <a:cubicBezTo>
                  <a:pt x="184432" y="313965"/>
                  <a:pt x="181910" y="311802"/>
                  <a:pt x="181910" y="309279"/>
                </a:cubicBezTo>
                <a:lnTo>
                  <a:pt x="181910" y="308918"/>
                </a:lnTo>
                <a:lnTo>
                  <a:pt x="181910" y="146348"/>
                </a:lnTo>
                <a:cubicBezTo>
                  <a:pt x="181910" y="143465"/>
                  <a:pt x="184432" y="141302"/>
                  <a:pt x="186953" y="141302"/>
                </a:cubicBezTo>
                <a:lnTo>
                  <a:pt x="216491" y="141302"/>
                </a:lnTo>
                <a:lnTo>
                  <a:pt x="157415" y="82546"/>
                </a:lnTo>
                <a:lnTo>
                  <a:pt x="99060" y="141302"/>
                </a:lnTo>
                <a:lnTo>
                  <a:pt x="127157" y="141302"/>
                </a:lnTo>
                <a:cubicBezTo>
                  <a:pt x="129679" y="141302"/>
                  <a:pt x="131840" y="143465"/>
                  <a:pt x="131840" y="146348"/>
                </a:cubicBezTo>
                <a:lnTo>
                  <a:pt x="131840" y="308918"/>
                </a:lnTo>
                <a:lnTo>
                  <a:pt x="131840" y="309279"/>
                </a:lnTo>
                <a:cubicBezTo>
                  <a:pt x="131840" y="311802"/>
                  <a:pt x="129679" y="313965"/>
                  <a:pt x="127157" y="313965"/>
                </a:cubicBezTo>
                <a:lnTo>
                  <a:pt x="28817" y="313965"/>
                </a:lnTo>
                <a:cubicBezTo>
                  <a:pt x="12968" y="313965"/>
                  <a:pt x="0" y="300988"/>
                  <a:pt x="0" y="285128"/>
                </a:cubicBezTo>
                <a:lnTo>
                  <a:pt x="0" y="271069"/>
                </a:lnTo>
                <a:cubicBezTo>
                  <a:pt x="0" y="260616"/>
                  <a:pt x="5043" y="251965"/>
                  <a:pt x="12968" y="246918"/>
                </a:cubicBezTo>
                <a:cubicBezTo>
                  <a:pt x="5043" y="241872"/>
                  <a:pt x="0" y="232860"/>
                  <a:pt x="0" y="222767"/>
                </a:cubicBezTo>
                <a:lnTo>
                  <a:pt x="0" y="208348"/>
                </a:lnTo>
                <a:cubicBezTo>
                  <a:pt x="0" y="198255"/>
                  <a:pt x="5043" y="189244"/>
                  <a:pt x="12968" y="184197"/>
                </a:cubicBezTo>
                <a:cubicBezTo>
                  <a:pt x="5043" y="179151"/>
                  <a:pt x="0" y="170139"/>
                  <a:pt x="0" y="160046"/>
                </a:cubicBezTo>
                <a:lnTo>
                  <a:pt x="0" y="149232"/>
                </a:lnTo>
                <a:cubicBezTo>
                  <a:pt x="0" y="119674"/>
                  <a:pt x="18011" y="93721"/>
                  <a:pt x="44667" y="85070"/>
                </a:cubicBezTo>
                <a:cubicBezTo>
                  <a:pt x="53312" y="82186"/>
                  <a:pt x="61597" y="81465"/>
                  <a:pt x="70603" y="82186"/>
                </a:cubicBezTo>
                <a:cubicBezTo>
                  <a:pt x="70242" y="79663"/>
                  <a:pt x="70242" y="77500"/>
                  <a:pt x="70242" y="74977"/>
                </a:cubicBezTo>
                <a:cubicBezTo>
                  <a:pt x="70242" y="33523"/>
                  <a:pt x="103743" y="0"/>
                  <a:pt x="1451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0" name="Freeform 338">
            <a:extLst>
              <a:ext uri="{FF2B5EF4-FFF2-40B4-BE49-F238E27FC236}">
                <a16:creationId xmlns:a16="http://schemas.microsoft.com/office/drawing/2014/main" id="{B570DC73-8F47-12A6-2F38-158D3935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866" y="4199307"/>
            <a:ext cx="553206" cy="555986"/>
          </a:xfrm>
          <a:custGeom>
            <a:avLst/>
            <a:gdLst>
              <a:gd name="T0" fmla="*/ 47909 w 877"/>
              <a:gd name="T1" fmla="*/ 249670 h 880"/>
              <a:gd name="T2" fmla="*/ 299703 w 877"/>
              <a:gd name="T3" fmla="*/ 197355 h 880"/>
              <a:gd name="T4" fmla="*/ 49710 w 877"/>
              <a:gd name="T5" fmla="*/ 142514 h 880"/>
              <a:gd name="T6" fmla="*/ 85372 w 877"/>
              <a:gd name="T7" fmla="*/ 172821 h 880"/>
              <a:gd name="T8" fmla="*/ 94738 w 877"/>
              <a:gd name="T9" fmla="*/ 171378 h 880"/>
              <a:gd name="T10" fmla="*/ 96179 w 877"/>
              <a:gd name="T11" fmla="*/ 156585 h 880"/>
              <a:gd name="T12" fmla="*/ 103383 w 877"/>
              <a:gd name="T13" fmla="*/ 154420 h 880"/>
              <a:gd name="T14" fmla="*/ 109507 w 877"/>
              <a:gd name="T15" fmla="*/ 151895 h 880"/>
              <a:gd name="T16" fmla="*/ 115631 w 877"/>
              <a:gd name="T17" fmla="*/ 148287 h 880"/>
              <a:gd name="T18" fmla="*/ 123195 w 877"/>
              <a:gd name="T19" fmla="*/ 142153 h 880"/>
              <a:gd name="T20" fmla="*/ 130760 w 877"/>
              <a:gd name="T21" fmla="*/ 147205 h 880"/>
              <a:gd name="T22" fmla="*/ 129319 w 877"/>
              <a:gd name="T23" fmla="*/ 176790 h 880"/>
              <a:gd name="T24" fmla="*/ 140846 w 877"/>
              <a:gd name="T25" fmla="*/ 150452 h 880"/>
              <a:gd name="T26" fmla="*/ 219734 w 877"/>
              <a:gd name="T27" fmla="*/ 124835 h 880"/>
              <a:gd name="T28" fmla="*/ 49710 w 877"/>
              <a:gd name="T29" fmla="*/ 142514 h 880"/>
              <a:gd name="T30" fmla="*/ 81770 w 877"/>
              <a:gd name="T31" fmla="*/ 82983 h 880"/>
              <a:gd name="T32" fmla="*/ 87173 w 877"/>
              <a:gd name="T33" fmla="*/ 74685 h 880"/>
              <a:gd name="T34" fmla="*/ 75646 w 877"/>
              <a:gd name="T35" fmla="*/ 57366 h 880"/>
              <a:gd name="T36" fmla="*/ 86093 w 877"/>
              <a:gd name="T37" fmla="*/ 31750 h 880"/>
              <a:gd name="T38" fmla="*/ 127878 w 877"/>
              <a:gd name="T39" fmla="*/ 59531 h 880"/>
              <a:gd name="T40" fmla="*/ 136523 w 877"/>
              <a:gd name="T41" fmla="*/ 55202 h 880"/>
              <a:gd name="T42" fmla="*/ 168223 w 877"/>
              <a:gd name="T43" fmla="*/ 12628 h 880"/>
              <a:gd name="T44" fmla="*/ 190917 w 877"/>
              <a:gd name="T45" fmla="*/ 59892 h 880"/>
              <a:gd name="T46" fmla="*/ 202083 w 877"/>
              <a:gd name="T47" fmla="*/ 43295 h 880"/>
              <a:gd name="T48" fmla="*/ 226218 w 877"/>
              <a:gd name="T49" fmla="*/ 33915 h 880"/>
              <a:gd name="T50" fmla="*/ 232702 w 877"/>
              <a:gd name="T51" fmla="*/ 67108 h 880"/>
              <a:gd name="T52" fmla="*/ 236304 w 877"/>
              <a:gd name="T53" fmla="*/ 76128 h 880"/>
              <a:gd name="T54" fmla="*/ 250713 w 877"/>
              <a:gd name="T55" fmla="*/ 74685 h 880"/>
              <a:gd name="T56" fmla="*/ 224777 w 877"/>
              <a:gd name="T57" fmla="*/ 115455 h 880"/>
              <a:gd name="T58" fmla="*/ 221175 w 877"/>
              <a:gd name="T59" fmla="*/ 96332 h 880"/>
              <a:gd name="T60" fmla="*/ 215051 w 877"/>
              <a:gd name="T61" fmla="*/ 114011 h 880"/>
              <a:gd name="T62" fmla="*/ 181911 w 877"/>
              <a:gd name="T63" fmla="*/ 120506 h 880"/>
              <a:gd name="T64" fmla="*/ 172545 w 877"/>
              <a:gd name="T65" fmla="*/ 110043 h 880"/>
              <a:gd name="T66" fmla="*/ 169664 w 877"/>
              <a:gd name="T67" fmla="*/ 127722 h 880"/>
              <a:gd name="T68" fmla="*/ 134002 w 877"/>
              <a:gd name="T69" fmla="*/ 138185 h 880"/>
              <a:gd name="T70" fmla="*/ 129679 w 877"/>
              <a:gd name="T71" fmla="*/ 134938 h 880"/>
              <a:gd name="T72" fmla="*/ 134362 w 877"/>
              <a:gd name="T73" fmla="*/ 109682 h 880"/>
              <a:gd name="T74" fmla="*/ 119593 w 877"/>
              <a:gd name="T75" fmla="*/ 132051 h 880"/>
              <a:gd name="T76" fmla="*/ 114190 w 877"/>
              <a:gd name="T77" fmla="*/ 137463 h 880"/>
              <a:gd name="T78" fmla="*/ 106985 w 877"/>
              <a:gd name="T79" fmla="*/ 142153 h 880"/>
              <a:gd name="T80" fmla="*/ 100141 w 877"/>
              <a:gd name="T81" fmla="*/ 145401 h 880"/>
              <a:gd name="T82" fmla="*/ 92577 w 877"/>
              <a:gd name="T83" fmla="*/ 147205 h 880"/>
              <a:gd name="T84" fmla="*/ 85012 w 877"/>
              <a:gd name="T85" fmla="*/ 147565 h 880"/>
              <a:gd name="T86" fmla="*/ 315553 w 877"/>
              <a:gd name="T87" fmla="*/ 192665 h 880"/>
              <a:gd name="T88" fmla="*/ 315193 w 877"/>
              <a:gd name="T89" fmla="*/ 190861 h 880"/>
              <a:gd name="T90" fmla="*/ 314832 w 877"/>
              <a:gd name="T91" fmla="*/ 190500 h 880"/>
              <a:gd name="T92" fmla="*/ 281692 w 877"/>
              <a:gd name="T93" fmla="*/ 106074 h 880"/>
              <a:gd name="T94" fmla="*/ 227659 w 877"/>
              <a:gd name="T95" fmla="*/ 24534 h 880"/>
              <a:gd name="T96" fmla="*/ 126797 w 877"/>
              <a:gd name="T97" fmla="*/ 27420 h 880"/>
              <a:gd name="T98" fmla="*/ 66280 w 877"/>
              <a:gd name="T99" fmla="*/ 47264 h 880"/>
              <a:gd name="T100" fmla="*/ 1081 w 877"/>
              <a:gd name="T101" fmla="*/ 189778 h 880"/>
              <a:gd name="T102" fmla="*/ 360 w 877"/>
              <a:gd name="T103" fmla="*/ 190861 h 880"/>
              <a:gd name="T104" fmla="*/ 0 w 877"/>
              <a:gd name="T105" fmla="*/ 192304 h 880"/>
              <a:gd name="T106" fmla="*/ 0 w 877"/>
              <a:gd name="T107" fmla="*/ 312088 h 880"/>
              <a:gd name="T108" fmla="*/ 315553 w 877"/>
              <a:gd name="T109" fmla="*/ 193026 h 88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77" h="880">
                <a:moveTo>
                  <a:pt x="849" y="852"/>
                </a:moveTo>
                <a:lnTo>
                  <a:pt x="26" y="852"/>
                </a:lnTo>
                <a:lnTo>
                  <a:pt x="26" y="571"/>
                </a:lnTo>
                <a:lnTo>
                  <a:pt x="123" y="687"/>
                </a:lnTo>
                <a:cubicBezTo>
                  <a:pt x="125" y="690"/>
                  <a:pt x="128" y="692"/>
                  <a:pt x="133" y="692"/>
                </a:cubicBezTo>
                <a:lnTo>
                  <a:pt x="730" y="692"/>
                </a:lnTo>
                <a:cubicBezTo>
                  <a:pt x="734" y="692"/>
                  <a:pt x="737" y="690"/>
                  <a:pt x="739" y="688"/>
                </a:cubicBezTo>
                <a:lnTo>
                  <a:pt x="849" y="569"/>
                </a:lnTo>
                <a:lnTo>
                  <a:pt x="849" y="852"/>
                </a:lnTo>
                <a:close/>
                <a:moveTo>
                  <a:pt x="832" y="547"/>
                </a:moveTo>
                <a:lnTo>
                  <a:pt x="724" y="666"/>
                </a:lnTo>
                <a:lnTo>
                  <a:pt x="139" y="666"/>
                </a:lnTo>
                <a:lnTo>
                  <a:pt x="42" y="547"/>
                </a:lnTo>
                <a:lnTo>
                  <a:pt x="832" y="547"/>
                </a:lnTo>
                <a:close/>
                <a:moveTo>
                  <a:pt x="138" y="395"/>
                </a:moveTo>
                <a:lnTo>
                  <a:pt x="138" y="395"/>
                </a:lnTo>
                <a:cubicBezTo>
                  <a:pt x="159" y="415"/>
                  <a:pt x="186" y="429"/>
                  <a:pt x="216" y="434"/>
                </a:cubicBezTo>
                <a:cubicBezTo>
                  <a:pt x="219" y="434"/>
                  <a:pt x="222" y="435"/>
                  <a:pt x="226" y="435"/>
                </a:cubicBezTo>
                <a:cubicBezTo>
                  <a:pt x="229" y="444"/>
                  <a:pt x="234" y="461"/>
                  <a:pt x="237" y="479"/>
                </a:cubicBezTo>
                <a:cubicBezTo>
                  <a:pt x="238" y="485"/>
                  <a:pt x="244" y="490"/>
                  <a:pt x="250" y="490"/>
                </a:cubicBezTo>
                <a:cubicBezTo>
                  <a:pt x="251" y="490"/>
                  <a:pt x="251" y="490"/>
                  <a:pt x="252" y="490"/>
                </a:cubicBezTo>
                <a:cubicBezTo>
                  <a:pt x="259" y="489"/>
                  <a:pt x="264" y="482"/>
                  <a:pt x="263" y="475"/>
                </a:cubicBezTo>
                <a:cubicBezTo>
                  <a:pt x="262" y="469"/>
                  <a:pt x="259" y="451"/>
                  <a:pt x="254" y="435"/>
                </a:cubicBezTo>
                <a:cubicBezTo>
                  <a:pt x="257" y="435"/>
                  <a:pt x="259" y="435"/>
                  <a:pt x="261" y="434"/>
                </a:cubicBezTo>
                <a:cubicBezTo>
                  <a:pt x="263" y="434"/>
                  <a:pt x="265" y="434"/>
                  <a:pt x="267" y="434"/>
                </a:cubicBezTo>
                <a:cubicBezTo>
                  <a:pt x="269" y="433"/>
                  <a:pt x="272" y="432"/>
                  <a:pt x="274" y="432"/>
                </a:cubicBezTo>
                <a:cubicBezTo>
                  <a:pt x="276" y="431"/>
                  <a:pt x="278" y="431"/>
                  <a:pt x="279" y="430"/>
                </a:cubicBezTo>
                <a:cubicBezTo>
                  <a:pt x="282" y="429"/>
                  <a:pt x="284" y="429"/>
                  <a:pt x="287" y="428"/>
                </a:cubicBezTo>
                <a:cubicBezTo>
                  <a:pt x="288" y="428"/>
                  <a:pt x="290" y="426"/>
                  <a:pt x="292" y="426"/>
                </a:cubicBezTo>
                <a:cubicBezTo>
                  <a:pt x="294" y="425"/>
                  <a:pt x="297" y="424"/>
                  <a:pt x="298" y="424"/>
                </a:cubicBezTo>
                <a:cubicBezTo>
                  <a:pt x="301" y="422"/>
                  <a:pt x="302" y="422"/>
                  <a:pt x="304" y="421"/>
                </a:cubicBezTo>
                <a:cubicBezTo>
                  <a:pt x="307" y="420"/>
                  <a:pt x="308" y="419"/>
                  <a:pt x="310" y="418"/>
                </a:cubicBezTo>
                <a:cubicBezTo>
                  <a:pt x="312" y="416"/>
                  <a:pt x="314" y="415"/>
                  <a:pt x="316" y="414"/>
                </a:cubicBezTo>
                <a:cubicBezTo>
                  <a:pt x="318" y="413"/>
                  <a:pt x="319" y="412"/>
                  <a:pt x="321" y="411"/>
                </a:cubicBezTo>
                <a:cubicBezTo>
                  <a:pt x="323" y="409"/>
                  <a:pt x="326" y="408"/>
                  <a:pt x="328" y="406"/>
                </a:cubicBezTo>
                <a:cubicBezTo>
                  <a:pt x="329" y="405"/>
                  <a:pt x="331" y="404"/>
                  <a:pt x="332" y="403"/>
                </a:cubicBezTo>
                <a:cubicBezTo>
                  <a:pt x="335" y="400"/>
                  <a:pt x="339" y="397"/>
                  <a:pt x="342" y="394"/>
                </a:cubicBezTo>
                <a:cubicBezTo>
                  <a:pt x="346" y="398"/>
                  <a:pt x="350" y="401"/>
                  <a:pt x="355" y="404"/>
                </a:cubicBezTo>
                <a:cubicBezTo>
                  <a:pt x="357" y="404"/>
                  <a:pt x="358" y="405"/>
                  <a:pt x="359" y="406"/>
                </a:cubicBezTo>
                <a:cubicBezTo>
                  <a:pt x="360" y="406"/>
                  <a:pt x="362" y="407"/>
                  <a:pt x="363" y="408"/>
                </a:cubicBezTo>
                <a:cubicBezTo>
                  <a:pt x="363" y="421"/>
                  <a:pt x="360" y="446"/>
                  <a:pt x="348" y="471"/>
                </a:cubicBezTo>
                <a:cubicBezTo>
                  <a:pt x="344" y="477"/>
                  <a:pt x="347" y="485"/>
                  <a:pt x="353" y="489"/>
                </a:cubicBezTo>
                <a:cubicBezTo>
                  <a:pt x="355" y="490"/>
                  <a:pt x="357" y="490"/>
                  <a:pt x="359" y="490"/>
                </a:cubicBezTo>
                <a:cubicBezTo>
                  <a:pt x="364" y="490"/>
                  <a:pt x="369" y="487"/>
                  <a:pt x="371" y="483"/>
                </a:cubicBezTo>
                <a:cubicBezTo>
                  <a:pt x="384" y="458"/>
                  <a:pt x="388" y="433"/>
                  <a:pt x="389" y="416"/>
                </a:cubicBezTo>
                <a:cubicBezTo>
                  <a:pt x="390" y="416"/>
                  <a:pt x="390" y="416"/>
                  <a:pt x="391" y="417"/>
                </a:cubicBezTo>
                <a:cubicBezTo>
                  <a:pt x="428" y="423"/>
                  <a:pt x="465" y="407"/>
                  <a:pt x="487" y="377"/>
                </a:cubicBezTo>
                <a:cubicBezTo>
                  <a:pt x="496" y="381"/>
                  <a:pt x="504" y="384"/>
                  <a:pt x="514" y="386"/>
                </a:cubicBezTo>
                <a:cubicBezTo>
                  <a:pt x="552" y="392"/>
                  <a:pt x="589" y="376"/>
                  <a:pt x="610" y="346"/>
                </a:cubicBezTo>
                <a:cubicBezTo>
                  <a:pt x="625" y="363"/>
                  <a:pt x="645" y="373"/>
                  <a:pt x="668" y="376"/>
                </a:cubicBezTo>
                <a:cubicBezTo>
                  <a:pt x="686" y="379"/>
                  <a:pt x="704" y="377"/>
                  <a:pt x="720" y="371"/>
                </a:cubicBezTo>
                <a:lnTo>
                  <a:pt x="836" y="521"/>
                </a:lnTo>
                <a:lnTo>
                  <a:pt x="40" y="521"/>
                </a:lnTo>
                <a:lnTo>
                  <a:pt x="138" y="395"/>
                </a:lnTo>
                <a:close/>
                <a:moveTo>
                  <a:pt x="121" y="270"/>
                </a:moveTo>
                <a:lnTo>
                  <a:pt x="121" y="270"/>
                </a:lnTo>
                <a:cubicBezTo>
                  <a:pt x="127" y="230"/>
                  <a:pt x="153" y="197"/>
                  <a:pt x="188" y="180"/>
                </a:cubicBezTo>
                <a:cubicBezTo>
                  <a:pt x="196" y="200"/>
                  <a:pt x="210" y="218"/>
                  <a:pt x="227" y="230"/>
                </a:cubicBezTo>
                <a:cubicBezTo>
                  <a:pt x="229" y="232"/>
                  <a:pt x="232" y="232"/>
                  <a:pt x="235" y="232"/>
                </a:cubicBezTo>
                <a:cubicBezTo>
                  <a:pt x="239" y="232"/>
                  <a:pt x="243" y="230"/>
                  <a:pt x="246" y="226"/>
                </a:cubicBezTo>
                <a:cubicBezTo>
                  <a:pt x="250" y="220"/>
                  <a:pt x="248" y="212"/>
                  <a:pt x="242" y="207"/>
                </a:cubicBezTo>
                <a:cubicBezTo>
                  <a:pt x="226" y="197"/>
                  <a:pt x="214" y="179"/>
                  <a:pt x="210" y="160"/>
                </a:cubicBezTo>
                <a:lnTo>
                  <a:pt x="210" y="159"/>
                </a:lnTo>
                <a:cubicBezTo>
                  <a:pt x="209" y="151"/>
                  <a:pt x="209" y="143"/>
                  <a:pt x="210" y="135"/>
                </a:cubicBezTo>
                <a:cubicBezTo>
                  <a:pt x="213" y="116"/>
                  <a:pt x="224" y="99"/>
                  <a:pt x="239" y="88"/>
                </a:cubicBezTo>
                <a:cubicBezTo>
                  <a:pt x="256" y="76"/>
                  <a:pt x="274" y="72"/>
                  <a:pt x="294" y="75"/>
                </a:cubicBezTo>
                <a:cubicBezTo>
                  <a:pt x="315" y="78"/>
                  <a:pt x="333" y="91"/>
                  <a:pt x="345" y="109"/>
                </a:cubicBezTo>
                <a:cubicBezTo>
                  <a:pt x="343" y="129"/>
                  <a:pt x="347" y="147"/>
                  <a:pt x="355" y="165"/>
                </a:cubicBezTo>
                <a:cubicBezTo>
                  <a:pt x="358" y="170"/>
                  <a:pt x="362" y="173"/>
                  <a:pt x="368" y="173"/>
                </a:cubicBezTo>
                <a:cubicBezTo>
                  <a:pt x="369" y="173"/>
                  <a:pt x="371" y="172"/>
                  <a:pt x="373" y="171"/>
                </a:cubicBezTo>
                <a:cubicBezTo>
                  <a:pt x="380" y="168"/>
                  <a:pt x="382" y="160"/>
                  <a:pt x="379" y="153"/>
                </a:cubicBezTo>
                <a:cubicBezTo>
                  <a:pt x="372" y="139"/>
                  <a:pt x="369" y="123"/>
                  <a:pt x="372" y="108"/>
                </a:cubicBezTo>
                <a:cubicBezTo>
                  <a:pt x="372" y="106"/>
                  <a:pt x="372" y="105"/>
                  <a:pt x="372" y="104"/>
                </a:cubicBezTo>
                <a:cubicBezTo>
                  <a:pt x="379" y="59"/>
                  <a:pt x="422" y="28"/>
                  <a:pt x="467" y="35"/>
                </a:cubicBezTo>
                <a:cubicBezTo>
                  <a:pt x="504" y="41"/>
                  <a:pt x="533" y="71"/>
                  <a:pt x="537" y="108"/>
                </a:cubicBezTo>
                <a:cubicBezTo>
                  <a:pt x="527" y="120"/>
                  <a:pt x="521" y="135"/>
                  <a:pt x="519" y="150"/>
                </a:cubicBezTo>
                <a:cubicBezTo>
                  <a:pt x="517" y="158"/>
                  <a:pt x="523" y="164"/>
                  <a:pt x="530" y="166"/>
                </a:cubicBezTo>
                <a:cubicBezTo>
                  <a:pt x="530" y="166"/>
                  <a:pt x="531" y="166"/>
                  <a:pt x="532" y="166"/>
                </a:cubicBezTo>
                <a:cubicBezTo>
                  <a:pt x="538" y="166"/>
                  <a:pt x="544" y="162"/>
                  <a:pt x="545" y="155"/>
                </a:cubicBezTo>
                <a:cubicBezTo>
                  <a:pt x="547" y="142"/>
                  <a:pt x="553" y="130"/>
                  <a:pt x="561" y="120"/>
                </a:cubicBezTo>
                <a:cubicBezTo>
                  <a:pt x="561" y="119"/>
                  <a:pt x="561" y="119"/>
                  <a:pt x="561" y="119"/>
                </a:cubicBezTo>
                <a:cubicBezTo>
                  <a:pt x="578" y="100"/>
                  <a:pt x="604" y="91"/>
                  <a:pt x="628" y="94"/>
                </a:cubicBezTo>
                <a:cubicBezTo>
                  <a:pt x="668" y="101"/>
                  <a:pt x="695" y="138"/>
                  <a:pt x="689" y="178"/>
                </a:cubicBezTo>
                <a:cubicBezTo>
                  <a:pt x="689" y="179"/>
                  <a:pt x="689" y="179"/>
                  <a:pt x="689" y="179"/>
                </a:cubicBezTo>
                <a:cubicBezTo>
                  <a:pt x="674" y="179"/>
                  <a:pt x="660" y="181"/>
                  <a:pt x="646" y="186"/>
                </a:cubicBezTo>
                <a:cubicBezTo>
                  <a:pt x="639" y="189"/>
                  <a:pt x="636" y="197"/>
                  <a:pt x="638" y="204"/>
                </a:cubicBezTo>
                <a:cubicBezTo>
                  <a:pt x="641" y="209"/>
                  <a:pt x="645" y="212"/>
                  <a:pt x="651" y="212"/>
                </a:cubicBezTo>
                <a:cubicBezTo>
                  <a:pt x="652" y="212"/>
                  <a:pt x="654" y="212"/>
                  <a:pt x="656" y="211"/>
                </a:cubicBezTo>
                <a:cubicBezTo>
                  <a:pt x="668" y="205"/>
                  <a:pt x="682" y="204"/>
                  <a:pt x="695" y="206"/>
                </a:cubicBezTo>
                <a:lnTo>
                  <a:pt x="696" y="207"/>
                </a:lnTo>
                <a:cubicBezTo>
                  <a:pt x="735" y="214"/>
                  <a:pt x="762" y="251"/>
                  <a:pt x="755" y="290"/>
                </a:cubicBezTo>
                <a:cubicBezTo>
                  <a:pt x="749" y="330"/>
                  <a:pt x="712" y="356"/>
                  <a:pt x="672" y="351"/>
                </a:cubicBezTo>
                <a:cubicBezTo>
                  <a:pt x="652" y="347"/>
                  <a:pt x="635" y="336"/>
                  <a:pt x="624" y="320"/>
                </a:cubicBezTo>
                <a:cubicBezTo>
                  <a:pt x="625" y="315"/>
                  <a:pt x="627" y="309"/>
                  <a:pt x="628" y="303"/>
                </a:cubicBezTo>
                <a:cubicBezTo>
                  <a:pt x="630" y="295"/>
                  <a:pt x="630" y="287"/>
                  <a:pt x="629" y="278"/>
                </a:cubicBezTo>
                <a:cubicBezTo>
                  <a:pt x="628" y="271"/>
                  <a:pt x="622" y="265"/>
                  <a:pt x="614" y="267"/>
                </a:cubicBezTo>
                <a:cubicBezTo>
                  <a:pt x="607" y="267"/>
                  <a:pt x="602" y="274"/>
                  <a:pt x="603" y="281"/>
                </a:cubicBezTo>
                <a:cubicBezTo>
                  <a:pt x="603" y="287"/>
                  <a:pt x="603" y="293"/>
                  <a:pt x="602" y="299"/>
                </a:cubicBezTo>
                <a:cubicBezTo>
                  <a:pt x="601" y="305"/>
                  <a:pt x="599" y="311"/>
                  <a:pt x="597" y="316"/>
                </a:cubicBezTo>
                <a:cubicBezTo>
                  <a:pt x="584" y="347"/>
                  <a:pt x="551" y="365"/>
                  <a:pt x="519" y="359"/>
                </a:cubicBezTo>
                <a:cubicBezTo>
                  <a:pt x="511" y="358"/>
                  <a:pt x="506" y="356"/>
                  <a:pt x="499" y="354"/>
                </a:cubicBezTo>
                <a:cubicBezTo>
                  <a:pt x="502" y="348"/>
                  <a:pt x="504" y="341"/>
                  <a:pt x="505" y="334"/>
                </a:cubicBezTo>
                <a:cubicBezTo>
                  <a:pt x="507" y="323"/>
                  <a:pt x="507" y="312"/>
                  <a:pt x="504" y="301"/>
                </a:cubicBezTo>
                <a:cubicBezTo>
                  <a:pt x="503" y="294"/>
                  <a:pt x="496" y="289"/>
                  <a:pt x="489" y="290"/>
                </a:cubicBezTo>
                <a:cubicBezTo>
                  <a:pt x="482" y="291"/>
                  <a:pt x="477" y="298"/>
                  <a:pt x="479" y="305"/>
                </a:cubicBezTo>
                <a:cubicBezTo>
                  <a:pt x="480" y="314"/>
                  <a:pt x="480" y="322"/>
                  <a:pt x="479" y="330"/>
                </a:cubicBezTo>
                <a:cubicBezTo>
                  <a:pt x="477" y="338"/>
                  <a:pt x="474" y="346"/>
                  <a:pt x="471" y="354"/>
                </a:cubicBezTo>
                <a:cubicBezTo>
                  <a:pt x="470" y="354"/>
                  <a:pt x="470" y="354"/>
                  <a:pt x="470" y="354"/>
                </a:cubicBezTo>
                <a:cubicBezTo>
                  <a:pt x="456" y="381"/>
                  <a:pt x="425" y="395"/>
                  <a:pt x="395" y="391"/>
                </a:cubicBezTo>
                <a:cubicBezTo>
                  <a:pt x="387" y="389"/>
                  <a:pt x="379" y="386"/>
                  <a:pt x="372" y="383"/>
                </a:cubicBezTo>
                <a:cubicBezTo>
                  <a:pt x="371" y="383"/>
                  <a:pt x="370" y="382"/>
                  <a:pt x="370" y="381"/>
                </a:cubicBezTo>
                <a:cubicBezTo>
                  <a:pt x="368" y="380"/>
                  <a:pt x="365" y="378"/>
                  <a:pt x="362" y="376"/>
                </a:cubicBezTo>
                <a:cubicBezTo>
                  <a:pt x="362" y="376"/>
                  <a:pt x="360" y="375"/>
                  <a:pt x="360" y="374"/>
                </a:cubicBezTo>
                <a:cubicBezTo>
                  <a:pt x="359" y="374"/>
                  <a:pt x="359" y="374"/>
                  <a:pt x="359" y="374"/>
                </a:cubicBezTo>
                <a:cubicBezTo>
                  <a:pt x="370" y="358"/>
                  <a:pt x="379" y="340"/>
                  <a:pt x="383" y="320"/>
                </a:cubicBezTo>
                <a:cubicBezTo>
                  <a:pt x="385" y="313"/>
                  <a:pt x="380" y="306"/>
                  <a:pt x="373" y="304"/>
                </a:cubicBezTo>
                <a:cubicBezTo>
                  <a:pt x="366" y="303"/>
                  <a:pt x="359" y="308"/>
                  <a:pt x="357" y="315"/>
                </a:cubicBezTo>
                <a:cubicBezTo>
                  <a:pt x="353" y="334"/>
                  <a:pt x="344" y="351"/>
                  <a:pt x="332" y="366"/>
                </a:cubicBezTo>
                <a:cubicBezTo>
                  <a:pt x="331" y="366"/>
                  <a:pt x="331" y="367"/>
                  <a:pt x="331" y="367"/>
                </a:cubicBezTo>
                <a:cubicBezTo>
                  <a:pt x="328" y="371"/>
                  <a:pt x="324" y="375"/>
                  <a:pt x="321" y="378"/>
                </a:cubicBezTo>
                <a:cubicBezTo>
                  <a:pt x="319" y="379"/>
                  <a:pt x="318" y="380"/>
                  <a:pt x="317" y="381"/>
                </a:cubicBezTo>
                <a:cubicBezTo>
                  <a:pt x="314" y="383"/>
                  <a:pt x="312" y="385"/>
                  <a:pt x="309" y="387"/>
                </a:cubicBezTo>
                <a:cubicBezTo>
                  <a:pt x="308" y="388"/>
                  <a:pt x="306" y="389"/>
                  <a:pt x="304" y="391"/>
                </a:cubicBezTo>
                <a:cubicBezTo>
                  <a:pt x="302" y="392"/>
                  <a:pt x="299" y="393"/>
                  <a:pt x="297" y="394"/>
                </a:cubicBezTo>
                <a:cubicBezTo>
                  <a:pt x="295" y="395"/>
                  <a:pt x="293" y="396"/>
                  <a:pt x="291" y="398"/>
                </a:cubicBezTo>
                <a:cubicBezTo>
                  <a:pt x="289" y="399"/>
                  <a:pt x="287" y="399"/>
                  <a:pt x="285" y="401"/>
                </a:cubicBezTo>
                <a:cubicBezTo>
                  <a:pt x="282" y="401"/>
                  <a:pt x="280" y="402"/>
                  <a:pt x="278" y="403"/>
                </a:cubicBezTo>
                <a:cubicBezTo>
                  <a:pt x="275" y="404"/>
                  <a:pt x="273" y="404"/>
                  <a:pt x="271" y="405"/>
                </a:cubicBezTo>
                <a:cubicBezTo>
                  <a:pt x="269" y="405"/>
                  <a:pt x="267" y="406"/>
                  <a:pt x="264" y="406"/>
                </a:cubicBezTo>
                <a:cubicBezTo>
                  <a:pt x="262" y="407"/>
                  <a:pt x="259" y="408"/>
                  <a:pt x="257" y="408"/>
                </a:cubicBezTo>
                <a:cubicBezTo>
                  <a:pt x="254" y="408"/>
                  <a:pt x="252" y="409"/>
                  <a:pt x="250" y="409"/>
                </a:cubicBezTo>
                <a:cubicBezTo>
                  <a:pt x="247" y="409"/>
                  <a:pt x="244" y="409"/>
                  <a:pt x="241" y="409"/>
                </a:cubicBezTo>
                <a:cubicBezTo>
                  <a:pt x="239" y="409"/>
                  <a:pt x="238" y="409"/>
                  <a:pt x="236" y="409"/>
                </a:cubicBezTo>
                <a:cubicBezTo>
                  <a:pt x="231" y="409"/>
                  <a:pt x="226" y="408"/>
                  <a:pt x="221" y="408"/>
                </a:cubicBezTo>
                <a:cubicBezTo>
                  <a:pt x="189" y="402"/>
                  <a:pt x="161" y="385"/>
                  <a:pt x="142" y="359"/>
                </a:cubicBezTo>
                <a:cubicBezTo>
                  <a:pt x="123" y="334"/>
                  <a:pt x="116" y="302"/>
                  <a:pt x="121" y="270"/>
                </a:cubicBezTo>
                <a:lnTo>
                  <a:pt x="876" y="534"/>
                </a:lnTo>
                <a:cubicBezTo>
                  <a:pt x="876" y="533"/>
                  <a:pt x="876" y="533"/>
                  <a:pt x="876" y="533"/>
                </a:cubicBezTo>
                <a:cubicBezTo>
                  <a:pt x="876" y="532"/>
                  <a:pt x="876" y="532"/>
                  <a:pt x="875" y="532"/>
                </a:cubicBezTo>
                <a:cubicBezTo>
                  <a:pt x="875" y="531"/>
                  <a:pt x="875" y="530"/>
                  <a:pt x="875" y="529"/>
                </a:cubicBezTo>
                <a:lnTo>
                  <a:pt x="874" y="528"/>
                </a:lnTo>
                <a:cubicBezTo>
                  <a:pt x="874" y="527"/>
                  <a:pt x="873" y="527"/>
                  <a:pt x="873" y="526"/>
                </a:cubicBezTo>
                <a:lnTo>
                  <a:pt x="744" y="358"/>
                </a:lnTo>
                <a:cubicBezTo>
                  <a:pt x="763" y="343"/>
                  <a:pt x="777" y="321"/>
                  <a:pt x="782" y="294"/>
                </a:cubicBezTo>
                <a:cubicBezTo>
                  <a:pt x="789" y="245"/>
                  <a:pt x="760" y="199"/>
                  <a:pt x="715" y="184"/>
                </a:cubicBezTo>
                <a:cubicBezTo>
                  <a:pt x="715" y="183"/>
                  <a:pt x="715" y="183"/>
                  <a:pt x="715" y="182"/>
                </a:cubicBezTo>
                <a:cubicBezTo>
                  <a:pt x="724" y="128"/>
                  <a:pt x="686" y="77"/>
                  <a:pt x="632" y="68"/>
                </a:cubicBezTo>
                <a:cubicBezTo>
                  <a:pt x="607" y="64"/>
                  <a:pt x="580" y="71"/>
                  <a:pt x="559" y="85"/>
                </a:cubicBezTo>
                <a:cubicBezTo>
                  <a:pt x="547" y="46"/>
                  <a:pt x="513" y="15"/>
                  <a:pt x="472" y="9"/>
                </a:cubicBezTo>
                <a:cubicBezTo>
                  <a:pt x="420" y="0"/>
                  <a:pt x="371" y="29"/>
                  <a:pt x="352" y="76"/>
                </a:cubicBezTo>
                <a:cubicBezTo>
                  <a:pt x="338" y="61"/>
                  <a:pt x="319" y="52"/>
                  <a:pt x="298" y="48"/>
                </a:cubicBezTo>
                <a:cubicBezTo>
                  <a:pt x="272" y="44"/>
                  <a:pt x="246" y="51"/>
                  <a:pt x="224" y="66"/>
                </a:cubicBezTo>
                <a:cubicBezTo>
                  <a:pt x="203" y="82"/>
                  <a:pt x="188" y="104"/>
                  <a:pt x="184" y="131"/>
                </a:cubicBezTo>
                <a:cubicBezTo>
                  <a:pt x="183" y="139"/>
                  <a:pt x="183" y="146"/>
                  <a:pt x="183" y="153"/>
                </a:cubicBezTo>
                <a:cubicBezTo>
                  <a:pt x="136" y="173"/>
                  <a:pt x="103" y="215"/>
                  <a:pt x="95" y="265"/>
                </a:cubicBezTo>
                <a:cubicBezTo>
                  <a:pt x="88" y="304"/>
                  <a:pt x="97" y="343"/>
                  <a:pt x="120" y="374"/>
                </a:cubicBezTo>
                <a:lnTo>
                  <a:pt x="3" y="526"/>
                </a:lnTo>
                <a:cubicBezTo>
                  <a:pt x="2" y="527"/>
                  <a:pt x="2" y="527"/>
                  <a:pt x="2" y="527"/>
                </a:cubicBezTo>
                <a:cubicBezTo>
                  <a:pt x="2" y="528"/>
                  <a:pt x="1" y="528"/>
                  <a:pt x="1" y="529"/>
                </a:cubicBezTo>
                <a:cubicBezTo>
                  <a:pt x="0" y="530"/>
                  <a:pt x="0" y="530"/>
                  <a:pt x="0" y="531"/>
                </a:cubicBezTo>
                <a:cubicBezTo>
                  <a:pt x="0" y="532"/>
                  <a:pt x="0" y="532"/>
                  <a:pt x="0" y="533"/>
                </a:cubicBezTo>
                <a:cubicBezTo>
                  <a:pt x="0" y="533"/>
                  <a:pt x="0" y="533"/>
                  <a:pt x="0" y="534"/>
                </a:cubicBezTo>
                <a:cubicBezTo>
                  <a:pt x="0" y="534"/>
                  <a:pt x="0" y="534"/>
                  <a:pt x="0" y="535"/>
                </a:cubicBezTo>
                <a:lnTo>
                  <a:pt x="0" y="865"/>
                </a:lnTo>
                <a:cubicBezTo>
                  <a:pt x="0" y="873"/>
                  <a:pt x="6" y="879"/>
                  <a:pt x="14" y="879"/>
                </a:cubicBezTo>
                <a:lnTo>
                  <a:pt x="863" y="879"/>
                </a:lnTo>
                <a:cubicBezTo>
                  <a:pt x="870" y="879"/>
                  <a:pt x="876" y="873"/>
                  <a:pt x="876" y="865"/>
                </a:cubicBezTo>
                <a:lnTo>
                  <a:pt x="876" y="535"/>
                </a:lnTo>
                <a:cubicBezTo>
                  <a:pt x="876" y="534"/>
                  <a:pt x="876" y="534"/>
                  <a:pt x="876" y="534"/>
                </a:cubicBezTo>
                <a:lnTo>
                  <a:pt x="121" y="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86021E-21C2-4AB4-743E-990A68FDD7F0}"/>
              </a:ext>
            </a:extLst>
          </p:cNvPr>
          <p:cNvSpPr txBox="1"/>
          <p:nvPr/>
        </p:nvSpPr>
        <p:spPr>
          <a:xfrm>
            <a:off x="1288659" y="2253487"/>
            <a:ext cx="161775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5A63DBF-7EC8-E124-DDC5-1D8E08B87A80}"/>
              </a:ext>
            </a:extLst>
          </p:cNvPr>
          <p:cNvSpPr txBox="1">
            <a:spLocks/>
          </p:cNvSpPr>
          <p:nvPr/>
        </p:nvSpPr>
        <p:spPr>
          <a:xfrm>
            <a:off x="761590" y="2578458"/>
            <a:ext cx="2289961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19" name="Freeform 876">
            <a:extLst>
              <a:ext uri="{FF2B5EF4-FFF2-40B4-BE49-F238E27FC236}">
                <a16:creationId xmlns:a16="http://schemas.microsoft.com/office/drawing/2014/main" id="{8CB8E295-E3EB-9B6E-ECF2-66CBFEEC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26" y="1550261"/>
            <a:ext cx="553207" cy="550339"/>
          </a:xfrm>
          <a:custGeom>
            <a:avLst/>
            <a:gdLst/>
            <a:ahLst/>
            <a:cxnLst/>
            <a:rect l="0" t="0" r="r" b="b"/>
            <a:pathLst>
              <a:path w="306029" h="304439">
                <a:moveTo>
                  <a:pt x="153988" y="209550"/>
                </a:moveTo>
                <a:cubicBezTo>
                  <a:pt x="156552" y="209550"/>
                  <a:pt x="158384" y="211715"/>
                  <a:pt x="158384" y="214240"/>
                </a:cubicBezTo>
                <a:lnTo>
                  <a:pt x="158384" y="299749"/>
                </a:lnTo>
                <a:cubicBezTo>
                  <a:pt x="158384" y="302635"/>
                  <a:pt x="156552" y="304439"/>
                  <a:pt x="153988" y="304439"/>
                </a:cubicBezTo>
                <a:cubicBezTo>
                  <a:pt x="151057" y="304439"/>
                  <a:pt x="149225" y="302635"/>
                  <a:pt x="149225" y="299749"/>
                </a:cubicBezTo>
                <a:lnTo>
                  <a:pt x="149225" y="214240"/>
                </a:lnTo>
                <a:cubicBezTo>
                  <a:pt x="149225" y="211715"/>
                  <a:pt x="151057" y="209550"/>
                  <a:pt x="153988" y="209550"/>
                </a:cubicBezTo>
                <a:close/>
                <a:moveTo>
                  <a:pt x="242108" y="180114"/>
                </a:moveTo>
                <a:cubicBezTo>
                  <a:pt x="244625" y="180842"/>
                  <a:pt x="245704" y="183751"/>
                  <a:pt x="244625" y="185932"/>
                </a:cubicBezTo>
                <a:cubicBezTo>
                  <a:pt x="234915" y="212840"/>
                  <a:pt x="214059" y="233567"/>
                  <a:pt x="187808" y="243748"/>
                </a:cubicBezTo>
                <a:cubicBezTo>
                  <a:pt x="187088" y="244112"/>
                  <a:pt x="186729" y="244112"/>
                  <a:pt x="186010" y="244112"/>
                </a:cubicBezTo>
                <a:cubicBezTo>
                  <a:pt x="184212" y="244112"/>
                  <a:pt x="182414" y="243021"/>
                  <a:pt x="181694" y="240839"/>
                </a:cubicBezTo>
                <a:cubicBezTo>
                  <a:pt x="180975" y="238657"/>
                  <a:pt x="182054" y="235748"/>
                  <a:pt x="184571" y="235021"/>
                </a:cubicBezTo>
                <a:cubicBezTo>
                  <a:pt x="208305" y="225931"/>
                  <a:pt x="227004" y="207022"/>
                  <a:pt x="235994" y="182660"/>
                </a:cubicBezTo>
                <a:cubicBezTo>
                  <a:pt x="237073" y="180114"/>
                  <a:pt x="239590" y="179387"/>
                  <a:pt x="242108" y="180114"/>
                </a:cubicBezTo>
                <a:close/>
                <a:moveTo>
                  <a:pt x="65509" y="180114"/>
                </a:moveTo>
                <a:cubicBezTo>
                  <a:pt x="67666" y="179387"/>
                  <a:pt x="70543" y="180478"/>
                  <a:pt x="71262" y="182660"/>
                </a:cubicBezTo>
                <a:cubicBezTo>
                  <a:pt x="80252" y="207022"/>
                  <a:pt x="98951" y="225931"/>
                  <a:pt x="123045" y="235021"/>
                </a:cubicBezTo>
                <a:cubicBezTo>
                  <a:pt x="125202" y="235748"/>
                  <a:pt x="126641" y="238657"/>
                  <a:pt x="125562" y="240839"/>
                </a:cubicBezTo>
                <a:cubicBezTo>
                  <a:pt x="124843" y="243021"/>
                  <a:pt x="123045" y="244112"/>
                  <a:pt x="121247" y="244112"/>
                </a:cubicBezTo>
                <a:cubicBezTo>
                  <a:pt x="120887" y="244112"/>
                  <a:pt x="120168" y="244112"/>
                  <a:pt x="119808" y="243748"/>
                </a:cubicBezTo>
                <a:cubicBezTo>
                  <a:pt x="93198" y="233567"/>
                  <a:pt x="72701" y="212840"/>
                  <a:pt x="62632" y="185932"/>
                </a:cubicBezTo>
                <a:cubicBezTo>
                  <a:pt x="61913" y="183751"/>
                  <a:pt x="62992" y="180842"/>
                  <a:pt x="65509" y="180114"/>
                </a:cubicBezTo>
                <a:close/>
                <a:moveTo>
                  <a:pt x="277567" y="179387"/>
                </a:moveTo>
                <a:cubicBezTo>
                  <a:pt x="280071" y="179387"/>
                  <a:pt x="282217" y="181534"/>
                  <a:pt x="282217" y="184038"/>
                </a:cubicBezTo>
                <a:lnTo>
                  <a:pt x="282217" y="275979"/>
                </a:lnTo>
                <a:cubicBezTo>
                  <a:pt x="282217" y="278483"/>
                  <a:pt x="280071" y="280629"/>
                  <a:pt x="277567" y="280629"/>
                </a:cubicBezTo>
                <a:lnTo>
                  <a:pt x="185268" y="280629"/>
                </a:lnTo>
                <a:cubicBezTo>
                  <a:pt x="182764" y="280629"/>
                  <a:pt x="180975" y="278483"/>
                  <a:pt x="180975" y="275979"/>
                </a:cubicBezTo>
                <a:cubicBezTo>
                  <a:pt x="180975" y="273474"/>
                  <a:pt x="182764" y="271686"/>
                  <a:pt x="185268" y="271686"/>
                </a:cubicBezTo>
                <a:lnTo>
                  <a:pt x="272916" y="271686"/>
                </a:lnTo>
                <a:lnTo>
                  <a:pt x="272916" y="184038"/>
                </a:lnTo>
                <a:cubicBezTo>
                  <a:pt x="272916" y="181534"/>
                  <a:pt x="275062" y="179387"/>
                  <a:pt x="277567" y="179387"/>
                </a:cubicBezTo>
                <a:close/>
                <a:moveTo>
                  <a:pt x="28464" y="179387"/>
                </a:moveTo>
                <a:cubicBezTo>
                  <a:pt x="30968" y="179387"/>
                  <a:pt x="33114" y="181534"/>
                  <a:pt x="33114" y="184038"/>
                </a:cubicBezTo>
                <a:lnTo>
                  <a:pt x="33114" y="271686"/>
                </a:lnTo>
                <a:lnTo>
                  <a:pt x="120405" y="271686"/>
                </a:lnTo>
                <a:cubicBezTo>
                  <a:pt x="122909" y="271686"/>
                  <a:pt x="125055" y="273474"/>
                  <a:pt x="125055" y="275979"/>
                </a:cubicBezTo>
                <a:cubicBezTo>
                  <a:pt x="125055" y="278483"/>
                  <a:pt x="122909" y="280629"/>
                  <a:pt x="120405" y="280629"/>
                </a:cubicBezTo>
                <a:lnTo>
                  <a:pt x="28464" y="280629"/>
                </a:lnTo>
                <a:cubicBezTo>
                  <a:pt x="25959" y="280629"/>
                  <a:pt x="23813" y="278483"/>
                  <a:pt x="23813" y="275979"/>
                </a:cubicBezTo>
                <a:lnTo>
                  <a:pt x="23813" y="184038"/>
                </a:lnTo>
                <a:cubicBezTo>
                  <a:pt x="23813" y="181534"/>
                  <a:pt x="25959" y="179387"/>
                  <a:pt x="28464" y="179387"/>
                </a:cubicBezTo>
                <a:close/>
                <a:moveTo>
                  <a:pt x="215811" y="147637"/>
                </a:moveTo>
                <a:lnTo>
                  <a:pt x="301356" y="147637"/>
                </a:lnTo>
                <a:cubicBezTo>
                  <a:pt x="303872" y="147637"/>
                  <a:pt x="306029" y="149754"/>
                  <a:pt x="306029" y="152223"/>
                </a:cubicBezTo>
                <a:cubicBezTo>
                  <a:pt x="306029" y="154693"/>
                  <a:pt x="303872" y="156809"/>
                  <a:pt x="301356" y="156809"/>
                </a:cubicBezTo>
                <a:lnTo>
                  <a:pt x="215811" y="156809"/>
                </a:lnTo>
                <a:cubicBezTo>
                  <a:pt x="213295" y="156809"/>
                  <a:pt x="211138" y="154693"/>
                  <a:pt x="211138" y="152223"/>
                </a:cubicBezTo>
                <a:cubicBezTo>
                  <a:pt x="211138" y="149754"/>
                  <a:pt x="213295" y="147637"/>
                  <a:pt x="215811" y="147637"/>
                </a:cubicBezTo>
                <a:close/>
                <a:moveTo>
                  <a:pt x="4673" y="147637"/>
                </a:moveTo>
                <a:lnTo>
                  <a:pt x="90218" y="147637"/>
                </a:lnTo>
                <a:cubicBezTo>
                  <a:pt x="92734" y="147637"/>
                  <a:pt x="94890" y="149754"/>
                  <a:pt x="94890" y="152223"/>
                </a:cubicBezTo>
                <a:cubicBezTo>
                  <a:pt x="94890" y="154693"/>
                  <a:pt x="92734" y="156809"/>
                  <a:pt x="90218" y="156809"/>
                </a:cubicBezTo>
                <a:lnTo>
                  <a:pt x="4673" y="156809"/>
                </a:lnTo>
                <a:cubicBezTo>
                  <a:pt x="2156" y="156809"/>
                  <a:pt x="0" y="154693"/>
                  <a:pt x="0" y="152223"/>
                </a:cubicBezTo>
                <a:cubicBezTo>
                  <a:pt x="0" y="149754"/>
                  <a:pt x="2156" y="147637"/>
                  <a:pt x="4673" y="147637"/>
                </a:cubicBezTo>
                <a:close/>
                <a:moveTo>
                  <a:pt x="153988" y="121773"/>
                </a:moveTo>
                <a:cubicBezTo>
                  <a:pt x="137030" y="121773"/>
                  <a:pt x="123681" y="135546"/>
                  <a:pt x="123681" y="152218"/>
                </a:cubicBezTo>
                <a:cubicBezTo>
                  <a:pt x="123681" y="168891"/>
                  <a:pt x="137030" y="182664"/>
                  <a:pt x="153988" y="182664"/>
                </a:cubicBezTo>
                <a:cubicBezTo>
                  <a:pt x="170223" y="182664"/>
                  <a:pt x="183934" y="168891"/>
                  <a:pt x="183934" y="152218"/>
                </a:cubicBezTo>
                <a:cubicBezTo>
                  <a:pt x="183934" y="135546"/>
                  <a:pt x="170223" y="121773"/>
                  <a:pt x="153988" y="121773"/>
                </a:cubicBezTo>
                <a:close/>
                <a:moveTo>
                  <a:pt x="153988" y="112712"/>
                </a:moveTo>
                <a:cubicBezTo>
                  <a:pt x="175275" y="112712"/>
                  <a:pt x="193314" y="130472"/>
                  <a:pt x="193314" y="152218"/>
                </a:cubicBezTo>
                <a:cubicBezTo>
                  <a:pt x="193314" y="173965"/>
                  <a:pt x="175275" y="191725"/>
                  <a:pt x="153988" y="191725"/>
                </a:cubicBezTo>
                <a:cubicBezTo>
                  <a:pt x="131979" y="191725"/>
                  <a:pt x="114300" y="173965"/>
                  <a:pt x="114300" y="152218"/>
                </a:cubicBezTo>
                <a:cubicBezTo>
                  <a:pt x="114300" y="130472"/>
                  <a:pt x="131979" y="112712"/>
                  <a:pt x="153988" y="112712"/>
                </a:cubicBezTo>
                <a:close/>
                <a:moveTo>
                  <a:pt x="187808" y="61410"/>
                </a:moveTo>
                <a:cubicBezTo>
                  <a:pt x="214059" y="71173"/>
                  <a:pt x="234915" y="92145"/>
                  <a:pt x="244984" y="118542"/>
                </a:cubicBezTo>
                <a:cubicBezTo>
                  <a:pt x="245704" y="121073"/>
                  <a:pt x="244625" y="123604"/>
                  <a:pt x="242108" y="124689"/>
                </a:cubicBezTo>
                <a:cubicBezTo>
                  <a:pt x="241388" y="124689"/>
                  <a:pt x="241029" y="125050"/>
                  <a:pt x="240309" y="125050"/>
                </a:cubicBezTo>
                <a:cubicBezTo>
                  <a:pt x="238511" y="125050"/>
                  <a:pt x="236713" y="123604"/>
                  <a:pt x="235994" y="122158"/>
                </a:cubicBezTo>
                <a:cubicBezTo>
                  <a:pt x="227004" y="97931"/>
                  <a:pt x="208305" y="79128"/>
                  <a:pt x="184571" y="70088"/>
                </a:cubicBezTo>
                <a:cubicBezTo>
                  <a:pt x="182054" y="69003"/>
                  <a:pt x="180975" y="66472"/>
                  <a:pt x="181694" y="63941"/>
                </a:cubicBezTo>
                <a:cubicBezTo>
                  <a:pt x="182773" y="61771"/>
                  <a:pt x="185290" y="60325"/>
                  <a:pt x="187808" y="61410"/>
                </a:cubicBezTo>
                <a:close/>
                <a:moveTo>
                  <a:pt x="119808" y="61410"/>
                </a:moveTo>
                <a:cubicBezTo>
                  <a:pt x="121966" y="60325"/>
                  <a:pt x="124843" y="61771"/>
                  <a:pt x="125562" y="63941"/>
                </a:cubicBezTo>
                <a:cubicBezTo>
                  <a:pt x="126641" y="66472"/>
                  <a:pt x="125202" y="69003"/>
                  <a:pt x="123045" y="70088"/>
                </a:cubicBezTo>
                <a:cubicBezTo>
                  <a:pt x="98951" y="79128"/>
                  <a:pt x="80252" y="97931"/>
                  <a:pt x="71262" y="122158"/>
                </a:cubicBezTo>
                <a:cubicBezTo>
                  <a:pt x="70903" y="123604"/>
                  <a:pt x="69105" y="125050"/>
                  <a:pt x="66947" y="125050"/>
                </a:cubicBezTo>
                <a:cubicBezTo>
                  <a:pt x="66588" y="125050"/>
                  <a:pt x="65868" y="124689"/>
                  <a:pt x="65509" y="124689"/>
                </a:cubicBezTo>
                <a:cubicBezTo>
                  <a:pt x="62992" y="123604"/>
                  <a:pt x="61913" y="121073"/>
                  <a:pt x="62632" y="118542"/>
                </a:cubicBezTo>
                <a:cubicBezTo>
                  <a:pt x="72701" y="92145"/>
                  <a:pt x="93198" y="71173"/>
                  <a:pt x="119808" y="61410"/>
                </a:cubicBezTo>
                <a:close/>
                <a:moveTo>
                  <a:pt x="185268" y="22225"/>
                </a:moveTo>
                <a:lnTo>
                  <a:pt x="277567" y="22225"/>
                </a:lnTo>
                <a:cubicBezTo>
                  <a:pt x="280071" y="22225"/>
                  <a:pt x="282217" y="24371"/>
                  <a:pt x="282217" y="26876"/>
                </a:cubicBezTo>
                <a:lnTo>
                  <a:pt x="282217" y="118817"/>
                </a:lnTo>
                <a:cubicBezTo>
                  <a:pt x="282217" y="121321"/>
                  <a:pt x="280071" y="123467"/>
                  <a:pt x="277567" y="123467"/>
                </a:cubicBezTo>
                <a:cubicBezTo>
                  <a:pt x="275062" y="123467"/>
                  <a:pt x="272916" y="121321"/>
                  <a:pt x="272916" y="118817"/>
                </a:cubicBezTo>
                <a:lnTo>
                  <a:pt x="272916" y="31526"/>
                </a:lnTo>
                <a:lnTo>
                  <a:pt x="185268" y="31526"/>
                </a:lnTo>
                <a:cubicBezTo>
                  <a:pt x="182764" y="31526"/>
                  <a:pt x="180975" y="29380"/>
                  <a:pt x="180975" y="26876"/>
                </a:cubicBezTo>
                <a:cubicBezTo>
                  <a:pt x="180975" y="24371"/>
                  <a:pt x="182764" y="22225"/>
                  <a:pt x="185268" y="22225"/>
                </a:cubicBezTo>
                <a:close/>
                <a:moveTo>
                  <a:pt x="28464" y="22225"/>
                </a:moveTo>
                <a:lnTo>
                  <a:pt x="120405" y="22225"/>
                </a:lnTo>
                <a:cubicBezTo>
                  <a:pt x="122909" y="22225"/>
                  <a:pt x="125055" y="24371"/>
                  <a:pt x="125055" y="26876"/>
                </a:cubicBezTo>
                <a:cubicBezTo>
                  <a:pt x="125055" y="29380"/>
                  <a:pt x="122909" y="31526"/>
                  <a:pt x="120405" y="31526"/>
                </a:cubicBezTo>
                <a:lnTo>
                  <a:pt x="33114" y="31526"/>
                </a:lnTo>
                <a:lnTo>
                  <a:pt x="33114" y="118817"/>
                </a:lnTo>
                <a:cubicBezTo>
                  <a:pt x="33114" y="121321"/>
                  <a:pt x="30968" y="123467"/>
                  <a:pt x="28464" y="123467"/>
                </a:cubicBezTo>
                <a:cubicBezTo>
                  <a:pt x="25959" y="123467"/>
                  <a:pt x="23813" y="121321"/>
                  <a:pt x="23813" y="118817"/>
                </a:cubicBezTo>
                <a:lnTo>
                  <a:pt x="23813" y="26876"/>
                </a:lnTo>
                <a:cubicBezTo>
                  <a:pt x="23813" y="24371"/>
                  <a:pt x="25959" y="22225"/>
                  <a:pt x="28464" y="22225"/>
                </a:cubicBezTo>
                <a:close/>
                <a:moveTo>
                  <a:pt x="153988" y="0"/>
                </a:moveTo>
                <a:cubicBezTo>
                  <a:pt x="156552" y="0"/>
                  <a:pt x="158384" y="1804"/>
                  <a:pt x="158384" y="4690"/>
                </a:cubicBezTo>
                <a:lnTo>
                  <a:pt x="158384" y="90560"/>
                </a:lnTo>
                <a:cubicBezTo>
                  <a:pt x="158384" y="92724"/>
                  <a:pt x="156552" y="94889"/>
                  <a:pt x="153988" y="94889"/>
                </a:cubicBezTo>
                <a:cubicBezTo>
                  <a:pt x="151057" y="94889"/>
                  <a:pt x="149225" y="92724"/>
                  <a:pt x="149225" y="90560"/>
                </a:cubicBezTo>
                <a:lnTo>
                  <a:pt x="149225" y="4690"/>
                </a:lnTo>
                <a:cubicBezTo>
                  <a:pt x="149225" y="1804"/>
                  <a:pt x="151057" y="0"/>
                  <a:pt x="153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20" name="Freeform 877">
            <a:extLst>
              <a:ext uri="{FF2B5EF4-FFF2-40B4-BE49-F238E27FC236}">
                <a16:creationId xmlns:a16="http://schemas.microsoft.com/office/drawing/2014/main" id="{F153026F-E90F-D71F-E3C4-ED91AB575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931" y="4174564"/>
            <a:ext cx="553205" cy="547472"/>
          </a:xfrm>
          <a:custGeom>
            <a:avLst/>
            <a:gdLst/>
            <a:ahLst/>
            <a:cxnLst/>
            <a:rect l="0" t="0" r="r" b="b"/>
            <a:pathLst>
              <a:path w="306027" h="302853">
                <a:moveTo>
                  <a:pt x="297015" y="210165"/>
                </a:moveTo>
                <a:lnTo>
                  <a:pt x="258447" y="251839"/>
                </a:lnTo>
                <a:cubicBezTo>
                  <a:pt x="257726" y="252557"/>
                  <a:pt x="256284" y="253276"/>
                  <a:pt x="255202" y="253276"/>
                </a:cubicBezTo>
                <a:lnTo>
                  <a:pt x="46499" y="253276"/>
                </a:lnTo>
                <a:cubicBezTo>
                  <a:pt x="45057" y="253276"/>
                  <a:pt x="43976" y="252557"/>
                  <a:pt x="42894" y="251839"/>
                </a:cubicBezTo>
                <a:lnTo>
                  <a:pt x="9372" y="211243"/>
                </a:lnTo>
                <a:lnTo>
                  <a:pt x="9372" y="293512"/>
                </a:lnTo>
                <a:lnTo>
                  <a:pt x="297015" y="293512"/>
                </a:lnTo>
                <a:lnTo>
                  <a:pt x="297015" y="210165"/>
                </a:lnTo>
                <a:close/>
                <a:moveTo>
                  <a:pt x="204018" y="132566"/>
                </a:moveTo>
                <a:cubicBezTo>
                  <a:pt x="198611" y="140110"/>
                  <a:pt x="192123" y="146936"/>
                  <a:pt x="184553" y="152325"/>
                </a:cubicBezTo>
                <a:lnTo>
                  <a:pt x="222762" y="190765"/>
                </a:lnTo>
                <a:cubicBezTo>
                  <a:pt x="227087" y="194717"/>
                  <a:pt x="233936" y="194717"/>
                  <a:pt x="238261" y="190765"/>
                </a:cubicBezTo>
                <a:lnTo>
                  <a:pt x="242587" y="186454"/>
                </a:lnTo>
                <a:cubicBezTo>
                  <a:pt x="246912" y="182143"/>
                  <a:pt x="246912" y="175317"/>
                  <a:pt x="242587" y="171006"/>
                </a:cubicBezTo>
                <a:lnTo>
                  <a:pt x="204018" y="132566"/>
                </a:lnTo>
                <a:close/>
                <a:moveTo>
                  <a:pt x="212669" y="117836"/>
                </a:moveTo>
                <a:cubicBezTo>
                  <a:pt x="211587" y="120351"/>
                  <a:pt x="210506" y="122506"/>
                  <a:pt x="209064" y="125021"/>
                </a:cubicBezTo>
                <a:lnTo>
                  <a:pt x="249075" y="164539"/>
                </a:lnTo>
                <a:cubicBezTo>
                  <a:pt x="257005" y="172443"/>
                  <a:pt x="257005" y="185017"/>
                  <a:pt x="249075" y="192921"/>
                </a:cubicBezTo>
                <a:lnTo>
                  <a:pt x="244389" y="197232"/>
                </a:lnTo>
                <a:cubicBezTo>
                  <a:pt x="240784" y="201183"/>
                  <a:pt x="235738" y="202980"/>
                  <a:pt x="230331" y="202980"/>
                </a:cubicBezTo>
                <a:cubicBezTo>
                  <a:pt x="225285" y="202980"/>
                  <a:pt x="220238" y="201183"/>
                  <a:pt x="216273" y="197232"/>
                </a:cubicBezTo>
                <a:lnTo>
                  <a:pt x="176263" y="157713"/>
                </a:lnTo>
                <a:cubicBezTo>
                  <a:pt x="164368" y="164539"/>
                  <a:pt x="150310" y="168132"/>
                  <a:pt x="135531" y="168132"/>
                </a:cubicBezTo>
                <a:cubicBezTo>
                  <a:pt x="103811" y="168132"/>
                  <a:pt x="76777" y="150888"/>
                  <a:pt x="61998" y="125380"/>
                </a:cubicBezTo>
                <a:lnTo>
                  <a:pt x="13697" y="193998"/>
                </a:lnTo>
                <a:lnTo>
                  <a:pt x="188518" y="193998"/>
                </a:lnTo>
                <a:cubicBezTo>
                  <a:pt x="191402" y="193998"/>
                  <a:pt x="193204" y="195795"/>
                  <a:pt x="193204" y="198309"/>
                </a:cubicBezTo>
                <a:cubicBezTo>
                  <a:pt x="193204" y="201183"/>
                  <a:pt x="191402" y="202980"/>
                  <a:pt x="188518" y="202980"/>
                </a:cubicBezTo>
                <a:lnTo>
                  <a:pt x="14779" y="202980"/>
                </a:lnTo>
                <a:lnTo>
                  <a:pt x="48662" y="243935"/>
                </a:lnTo>
                <a:lnTo>
                  <a:pt x="253040" y="243935"/>
                </a:lnTo>
                <a:lnTo>
                  <a:pt x="290888" y="202980"/>
                </a:lnTo>
                <a:lnTo>
                  <a:pt x="272144" y="202980"/>
                </a:lnTo>
                <a:cubicBezTo>
                  <a:pt x="269621" y="202980"/>
                  <a:pt x="267818" y="201183"/>
                  <a:pt x="267818" y="198309"/>
                </a:cubicBezTo>
                <a:cubicBezTo>
                  <a:pt x="267818" y="195795"/>
                  <a:pt x="269621" y="193998"/>
                  <a:pt x="272144" y="193998"/>
                </a:cubicBezTo>
                <a:lnTo>
                  <a:pt x="292329" y="193998"/>
                </a:lnTo>
                <a:lnTo>
                  <a:pt x="238982" y="117836"/>
                </a:lnTo>
                <a:lnTo>
                  <a:pt x="212669" y="117836"/>
                </a:lnTo>
                <a:close/>
                <a:moveTo>
                  <a:pt x="134938" y="41079"/>
                </a:moveTo>
                <a:cubicBezTo>
                  <a:pt x="111256" y="41079"/>
                  <a:pt x="91879" y="60456"/>
                  <a:pt x="91879" y="84138"/>
                </a:cubicBezTo>
                <a:cubicBezTo>
                  <a:pt x="91879" y="107820"/>
                  <a:pt x="111256" y="126837"/>
                  <a:pt x="134938" y="126837"/>
                </a:cubicBezTo>
                <a:cubicBezTo>
                  <a:pt x="158620" y="126837"/>
                  <a:pt x="177996" y="107820"/>
                  <a:pt x="177996" y="84138"/>
                </a:cubicBezTo>
                <a:cubicBezTo>
                  <a:pt x="177996" y="60456"/>
                  <a:pt x="158620" y="41079"/>
                  <a:pt x="134938" y="41079"/>
                </a:cubicBezTo>
                <a:close/>
                <a:moveTo>
                  <a:pt x="134938" y="31750"/>
                </a:moveTo>
                <a:cubicBezTo>
                  <a:pt x="163643" y="31750"/>
                  <a:pt x="186966" y="55432"/>
                  <a:pt x="186966" y="84138"/>
                </a:cubicBezTo>
                <a:cubicBezTo>
                  <a:pt x="186966" y="112843"/>
                  <a:pt x="163643" y="136166"/>
                  <a:pt x="134938" y="136166"/>
                </a:cubicBezTo>
                <a:cubicBezTo>
                  <a:pt x="106232" y="136166"/>
                  <a:pt x="82550" y="112843"/>
                  <a:pt x="82550" y="84138"/>
                </a:cubicBezTo>
                <a:cubicBezTo>
                  <a:pt x="82550" y="55432"/>
                  <a:pt x="106232" y="31750"/>
                  <a:pt x="134938" y="31750"/>
                </a:cubicBezTo>
                <a:close/>
                <a:moveTo>
                  <a:pt x="135531" y="9341"/>
                </a:moveTo>
                <a:cubicBezTo>
                  <a:pt x="94079" y="9341"/>
                  <a:pt x="60196" y="42752"/>
                  <a:pt x="60196" y="84066"/>
                </a:cubicBezTo>
                <a:cubicBezTo>
                  <a:pt x="60196" y="125380"/>
                  <a:pt x="94079" y="158791"/>
                  <a:pt x="135531" y="158791"/>
                </a:cubicBezTo>
                <a:cubicBezTo>
                  <a:pt x="176984" y="158791"/>
                  <a:pt x="210506" y="125380"/>
                  <a:pt x="210506" y="84066"/>
                </a:cubicBezTo>
                <a:cubicBezTo>
                  <a:pt x="210506" y="42752"/>
                  <a:pt x="176984" y="9341"/>
                  <a:pt x="135531" y="9341"/>
                </a:cubicBezTo>
                <a:close/>
                <a:moveTo>
                  <a:pt x="135531" y="0"/>
                </a:moveTo>
                <a:cubicBezTo>
                  <a:pt x="182030" y="0"/>
                  <a:pt x="219878" y="37722"/>
                  <a:pt x="219878" y="84066"/>
                </a:cubicBezTo>
                <a:cubicBezTo>
                  <a:pt x="219878" y="92688"/>
                  <a:pt x="218436" y="100592"/>
                  <a:pt x="216273" y="108855"/>
                </a:cubicBezTo>
                <a:lnTo>
                  <a:pt x="241145" y="108855"/>
                </a:lnTo>
                <a:cubicBezTo>
                  <a:pt x="242587" y="108855"/>
                  <a:pt x="244028" y="109573"/>
                  <a:pt x="245110" y="110651"/>
                </a:cubicBezTo>
                <a:lnTo>
                  <a:pt x="304945" y="195795"/>
                </a:lnTo>
                <a:cubicBezTo>
                  <a:pt x="305306" y="195795"/>
                  <a:pt x="305306" y="196154"/>
                  <a:pt x="305306" y="196513"/>
                </a:cubicBezTo>
                <a:cubicBezTo>
                  <a:pt x="305306" y="196513"/>
                  <a:pt x="305666" y="196872"/>
                  <a:pt x="305666" y="197232"/>
                </a:cubicBezTo>
                <a:cubicBezTo>
                  <a:pt x="306027" y="197591"/>
                  <a:pt x="306027" y="197950"/>
                  <a:pt x="306027" y="197950"/>
                </a:cubicBezTo>
                <a:cubicBezTo>
                  <a:pt x="306027" y="198309"/>
                  <a:pt x="306027" y="198309"/>
                  <a:pt x="306027" y="198309"/>
                </a:cubicBezTo>
                <a:lnTo>
                  <a:pt x="306027" y="298183"/>
                </a:lnTo>
                <a:cubicBezTo>
                  <a:pt x="306027" y="300697"/>
                  <a:pt x="304224" y="302853"/>
                  <a:pt x="301341" y="302853"/>
                </a:cubicBezTo>
                <a:lnTo>
                  <a:pt x="4686" y="302853"/>
                </a:lnTo>
                <a:cubicBezTo>
                  <a:pt x="2163" y="302853"/>
                  <a:pt x="0" y="300697"/>
                  <a:pt x="0" y="298183"/>
                </a:cubicBezTo>
                <a:lnTo>
                  <a:pt x="0" y="198309"/>
                </a:lnTo>
                <a:cubicBezTo>
                  <a:pt x="0" y="198309"/>
                  <a:pt x="361" y="198309"/>
                  <a:pt x="361" y="197950"/>
                </a:cubicBezTo>
                <a:cubicBezTo>
                  <a:pt x="361" y="197950"/>
                  <a:pt x="361" y="197591"/>
                  <a:pt x="361" y="197232"/>
                </a:cubicBezTo>
                <a:cubicBezTo>
                  <a:pt x="361" y="196872"/>
                  <a:pt x="721" y="196513"/>
                  <a:pt x="721" y="196513"/>
                </a:cubicBezTo>
                <a:cubicBezTo>
                  <a:pt x="1081" y="196154"/>
                  <a:pt x="1081" y="195795"/>
                  <a:pt x="1081" y="195795"/>
                </a:cubicBezTo>
                <a:lnTo>
                  <a:pt x="57313" y="116040"/>
                </a:lnTo>
                <a:cubicBezTo>
                  <a:pt x="53348" y="105981"/>
                  <a:pt x="51185" y="95203"/>
                  <a:pt x="51185" y="84066"/>
                </a:cubicBezTo>
                <a:cubicBezTo>
                  <a:pt x="51185" y="37722"/>
                  <a:pt x="89033" y="0"/>
                  <a:pt x="1355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5266A5-C217-1B73-87DF-5A10A10449D6}"/>
              </a:ext>
            </a:extLst>
          </p:cNvPr>
          <p:cNvSpPr txBox="1"/>
          <p:nvPr/>
        </p:nvSpPr>
        <p:spPr>
          <a:xfrm>
            <a:off x="3455325" y="4782084"/>
            <a:ext cx="161775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29FAF5AF-6AB6-041E-1A8F-06258BCA8BFC}"/>
              </a:ext>
            </a:extLst>
          </p:cNvPr>
          <p:cNvSpPr txBox="1">
            <a:spLocks/>
          </p:cNvSpPr>
          <p:nvPr/>
        </p:nvSpPr>
        <p:spPr>
          <a:xfrm>
            <a:off x="2921694" y="5096404"/>
            <a:ext cx="2289961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52605B-95BE-7A66-A4AF-1F23A1C4B9B1}"/>
              </a:ext>
            </a:extLst>
          </p:cNvPr>
          <p:cNvSpPr txBox="1"/>
          <p:nvPr/>
        </p:nvSpPr>
        <p:spPr>
          <a:xfrm>
            <a:off x="6960417" y="4782084"/>
            <a:ext cx="161775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ED985C1-767D-8B08-FC1F-8AFD47F3DCC4}"/>
              </a:ext>
            </a:extLst>
          </p:cNvPr>
          <p:cNvSpPr txBox="1">
            <a:spLocks/>
          </p:cNvSpPr>
          <p:nvPr/>
        </p:nvSpPr>
        <p:spPr>
          <a:xfrm>
            <a:off x="6960417" y="5096404"/>
            <a:ext cx="2246161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319CF3-A144-D162-6D95-3CE05461D012}"/>
              </a:ext>
            </a:extLst>
          </p:cNvPr>
          <p:cNvSpPr txBox="1"/>
          <p:nvPr/>
        </p:nvSpPr>
        <p:spPr>
          <a:xfrm>
            <a:off x="9499573" y="2253487"/>
            <a:ext cx="161775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A094C49F-F0E4-AD30-117B-241A67DA8FBD}"/>
              </a:ext>
            </a:extLst>
          </p:cNvPr>
          <p:cNvSpPr txBox="1">
            <a:spLocks/>
          </p:cNvSpPr>
          <p:nvPr/>
        </p:nvSpPr>
        <p:spPr>
          <a:xfrm>
            <a:off x="9163468" y="2578458"/>
            <a:ext cx="2289961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179855-F03D-7BFC-5B5E-F81BF655622E}"/>
              </a:ext>
            </a:extLst>
          </p:cNvPr>
          <p:cNvSpPr txBox="1"/>
          <p:nvPr/>
        </p:nvSpPr>
        <p:spPr>
          <a:xfrm>
            <a:off x="3694231" y="1900194"/>
            <a:ext cx="1287532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ITEM 01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3B8925-05D4-A07B-4107-CC4D321BE204}"/>
              </a:ext>
            </a:extLst>
          </p:cNvPr>
          <p:cNvSpPr/>
          <p:nvPr/>
        </p:nvSpPr>
        <p:spPr>
          <a:xfrm>
            <a:off x="6602197" y="1536600"/>
            <a:ext cx="2586775" cy="2586775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879">
            <a:extLst>
              <a:ext uri="{FF2B5EF4-FFF2-40B4-BE49-F238E27FC236}">
                <a16:creationId xmlns:a16="http://schemas.microsoft.com/office/drawing/2014/main" id="{61090D99-0123-F5B5-5946-933C0A397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564" y="2432628"/>
            <a:ext cx="937990" cy="937990"/>
          </a:xfrm>
          <a:custGeom>
            <a:avLst/>
            <a:gdLst/>
            <a:ahLst/>
            <a:cxnLst/>
            <a:rect l="0" t="0" r="r" b="b"/>
            <a:pathLst>
              <a:path w="315557" h="315553">
                <a:moveTo>
                  <a:pt x="120423" y="282904"/>
                </a:moveTo>
                <a:cubicBezTo>
                  <a:pt x="122124" y="280988"/>
                  <a:pt x="125186" y="280988"/>
                  <a:pt x="126547" y="282904"/>
                </a:cubicBezTo>
                <a:cubicBezTo>
                  <a:pt x="127567" y="284054"/>
                  <a:pt x="128248" y="285203"/>
                  <a:pt x="128248" y="286353"/>
                </a:cubicBezTo>
                <a:cubicBezTo>
                  <a:pt x="128248" y="287885"/>
                  <a:pt x="127567" y="289035"/>
                  <a:pt x="126547" y="290184"/>
                </a:cubicBezTo>
                <a:cubicBezTo>
                  <a:pt x="125866" y="290951"/>
                  <a:pt x="124846" y="291717"/>
                  <a:pt x="123485" y="291717"/>
                </a:cubicBezTo>
                <a:cubicBezTo>
                  <a:pt x="122465" y="291717"/>
                  <a:pt x="121104" y="290951"/>
                  <a:pt x="120423" y="290184"/>
                </a:cubicBezTo>
                <a:cubicBezTo>
                  <a:pt x="119403" y="289035"/>
                  <a:pt x="119063" y="287885"/>
                  <a:pt x="119063" y="286353"/>
                </a:cubicBezTo>
                <a:cubicBezTo>
                  <a:pt x="119063" y="285203"/>
                  <a:pt x="119403" y="284054"/>
                  <a:pt x="120423" y="282904"/>
                </a:cubicBezTo>
                <a:close/>
                <a:moveTo>
                  <a:pt x="53799" y="282904"/>
                </a:moveTo>
                <a:cubicBezTo>
                  <a:pt x="55563" y="280988"/>
                  <a:pt x="58738" y="280988"/>
                  <a:pt x="60502" y="282904"/>
                </a:cubicBezTo>
                <a:cubicBezTo>
                  <a:pt x="61207" y="284054"/>
                  <a:pt x="61560" y="285203"/>
                  <a:pt x="61560" y="286353"/>
                </a:cubicBezTo>
                <a:cubicBezTo>
                  <a:pt x="61560" y="287885"/>
                  <a:pt x="61207" y="289035"/>
                  <a:pt x="60502" y="290184"/>
                </a:cubicBezTo>
                <a:cubicBezTo>
                  <a:pt x="59796" y="290951"/>
                  <a:pt x="58385" y="291717"/>
                  <a:pt x="57327" y="291717"/>
                </a:cubicBezTo>
                <a:cubicBezTo>
                  <a:pt x="55916" y="291717"/>
                  <a:pt x="54504" y="290951"/>
                  <a:pt x="53799" y="290184"/>
                </a:cubicBezTo>
                <a:cubicBezTo>
                  <a:pt x="53093" y="289035"/>
                  <a:pt x="52388" y="287885"/>
                  <a:pt x="52388" y="286353"/>
                </a:cubicBezTo>
                <a:cubicBezTo>
                  <a:pt x="52388" y="285203"/>
                  <a:pt x="53093" y="284054"/>
                  <a:pt x="53799" y="282904"/>
                </a:cubicBezTo>
                <a:close/>
                <a:moveTo>
                  <a:pt x="258865" y="281731"/>
                </a:moveTo>
                <a:lnTo>
                  <a:pt x="258865" y="301161"/>
                </a:lnTo>
                <a:cubicBezTo>
                  <a:pt x="274197" y="307638"/>
                  <a:pt x="290598" y="307638"/>
                  <a:pt x="306286" y="301161"/>
                </a:cubicBezTo>
                <a:lnTo>
                  <a:pt x="306286" y="281731"/>
                </a:lnTo>
                <a:cubicBezTo>
                  <a:pt x="305930" y="281731"/>
                  <a:pt x="305930" y="281731"/>
                  <a:pt x="305573" y="281731"/>
                </a:cubicBezTo>
                <a:cubicBezTo>
                  <a:pt x="305217" y="282091"/>
                  <a:pt x="304860" y="282091"/>
                  <a:pt x="304147" y="282451"/>
                </a:cubicBezTo>
                <a:cubicBezTo>
                  <a:pt x="302721" y="282811"/>
                  <a:pt x="300582" y="283530"/>
                  <a:pt x="298799" y="283890"/>
                </a:cubicBezTo>
                <a:cubicBezTo>
                  <a:pt x="298086" y="284250"/>
                  <a:pt x="297373" y="284250"/>
                  <a:pt x="296303" y="284610"/>
                </a:cubicBezTo>
                <a:cubicBezTo>
                  <a:pt x="294877" y="284969"/>
                  <a:pt x="293094" y="285329"/>
                  <a:pt x="291668" y="285329"/>
                </a:cubicBezTo>
                <a:cubicBezTo>
                  <a:pt x="290955" y="285329"/>
                  <a:pt x="290242" y="285689"/>
                  <a:pt x="289528" y="285689"/>
                </a:cubicBezTo>
                <a:cubicBezTo>
                  <a:pt x="287033" y="285689"/>
                  <a:pt x="284893" y="286049"/>
                  <a:pt x="282754" y="286049"/>
                </a:cubicBezTo>
                <a:lnTo>
                  <a:pt x="282397" y="286049"/>
                </a:lnTo>
                <a:cubicBezTo>
                  <a:pt x="282397" y="286049"/>
                  <a:pt x="282397" y="286049"/>
                  <a:pt x="282041" y="286049"/>
                </a:cubicBezTo>
                <a:cubicBezTo>
                  <a:pt x="279902" y="286049"/>
                  <a:pt x="277762" y="285689"/>
                  <a:pt x="275623" y="285689"/>
                </a:cubicBezTo>
                <a:cubicBezTo>
                  <a:pt x="274553" y="285689"/>
                  <a:pt x="273840" y="285329"/>
                  <a:pt x="273127" y="285329"/>
                </a:cubicBezTo>
                <a:cubicBezTo>
                  <a:pt x="271701" y="285329"/>
                  <a:pt x="269918" y="284969"/>
                  <a:pt x="268492" y="284610"/>
                </a:cubicBezTo>
                <a:cubicBezTo>
                  <a:pt x="267422" y="284250"/>
                  <a:pt x="266709" y="284250"/>
                  <a:pt x="265996" y="283890"/>
                </a:cubicBezTo>
                <a:cubicBezTo>
                  <a:pt x="264213" y="283530"/>
                  <a:pt x="262431" y="282811"/>
                  <a:pt x="260291" y="282451"/>
                </a:cubicBezTo>
                <a:cubicBezTo>
                  <a:pt x="259935" y="282091"/>
                  <a:pt x="259578" y="282091"/>
                  <a:pt x="259222" y="281731"/>
                </a:cubicBezTo>
                <a:cubicBezTo>
                  <a:pt x="258865" y="281731"/>
                  <a:pt x="258865" y="281731"/>
                  <a:pt x="258865" y="281731"/>
                </a:cubicBezTo>
                <a:close/>
                <a:moveTo>
                  <a:pt x="90147" y="280988"/>
                </a:moveTo>
                <a:cubicBezTo>
                  <a:pt x="92528" y="280988"/>
                  <a:pt x="94910" y="283029"/>
                  <a:pt x="94910" y="285410"/>
                </a:cubicBezTo>
                <a:cubicBezTo>
                  <a:pt x="94910" y="288132"/>
                  <a:pt x="92528" y="290173"/>
                  <a:pt x="90147" y="290173"/>
                </a:cubicBezTo>
                <a:cubicBezTo>
                  <a:pt x="87766" y="290173"/>
                  <a:pt x="85725" y="288132"/>
                  <a:pt x="85725" y="285410"/>
                </a:cubicBezTo>
                <a:cubicBezTo>
                  <a:pt x="85725" y="283029"/>
                  <a:pt x="87766" y="280988"/>
                  <a:pt x="90147" y="280988"/>
                </a:cubicBezTo>
                <a:close/>
                <a:moveTo>
                  <a:pt x="9761" y="267589"/>
                </a:moveTo>
                <a:lnTo>
                  <a:pt x="9761" y="287423"/>
                </a:lnTo>
                <a:cubicBezTo>
                  <a:pt x="9761" y="297521"/>
                  <a:pt x="18075" y="306176"/>
                  <a:pt x="28559" y="306176"/>
                </a:cubicBezTo>
                <a:lnTo>
                  <a:pt x="154003" y="306176"/>
                </a:lnTo>
                <a:cubicBezTo>
                  <a:pt x="164126" y="306176"/>
                  <a:pt x="172802" y="297521"/>
                  <a:pt x="172802" y="287423"/>
                </a:cubicBezTo>
                <a:lnTo>
                  <a:pt x="172802" y="267589"/>
                </a:lnTo>
                <a:lnTo>
                  <a:pt x="9761" y="267589"/>
                </a:lnTo>
                <a:close/>
                <a:moveTo>
                  <a:pt x="187192" y="223838"/>
                </a:moveTo>
                <a:lnTo>
                  <a:pt x="215678" y="223838"/>
                </a:lnTo>
                <a:cubicBezTo>
                  <a:pt x="218170" y="223838"/>
                  <a:pt x="220307" y="225879"/>
                  <a:pt x="220307" y="228260"/>
                </a:cubicBezTo>
                <a:cubicBezTo>
                  <a:pt x="220307" y="230982"/>
                  <a:pt x="218170" y="233023"/>
                  <a:pt x="215678" y="233023"/>
                </a:cubicBezTo>
                <a:lnTo>
                  <a:pt x="187192" y="233023"/>
                </a:lnTo>
                <a:cubicBezTo>
                  <a:pt x="184699" y="233023"/>
                  <a:pt x="182563" y="230982"/>
                  <a:pt x="182563" y="228260"/>
                </a:cubicBezTo>
                <a:cubicBezTo>
                  <a:pt x="182563" y="225879"/>
                  <a:pt x="184699" y="223838"/>
                  <a:pt x="187192" y="223838"/>
                </a:cubicBezTo>
                <a:close/>
                <a:moveTo>
                  <a:pt x="121004" y="223838"/>
                </a:moveTo>
                <a:lnTo>
                  <a:pt x="161571" y="223838"/>
                </a:lnTo>
                <a:cubicBezTo>
                  <a:pt x="164129" y="223838"/>
                  <a:pt x="166322" y="225879"/>
                  <a:pt x="166322" y="228260"/>
                </a:cubicBezTo>
                <a:cubicBezTo>
                  <a:pt x="166322" y="230982"/>
                  <a:pt x="164129" y="233023"/>
                  <a:pt x="161571" y="233023"/>
                </a:cubicBezTo>
                <a:lnTo>
                  <a:pt x="121004" y="233023"/>
                </a:lnTo>
                <a:cubicBezTo>
                  <a:pt x="118081" y="233023"/>
                  <a:pt x="115888" y="230982"/>
                  <a:pt x="115888" y="228260"/>
                </a:cubicBezTo>
                <a:cubicBezTo>
                  <a:pt x="115888" y="225879"/>
                  <a:pt x="118081" y="223838"/>
                  <a:pt x="121004" y="223838"/>
                </a:cubicBezTo>
                <a:close/>
                <a:moveTo>
                  <a:pt x="71638" y="223838"/>
                </a:moveTo>
                <a:lnTo>
                  <a:pt x="98225" y="223838"/>
                </a:lnTo>
                <a:cubicBezTo>
                  <a:pt x="100706" y="223838"/>
                  <a:pt x="102833" y="225879"/>
                  <a:pt x="102833" y="228260"/>
                </a:cubicBezTo>
                <a:cubicBezTo>
                  <a:pt x="102833" y="230982"/>
                  <a:pt x="100706" y="233023"/>
                  <a:pt x="98225" y="233023"/>
                </a:cubicBezTo>
                <a:lnTo>
                  <a:pt x="71638" y="233023"/>
                </a:lnTo>
                <a:cubicBezTo>
                  <a:pt x="69156" y="233023"/>
                  <a:pt x="66675" y="230982"/>
                  <a:pt x="66675" y="228260"/>
                </a:cubicBezTo>
                <a:cubicBezTo>
                  <a:pt x="66675" y="225879"/>
                  <a:pt x="69156" y="223838"/>
                  <a:pt x="71638" y="223838"/>
                </a:cubicBezTo>
                <a:close/>
                <a:moveTo>
                  <a:pt x="36236" y="223838"/>
                </a:moveTo>
                <a:lnTo>
                  <a:pt x="42448" y="223838"/>
                </a:lnTo>
                <a:cubicBezTo>
                  <a:pt x="45209" y="223838"/>
                  <a:pt x="47280" y="225879"/>
                  <a:pt x="47280" y="228260"/>
                </a:cubicBezTo>
                <a:cubicBezTo>
                  <a:pt x="47280" y="230982"/>
                  <a:pt x="45209" y="233023"/>
                  <a:pt x="42448" y="233023"/>
                </a:cubicBezTo>
                <a:lnTo>
                  <a:pt x="36236" y="233023"/>
                </a:lnTo>
                <a:cubicBezTo>
                  <a:pt x="33475" y="233023"/>
                  <a:pt x="31750" y="230982"/>
                  <a:pt x="31750" y="228260"/>
                </a:cubicBezTo>
                <a:cubicBezTo>
                  <a:pt x="31750" y="225879"/>
                  <a:pt x="33475" y="223838"/>
                  <a:pt x="36236" y="223838"/>
                </a:cubicBezTo>
                <a:close/>
                <a:moveTo>
                  <a:pt x="95124" y="196850"/>
                </a:moveTo>
                <a:lnTo>
                  <a:pt x="134707" y="196850"/>
                </a:lnTo>
                <a:cubicBezTo>
                  <a:pt x="137203" y="196850"/>
                  <a:pt x="139343" y="198614"/>
                  <a:pt x="139343" y="201436"/>
                </a:cubicBezTo>
                <a:cubicBezTo>
                  <a:pt x="139343" y="203906"/>
                  <a:pt x="137203" y="206022"/>
                  <a:pt x="134707" y="206022"/>
                </a:cubicBezTo>
                <a:lnTo>
                  <a:pt x="95124" y="206022"/>
                </a:lnTo>
                <a:cubicBezTo>
                  <a:pt x="92627" y="206022"/>
                  <a:pt x="90488" y="203906"/>
                  <a:pt x="90488" y="201436"/>
                </a:cubicBezTo>
                <a:cubicBezTo>
                  <a:pt x="90488" y="198614"/>
                  <a:pt x="92627" y="196850"/>
                  <a:pt x="95124" y="196850"/>
                </a:cubicBezTo>
                <a:close/>
                <a:moveTo>
                  <a:pt x="36373" y="196850"/>
                </a:moveTo>
                <a:lnTo>
                  <a:pt x="71221" y="196850"/>
                </a:lnTo>
                <a:cubicBezTo>
                  <a:pt x="73711" y="196850"/>
                  <a:pt x="75844" y="198614"/>
                  <a:pt x="75844" y="201436"/>
                </a:cubicBezTo>
                <a:cubicBezTo>
                  <a:pt x="75844" y="203906"/>
                  <a:pt x="73711" y="206022"/>
                  <a:pt x="71221" y="206022"/>
                </a:cubicBezTo>
                <a:lnTo>
                  <a:pt x="36373" y="206022"/>
                </a:lnTo>
                <a:cubicBezTo>
                  <a:pt x="33528" y="206022"/>
                  <a:pt x="31750" y="203906"/>
                  <a:pt x="31750" y="201436"/>
                </a:cubicBezTo>
                <a:cubicBezTo>
                  <a:pt x="31750" y="198614"/>
                  <a:pt x="33528" y="196850"/>
                  <a:pt x="36373" y="196850"/>
                </a:cubicBezTo>
                <a:close/>
                <a:moveTo>
                  <a:pt x="196994" y="166688"/>
                </a:moveTo>
                <a:lnTo>
                  <a:pt x="214168" y="166688"/>
                </a:lnTo>
                <a:cubicBezTo>
                  <a:pt x="216621" y="166688"/>
                  <a:pt x="218724" y="168389"/>
                  <a:pt x="218724" y="171110"/>
                </a:cubicBezTo>
                <a:cubicBezTo>
                  <a:pt x="218724" y="173492"/>
                  <a:pt x="216621" y="175873"/>
                  <a:pt x="214168" y="175873"/>
                </a:cubicBezTo>
                <a:lnTo>
                  <a:pt x="196994" y="175873"/>
                </a:lnTo>
                <a:cubicBezTo>
                  <a:pt x="194191" y="175873"/>
                  <a:pt x="192088" y="173492"/>
                  <a:pt x="192088" y="171110"/>
                </a:cubicBezTo>
                <a:cubicBezTo>
                  <a:pt x="192088" y="168389"/>
                  <a:pt x="194191" y="166688"/>
                  <a:pt x="196994" y="166688"/>
                </a:cubicBezTo>
                <a:close/>
                <a:moveTo>
                  <a:pt x="145960" y="166688"/>
                </a:moveTo>
                <a:lnTo>
                  <a:pt x="174356" y="166688"/>
                </a:lnTo>
                <a:cubicBezTo>
                  <a:pt x="176872" y="166688"/>
                  <a:pt x="179028" y="168389"/>
                  <a:pt x="179028" y="171110"/>
                </a:cubicBezTo>
                <a:cubicBezTo>
                  <a:pt x="179028" y="173492"/>
                  <a:pt x="176872" y="175873"/>
                  <a:pt x="174356" y="175873"/>
                </a:cubicBezTo>
                <a:lnTo>
                  <a:pt x="145960" y="175873"/>
                </a:lnTo>
                <a:cubicBezTo>
                  <a:pt x="143085" y="175873"/>
                  <a:pt x="141288" y="173492"/>
                  <a:pt x="141288" y="171110"/>
                </a:cubicBezTo>
                <a:cubicBezTo>
                  <a:pt x="141288" y="168389"/>
                  <a:pt x="143085" y="166688"/>
                  <a:pt x="145960" y="166688"/>
                </a:cubicBezTo>
                <a:close/>
                <a:moveTo>
                  <a:pt x="71744" y="166688"/>
                </a:moveTo>
                <a:lnTo>
                  <a:pt x="123519" y="166688"/>
                </a:lnTo>
                <a:cubicBezTo>
                  <a:pt x="126053" y="166688"/>
                  <a:pt x="128226" y="168389"/>
                  <a:pt x="128226" y="171110"/>
                </a:cubicBezTo>
                <a:cubicBezTo>
                  <a:pt x="128226" y="173492"/>
                  <a:pt x="126053" y="175873"/>
                  <a:pt x="123519" y="175873"/>
                </a:cubicBezTo>
                <a:lnTo>
                  <a:pt x="71744" y="175873"/>
                </a:lnTo>
                <a:cubicBezTo>
                  <a:pt x="69209" y="175873"/>
                  <a:pt x="66675" y="173492"/>
                  <a:pt x="66675" y="171110"/>
                </a:cubicBezTo>
                <a:cubicBezTo>
                  <a:pt x="66675" y="168389"/>
                  <a:pt x="69209" y="166688"/>
                  <a:pt x="71744" y="166688"/>
                </a:cubicBezTo>
                <a:close/>
                <a:moveTo>
                  <a:pt x="36236" y="166688"/>
                </a:moveTo>
                <a:lnTo>
                  <a:pt x="42448" y="166688"/>
                </a:lnTo>
                <a:cubicBezTo>
                  <a:pt x="45209" y="166688"/>
                  <a:pt x="47280" y="168389"/>
                  <a:pt x="47280" y="171110"/>
                </a:cubicBezTo>
                <a:cubicBezTo>
                  <a:pt x="47280" y="173492"/>
                  <a:pt x="45209" y="175873"/>
                  <a:pt x="42448" y="175873"/>
                </a:cubicBezTo>
                <a:lnTo>
                  <a:pt x="36236" y="175873"/>
                </a:lnTo>
                <a:cubicBezTo>
                  <a:pt x="33475" y="175873"/>
                  <a:pt x="31750" y="173492"/>
                  <a:pt x="31750" y="171110"/>
                </a:cubicBezTo>
                <a:cubicBezTo>
                  <a:pt x="31750" y="168389"/>
                  <a:pt x="33475" y="166688"/>
                  <a:pt x="36236" y="166688"/>
                </a:cubicBezTo>
                <a:close/>
                <a:moveTo>
                  <a:pt x="177977" y="138113"/>
                </a:moveTo>
                <a:lnTo>
                  <a:pt x="202671" y="138113"/>
                </a:lnTo>
                <a:cubicBezTo>
                  <a:pt x="205493" y="138113"/>
                  <a:pt x="207610" y="140154"/>
                  <a:pt x="207610" y="142535"/>
                </a:cubicBezTo>
                <a:cubicBezTo>
                  <a:pt x="207610" y="145257"/>
                  <a:pt x="205493" y="147298"/>
                  <a:pt x="202671" y="147298"/>
                </a:cubicBezTo>
                <a:lnTo>
                  <a:pt x="177977" y="147298"/>
                </a:lnTo>
                <a:cubicBezTo>
                  <a:pt x="175154" y="147298"/>
                  <a:pt x="173038" y="145257"/>
                  <a:pt x="173038" y="142535"/>
                </a:cubicBezTo>
                <a:cubicBezTo>
                  <a:pt x="173038" y="140154"/>
                  <a:pt x="175154" y="138113"/>
                  <a:pt x="177977" y="138113"/>
                </a:cubicBezTo>
                <a:close/>
                <a:moveTo>
                  <a:pt x="111386" y="138113"/>
                </a:moveTo>
                <a:lnTo>
                  <a:pt x="153368" y="138113"/>
                </a:lnTo>
                <a:cubicBezTo>
                  <a:pt x="156238" y="138113"/>
                  <a:pt x="158391" y="140154"/>
                  <a:pt x="158391" y="142535"/>
                </a:cubicBezTo>
                <a:cubicBezTo>
                  <a:pt x="158391" y="145257"/>
                  <a:pt x="156238" y="147298"/>
                  <a:pt x="153368" y="147298"/>
                </a:cubicBezTo>
                <a:lnTo>
                  <a:pt x="111386" y="147298"/>
                </a:lnTo>
                <a:cubicBezTo>
                  <a:pt x="108516" y="147298"/>
                  <a:pt x="106363" y="145257"/>
                  <a:pt x="106363" y="142535"/>
                </a:cubicBezTo>
                <a:cubicBezTo>
                  <a:pt x="106363" y="140154"/>
                  <a:pt x="108516" y="138113"/>
                  <a:pt x="111386" y="138113"/>
                </a:cubicBezTo>
                <a:close/>
                <a:moveTo>
                  <a:pt x="36402" y="138113"/>
                </a:moveTo>
                <a:lnTo>
                  <a:pt x="88652" y="138113"/>
                </a:lnTo>
                <a:cubicBezTo>
                  <a:pt x="91158" y="138113"/>
                  <a:pt x="93305" y="140154"/>
                  <a:pt x="93305" y="142535"/>
                </a:cubicBezTo>
                <a:cubicBezTo>
                  <a:pt x="93305" y="145257"/>
                  <a:pt x="91158" y="147298"/>
                  <a:pt x="88652" y="147298"/>
                </a:cubicBezTo>
                <a:lnTo>
                  <a:pt x="36402" y="147298"/>
                </a:lnTo>
                <a:cubicBezTo>
                  <a:pt x="33539" y="147298"/>
                  <a:pt x="31750" y="145257"/>
                  <a:pt x="31750" y="142535"/>
                </a:cubicBezTo>
                <a:cubicBezTo>
                  <a:pt x="31750" y="140154"/>
                  <a:pt x="33539" y="138113"/>
                  <a:pt x="36402" y="138113"/>
                </a:cubicBezTo>
                <a:close/>
                <a:moveTo>
                  <a:pt x="144751" y="109538"/>
                </a:moveTo>
                <a:lnTo>
                  <a:pt x="182274" y="109538"/>
                </a:lnTo>
                <a:cubicBezTo>
                  <a:pt x="184799" y="109538"/>
                  <a:pt x="186964" y="111579"/>
                  <a:pt x="186964" y="114301"/>
                </a:cubicBezTo>
                <a:cubicBezTo>
                  <a:pt x="186964" y="116682"/>
                  <a:pt x="184799" y="118723"/>
                  <a:pt x="182274" y="118723"/>
                </a:cubicBezTo>
                <a:lnTo>
                  <a:pt x="144751" y="118723"/>
                </a:lnTo>
                <a:cubicBezTo>
                  <a:pt x="141865" y="118723"/>
                  <a:pt x="139700" y="116682"/>
                  <a:pt x="139700" y="114301"/>
                </a:cubicBezTo>
                <a:cubicBezTo>
                  <a:pt x="139700" y="111579"/>
                  <a:pt x="141865" y="109538"/>
                  <a:pt x="144751" y="109538"/>
                </a:cubicBezTo>
                <a:close/>
                <a:moveTo>
                  <a:pt x="71702" y="109538"/>
                </a:moveTo>
                <a:lnTo>
                  <a:pt x="121614" y="109538"/>
                </a:lnTo>
                <a:cubicBezTo>
                  <a:pt x="124486" y="109538"/>
                  <a:pt x="126641" y="111579"/>
                  <a:pt x="126641" y="114301"/>
                </a:cubicBezTo>
                <a:cubicBezTo>
                  <a:pt x="126641" y="116682"/>
                  <a:pt x="124486" y="118723"/>
                  <a:pt x="121614" y="118723"/>
                </a:cubicBezTo>
                <a:lnTo>
                  <a:pt x="71702" y="118723"/>
                </a:lnTo>
                <a:cubicBezTo>
                  <a:pt x="69188" y="118723"/>
                  <a:pt x="66675" y="116682"/>
                  <a:pt x="66675" y="114301"/>
                </a:cubicBezTo>
                <a:cubicBezTo>
                  <a:pt x="66675" y="111579"/>
                  <a:pt x="69188" y="109538"/>
                  <a:pt x="71702" y="109538"/>
                </a:cubicBezTo>
                <a:close/>
                <a:moveTo>
                  <a:pt x="36236" y="109538"/>
                </a:moveTo>
                <a:lnTo>
                  <a:pt x="42448" y="109538"/>
                </a:lnTo>
                <a:cubicBezTo>
                  <a:pt x="45209" y="109538"/>
                  <a:pt x="47280" y="111579"/>
                  <a:pt x="47280" y="114301"/>
                </a:cubicBezTo>
                <a:cubicBezTo>
                  <a:pt x="47280" y="116682"/>
                  <a:pt x="45209" y="118723"/>
                  <a:pt x="42448" y="118723"/>
                </a:cubicBezTo>
                <a:lnTo>
                  <a:pt x="36236" y="118723"/>
                </a:lnTo>
                <a:cubicBezTo>
                  <a:pt x="33475" y="118723"/>
                  <a:pt x="31750" y="116682"/>
                  <a:pt x="31750" y="114301"/>
                </a:cubicBezTo>
                <a:cubicBezTo>
                  <a:pt x="31750" y="111579"/>
                  <a:pt x="33475" y="109538"/>
                  <a:pt x="36236" y="109538"/>
                </a:cubicBezTo>
                <a:close/>
                <a:moveTo>
                  <a:pt x="182522" y="80963"/>
                </a:moveTo>
                <a:lnTo>
                  <a:pt x="215577" y="80963"/>
                </a:lnTo>
                <a:cubicBezTo>
                  <a:pt x="218120" y="80963"/>
                  <a:pt x="220300" y="83004"/>
                  <a:pt x="220300" y="85385"/>
                </a:cubicBezTo>
                <a:cubicBezTo>
                  <a:pt x="220300" y="88107"/>
                  <a:pt x="218120" y="90148"/>
                  <a:pt x="215577" y="90148"/>
                </a:cubicBezTo>
                <a:lnTo>
                  <a:pt x="182522" y="90148"/>
                </a:lnTo>
                <a:cubicBezTo>
                  <a:pt x="179979" y="90148"/>
                  <a:pt x="177800" y="88107"/>
                  <a:pt x="177800" y="85385"/>
                </a:cubicBezTo>
                <a:cubicBezTo>
                  <a:pt x="177800" y="83004"/>
                  <a:pt x="179979" y="80963"/>
                  <a:pt x="182522" y="80963"/>
                </a:cubicBezTo>
                <a:close/>
                <a:moveTo>
                  <a:pt x="128786" y="80963"/>
                </a:moveTo>
                <a:lnTo>
                  <a:pt x="158906" y="80963"/>
                </a:lnTo>
                <a:cubicBezTo>
                  <a:pt x="161387" y="80963"/>
                  <a:pt x="163158" y="83004"/>
                  <a:pt x="163158" y="85385"/>
                </a:cubicBezTo>
                <a:cubicBezTo>
                  <a:pt x="163158" y="88107"/>
                  <a:pt x="161387" y="90148"/>
                  <a:pt x="158906" y="90148"/>
                </a:cubicBezTo>
                <a:lnTo>
                  <a:pt x="128786" y="90148"/>
                </a:lnTo>
                <a:cubicBezTo>
                  <a:pt x="126305" y="90148"/>
                  <a:pt x="123825" y="88107"/>
                  <a:pt x="123825" y="85385"/>
                </a:cubicBezTo>
                <a:cubicBezTo>
                  <a:pt x="123825" y="83004"/>
                  <a:pt x="126305" y="80963"/>
                  <a:pt x="128786" y="80963"/>
                </a:cubicBezTo>
                <a:close/>
                <a:moveTo>
                  <a:pt x="71693" y="80963"/>
                </a:moveTo>
                <a:lnTo>
                  <a:pt x="106106" y="80963"/>
                </a:lnTo>
                <a:cubicBezTo>
                  <a:pt x="108974" y="80963"/>
                  <a:pt x="110766" y="83004"/>
                  <a:pt x="110766" y="85385"/>
                </a:cubicBezTo>
                <a:cubicBezTo>
                  <a:pt x="110766" y="88107"/>
                  <a:pt x="108974" y="90148"/>
                  <a:pt x="106106" y="90148"/>
                </a:cubicBezTo>
                <a:lnTo>
                  <a:pt x="71693" y="90148"/>
                </a:lnTo>
                <a:cubicBezTo>
                  <a:pt x="69184" y="90148"/>
                  <a:pt x="66675" y="88107"/>
                  <a:pt x="66675" y="85385"/>
                </a:cubicBezTo>
                <a:cubicBezTo>
                  <a:pt x="66675" y="83004"/>
                  <a:pt x="69184" y="80963"/>
                  <a:pt x="71693" y="80963"/>
                </a:cubicBezTo>
                <a:close/>
                <a:moveTo>
                  <a:pt x="36236" y="80963"/>
                </a:moveTo>
                <a:lnTo>
                  <a:pt x="42448" y="80963"/>
                </a:lnTo>
                <a:cubicBezTo>
                  <a:pt x="45209" y="80963"/>
                  <a:pt x="47280" y="83004"/>
                  <a:pt x="47280" y="85385"/>
                </a:cubicBezTo>
                <a:cubicBezTo>
                  <a:pt x="47280" y="88107"/>
                  <a:pt x="45209" y="90148"/>
                  <a:pt x="42448" y="90148"/>
                </a:cubicBezTo>
                <a:lnTo>
                  <a:pt x="36236" y="90148"/>
                </a:lnTo>
                <a:cubicBezTo>
                  <a:pt x="33475" y="90148"/>
                  <a:pt x="31750" y="88107"/>
                  <a:pt x="31750" y="85385"/>
                </a:cubicBezTo>
                <a:cubicBezTo>
                  <a:pt x="31750" y="83004"/>
                  <a:pt x="33475" y="80963"/>
                  <a:pt x="36236" y="80963"/>
                </a:cubicBezTo>
                <a:close/>
                <a:moveTo>
                  <a:pt x="305573" y="66925"/>
                </a:moveTo>
                <a:cubicBezTo>
                  <a:pt x="305217" y="67284"/>
                  <a:pt x="304860" y="67284"/>
                  <a:pt x="304147" y="67644"/>
                </a:cubicBezTo>
                <a:cubicBezTo>
                  <a:pt x="302364" y="68364"/>
                  <a:pt x="300582" y="68724"/>
                  <a:pt x="298799" y="69443"/>
                </a:cubicBezTo>
                <a:cubicBezTo>
                  <a:pt x="298086" y="69443"/>
                  <a:pt x="297373" y="69443"/>
                  <a:pt x="296303" y="69803"/>
                </a:cubicBezTo>
                <a:cubicBezTo>
                  <a:pt x="294877" y="70163"/>
                  <a:pt x="293094" y="70163"/>
                  <a:pt x="291668" y="70523"/>
                </a:cubicBezTo>
                <a:cubicBezTo>
                  <a:pt x="290955" y="70523"/>
                  <a:pt x="290242" y="70523"/>
                  <a:pt x="289528" y="70883"/>
                </a:cubicBezTo>
                <a:cubicBezTo>
                  <a:pt x="288815" y="70883"/>
                  <a:pt x="288102" y="70883"/>
                  <a:pt x="287033" y="70883"/>
                </a:cubicBezTo>
                <a:lnTo>
                  <a:pt x="287033" y="276334"/>
                </a:lnTo>
                <a:cubicBezTo>
                  <a:pt x="287746" y="276334"/>
                  <a:pt x="288102" y="276334"/>
                  <a:pt x="288815" y="275974"/>
                </a:cubicBezTo>
                <a:cubicBezTo>
                  <a:pt x="289528" y="275974"/>
                  <a:pt x="290242" y="275974"/>
                  <a:pt x="290955" y="275974"/>
                </a:cubicBezTo>
                <a:cubicBezTo>
                  <a:pt x="292381" y="275614"/>
                  <a:pt x="293451" y="275614"/>
                  <a:pt x="295233" y="274895"/>
                </a:cubicBezTo>
                <a:cubicBezTo>
                  <a:pt x="295946" y="274895"/>
                  <a:pt x="296660" y="274535"/>
                  <a:pt x="297729" y="274535"/>
                </a:cubicBezTo>
                <a:cubicBezTo>
                  <a:pt x="298799" y="274175"/>
                  <a:pt x="299868" y="273815"/>
                  <a:pt x="301295" y="273456"/>
                </a:cubicBezTo>
                <a:cubicBezTo>
                  <a:pt x="302364" y="273096"/>
                  <a:pt x="303077" y="272736"/>
                  <a:pt x="303791" y="272376"/>
                </a:cubicBezTo>
                <a:cubicBezTo>
                  <a:pt x="304860" y="272016"/>
                  <a:pt x="305217" y="271657"/>
                  <a:pt x="306286" y="271297"/>
                </a:cubicBezTo>
                <a:lnTo>
                  <a:pt x="306286" y="66925"/>
                </a:lnTo>
                <a:cubicBezTo>
                  <a:pt x="305930" y="66925"/>
                  <a:pt x="305930" y="66925"/>
                  <a:pt x="305573" y="66925"/>
                </a:cubicBezTo>
                <a:close/>
                <a:moveTo>
                  <a:pt x="258865" y="66925"/>
                </a:moveTo>
                <a:lnTo>
                  <a:pt x="258865" y="271297"/>
                </a:lnTo>
                <a:cubicBezTo>
                  <a:pt x="259578" y="271657"/>
                  <a:pt x="260291" y="272016"/>
                  <a:pt x="261004" y="272376"/>
                </a:cubicBezTo>
                <a:cubicBezTo>
                  <a:pt x="261718" y="272736"/>
                  <a:pt x="262431" y="273096"/>
                  <a:pt x="263500" y="273456"/>
                </a:cubicBezTo>
                <a:cubicBezTo>
                  <a:pt x="264926" y="273815"/>
                  <a:pt x="265996" y="274175"/>
                  <a:pt x="267422" y="274535"/>
                </a:cubicBezTo>
                <a:cubicBezTo>
                  <a:pt x="268135" y="274535"/>
                  <a:pt x="269205" y="274895"/>
                  <a:pt x="269918" y="274895"/>
                </a:cubicBezTo>
                <a:cubicBezTo>
                  <a:pt x="270988" y="275614"/>
                  <a:pt x="272771" y="275614"/>
                  <a:pt x="274197" y="275974"/>
                </a:cubicBezTo>
                <a:cubicBezTo>
                  <a:pt x="274553" y="275974"/>
                  <a:pt x="275266" y="275974"/>
                  <a:pt x="276336" y="275974"/>
                </a:cubicBezTo>
                <a:cubicBezTo>
                  <a:pt x="276693" y="276334"/>
                  <a:pt x="277406" y="276334"/>
                  <a:pt x="277762" y="276334"/>
                </a:cubicBezTo>
                <a:lnTo>
                  <a:pt x="277762" y="70883"/>
                </a:lnTo>
                <a:cubicBezTo>
                  <a:pt x="277049" y="70883"/>
                  <a:pt x="276336" y="70883"/>
                  <a:pt x="275266" y="70883"/>
                </a:cubicBezTo>
                <a:cubicBezTo>
                  <a:pt x="274553" y="70523"/>
                  <a:pt x="274197" y="70523"/>
                  <a:pt x="273127" y="70523"/>
                </a:cubicBezTo>
                <a:cubicBezTo>
                  <a:pt x="271701" y="70163"/>
                  <a:pt x="269918" y="70163"/>
                  <a:pt x="268135" y="69803"/>
                </a:cubicBezTo>
                <a:cubicBezTo>
                  <a:pt x="267422" y="69443"/>
                  <a:pt x="266709" y="69443"/>
                  <a:pt x="265996" y="69443"/>
                </a:cubicBezTo>
                <a:cubicBezTo>
                  <a:pt x="264213" y="68724"/>
                  <a:pt x="262431" y="68364"/>
                  <a:pt x="260291" y="67644"/>
                </a:cubicBezTo>
                <a:cubicBezTo>
                  <a:pt x="259935" y="67284"/>
                  <a:pt x="259578" y="67284"/>
                  <a:pt x="259222" y="66925"/>
                </a:cubicBezTo>
                <a:cubicBezTo>
                  <a:pt x="258865" y="66925"/>
                  <a:pt x="258865" y="66925"/>
                  <a:pt x="258865" y="66925"/>
                </a:cubicBezTo>
                <a:close/>
                <a:moveTo>
                  <a:pt x="269205" y="41018"/>
                </a:moveTo>
                <a:lnTo>
                  <a:pt x="260648" y="57570"/>
                </a:lnTo>
                <a:cubicBezTo>
                  <a:pt x="261004" y="57570"/>
                  <a:pt x="261361" y="57570"/>
                  <a:pt x="261718" y="57929"/>
                </a:cubicBezTo>
                <a:cubicBezTo>
                  <a:pt x="262431" y="57929"/>
                  <a:pt x="263144" y="58649"/>
                  <a:pt x="263857" y="58649"/>
                </a:cubicBezTo>
                <a:cubicBezTo>
                  <a:pt x="265283" y="59009"/>
                  <a:pt x="266709" y="59369"/>
                  <a:pt x="267779" y="59728"/>
                </a:cubicBezTo>
                <a:cubicBezTo>
                  <a:pt x="268849" y="59728"/>
                  <a:pt x="269562" y="60088"/>
                  <a:pt x="270275" y="60448"/>
                </a:cubicBezTo>
                <a:cubicBezTo>
                  <a:pt x="271701" y="60448"/>
                  <a:pt x="272771" y="61168"/>
                  <a:pt x="274197" y="61168"/>
                </a:cubicBezTo>
                <a:cubicBezTo>
                  <a:pt x="274910" y="61168"/>
                  <a:pt x="275623" y="61528"/>
                  <a:pt x="276336" y="61528"/>
                </a:cubicBezTo>
                <a:cubicBezTo>
                  <a:pt x="278119" y="61528"/>
                  <a:pt x="280258" y="61887"/>
                  <a:pt x="282397" y="61887"/>
                </a:cubicBezTo>
                <a:cubicBezTo>
                  <a:pt x="284537" y="61887"/>
                  <a:pt x="286320" y="61528"/>
                  <a:pt x="288459" y="61528"/>
                </a:cubicBezTo>
                <a:cubicBezTo>
                  <a:pt x="289172" y="61528"/>
                  <a:pt x="289885" y="61168"/>
                  <a:pt x="290598" y="61168"/>
                </a:cubicBezTo>
                <a:cubicBezTo>
                  <a:pt x="292024" y="61168"/>
                  <a:pt x="293451" y="60448"/>
                  <a:pt x="294520" y="60448"/>
                </a:cubicBezTo>
                <a:cubicBezTo>
                  <a:pt x="295590" y="60088"/>
                  <a:pt x="296303" y="59728"/>
                  <a:pt x="297016" y="59728"/>
                </a:cubicBezTo>
                <a:cubicBezTo>
                  <a:pt x="298442" y="59369"/>
                  <a:pt x="299512" y="59009"/>
                  <a:pt x="300938" y="58649"/>
                </a:cubicBezTo>
                <a:cubicBezTo>
                  <a:pt x="301651" y="58649"/>
                  <a:pt x="302364" y="57929"/>
                  <a:pt x="303077" y="57929"/>
                </a:cubicBezTo>
                <a:cubicBezTo>
                  <a:pt x="303434" y="57570"/>
                  <a:pt x="303791" y="57570"/>
                  <a:pt x="304147" y="57570"/>
                </a:cubicBezTo>
                <a:lnTo>
                  <a:pt x="295590" y="41018"/>
                </a:lnTo>
                <a:cubicBezTo>
                  <a:pt x="291668" y="42458"/>
                  <a:pt x="287033" y="43177"/>
                  <a:pt x="282397" y="43177"/>
                </a:cubicBezTo>
                <a:cubicBezTo>
                  <a:pt x="277762" y="43177"/>
                  <a:pt x="273484" y="42458"/>
                  <a:pt x="269205" y="41018"/>
                </a:cubicBezTo>
                <a:close/>
                <a:moveTo>
                  <a:pt x="131586" y="23813"/>
                </a:moveTo>
                <a:cubicBezTo>
                  <a:pt x="134408" y="23813"/>
                  <a:pt x="136172" y="25930"/>
                  <a:pt x="136172" y="28399"/>
                </a:cubicBezTo>
                <a:cubicBezTo>
                  <a:pt x="136172" y="31221"/>
                  <a:pt x="134408" y="32985"/>
                  <a:pt x="131586" y="32985"/>
                </a:cubicBezTo>
                <a:cubicBezTo>
                  <a:pt x="129116" y="32985"/>
                  <a:pt x="127000" y="31221"/>
                  <a:pt x="127000" y="28399"/>
                </a:cubicBezTo>
                <a:cubicBezTo>
                  <a:pt x="127000" y="25930"/>
                  <a:pt x="129116" y="23813"/>
                  <a:pt x="131586" y="23813"/>
                </a:cubicBezTo>
                <a:close/>
                <a:moveTo>
                  <a:pt x="71650" y="23813"/>
                </a:moveTo>
                <a:lnTo>
                  <a:pt x="108969" y="23813"/>
                </a:lnTo>
                <a:cubicBezTo>
                  <a:pt x="111812" y="23813"/>
                  <a:pt x="113944" y="25930"/>
                  <a:pt x="113944" y="28399"/>
                </a:cubicBezTo>
                <a:cubicBezTo>
                  <a:pt x="113944" y="31221"/>
                  <a:pt x="111812" y="32985"/>
                  <a:pt x="108969" y="32985"/>
                </a:cubicBezTo>
                <a:lnTo>
                  <a:pt x="71650" y="32985"/>
                </a:lnTo>
                <a:cubicBezTo>
                  <a:pt x="68807" y="32985"/>
                  <a:pt x="66675" y="31221"/>
                  <a:pt x="66675" y="28399"/>
                </a:cubicBezTo>
                <a:cubicBezTo>
                  <a:pt x="66675" y="25930"/>
                  <a:pt x="68807" y="23813"/>
                  <a:pt x="71650" y="23813"/>
                </a:cubicBezTo>
                <a:close/>
                <a:moveTo>
                  <a:pt x="282397" y="15472"/>
                </a:moveTo>
                <a:lnTo>
                  <a:pt x="273840" y="32383"/>
                </a:lnTo>
                <a:cubicBezTo>
                  <a:pt x="279189" y="33822"/>
                  <a:pt x="285606" y="33822"/>
                  <a:pt x="290955" y="32383"/>
                </a:cubicBezTo>
                <a:lnTo>
                  <a:pt x="282397" y="15472"/>
                </a:lnTo>
                <a:close/>
                <a:moveTo>
                  <a:pt x="28559" y="9376"/>
                </a:moveTo>
                <a:cubicBezTo>
                  <a:pt x="18075" y="9376"/>
                  <a:pt x="9761" y="18032"/>
                  <a:pt x="9761" y="28129"/>
                </a:cubicBezTo>
                <a:lnTo>
                  <a:pt x="9761" y="47603"/>
                </a:lnTo>
                <a:lnTo>
                  <a:pt x="172802" y="47603"/>
                </a:lnTo>
                <a:lnTo>
                  <a:pt x="172802" y="28129"/>
                </a:lnTo>
                <a:cubicBezTo>
                  <a:pt x="172802" y="18032"/>
                  <a:pt x="164126" y="9376"/>
                  <a:pt x="154003" y="9376"/>
                </a:cubicBezTo>
                <a:lnTo>
                  <a:pt x="28559" y="9376"/>
                </a:lnTo>
                <a:close/>
                <a:moveTo>
                  <a:pt x="278119" y="3238"/>
                </a:moveTo>
                <a:cubicBezTo>
                  <a:pt x="279902" y="0"/>
                  <a:pt x="284893" y="0"/>
                  <a:pt x="286676" y="3238"/>
                </a:cubicBezTo>
                <a:lnTo>
                  <a:pt x="314844" y="57570"/>
                </a:lnTo>
                <a:cubicBezTo>
                  <a:pt x="314844" y="57570"/>
                  <a:pt x="314844" y="57570"/>
                  <a:pt x="315200" y="57570"/>
                </a:cubicBezTo>
                <a:cubicBezTo>
                  <a:pt x="315200" y="57929"/>
                  <a:pt x="315200" y="58649"/>
                  <a:pt x="315557" y="59009"/>
                </a:cubicBezTo>
                <a:cubicBezTo>
                  <a:pt x="315557" y="59369"/>
                  <a:pt x="315557" y="59369"/>
                  <a:pt x="315557" y="59369"/>
                </a:cubicBezTo>
                <a:lnTo>
                  <a:pt x="315557" y="59728"/>
                </a:lnTo>
                <a:lnTo>
                  <a:pt x="315557" y="274535"/>
                </a:lnTo>
                <a:lnTo>
                  <a:pt x="315557" y="304039"/>
                </a:lnTo>
                <a:cubicBezTo>
                  <a:pt x="315557" y="305838"/>
                  <a:pt x="314487" y="307638"/>
                  <a:pt x="312704" y="308357"/>
                </a:cubicBezTo>
                <a:cubicBezTo>
                  <a:pt x="303077" y="313035"/>
                  <a:pt x="292737" y="315553"/>
                  <a:pt x="282397" y="315553"/>
                </a:cubicBezTo>
                <a:cubicBezTo>
                  <a:pt x="272414" y="315553"/>
                  <a:pt x="261718" y="313035"/>
                  <a:pt x="252091" y="308357"/>
                </a:cubicBezTo>
                <a:cubicBezTo>
                  <a:pt x="250308" y="307638"/>
                  <a:pt x="249238" y="305838"/>
                  <a:pt x="249238" y="304039"/>
                </a:cubicBezTo>
                <a:lnTo>
                  <a:pt x="249238" y="274895"/>
                </a:lnTo>
                <a:cubicBezTo>
                  <a:pt x="249238" y="274535"/>
                  <a:pt x="249238" y="274535"/>
                  <a:pt x="249238" y="274535"/>
                </a:cubicBezTo>
                <a:lnTo>
                  <a:pt x="249238" y="59728"/>
                </a:lnTo>
                <a:lnTo>
                  <a:pt x="249238" y="59369"/>
                </a:lnTo>
                <a:cubicBezTo>
                  <a:pt x="249238" y="59369"/>
                  <a:pt x="249238" y="59369"/>
                  <a:pt x="249238" y="59009"/>
                </a:cubicBezTo>
                <a:cubicBezTo>
                  <a:pt x="249238" y="58649"/>
                  <a:pt x="249595" y="57929"/>
                  <a:pt x="249951" y="57570"/>
                </a:cubicBezTo>
                <a:lnTo>
                  <a:pt x="278119" y="3238"/>
                </a:lnTo>
                <a:close/>
                <a:moveTo>
                  <a:pt x="28559" y="0"/>
                </a:moveTo>
                <a:lnTo>
                  <a:pt x="154003" y="0"/>
                </a:lnTo>
                <a:cubicBezTo>
                  <a:pt x="169548" y="0"/>
                  <a:pt x="182201" y="12622"/>
                  <a:pt x="182201" y="28129"/>
                </a:cubicBezTo>
                <a:lnTo>
                  <a:pt x="182201" y="52292"/>
                </a:lnTo>
                <a:cubicBezTo>
                  <a:pt x="182201" y="55177"/>
                  <a:pt x="180032" y="57340"/>
                  <a:pt x="177502" y="57340"/>
                </a:cubicBezTo>
                <a:lnTo>
                  <a:pt x="9761" y="57340"/>
                </a:lnTo>
                <a:lnTo>
                  <a:pt x="9761" y="258212"/>
                </a:lnTo>
                <a:lnTo>
                  <a:pt x="177502" y="258212"/>
                </a:lnTo>
                <a:cubicBezTo>
                  <a:pt x="180032" y="258212"/>
                  <a:pt x="182201" y="260376"/>
                  <a:pt x="182201" y="262900"/>
                </a:cubicBezTo>
                <a:lnTo>
                  <a:pt x="182201" y="287423"/>
                </a:lnTo>
                <a:cubicBezTo>
                  <a:pt x="182201" y="302930"/>
                  <a:pt x="169548" y="315553"/>
                  <a:pt x="154003" y="315553"/>
                </a:cubicBezTo>
                <a:lnTo>
                  <a:pt x="28559" y="315553"/>
                </a:lnTo>
                <a:cubicBezTo>
                  <a:pt x="13014" y="315553"/>
                  <a:pt x="0" y="302930"/>
                  <a:pt x="0" y="287423"/>
                </a:cubicBezTo>
                <a:lnTo>
                  <a:pt x="0" y="28129"/>
                </a:lnTo>
                <a:cubicBezTo>
                  <a:pt x="0" y="12622"/>
                  <a:pt x="13014" y="0"/>
                  <a:pt x="285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4F3185-2DE1-DBAC-4969-BD579D29017A}"/>
              </a:ext>
            </a:extLst>
          </p:cNvPr>
          <p:cNvSpPr txBox="1"/>
          <p:nvPr/>
        </p:nvSpPr>
        <p:spPr>
          <a:xfrm>
            <a:off x="7266106" y="1900194"/>
            <a:ext cx="1287532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ITEM 01</a:t>
            </a:r>
          </a:p>
        </p:txBody>
      </p:sp>
    </p:spTree>
    <p:extLst>
      <p:ext uri="{BB962C8B-B14F-4D97-AF65-F5344CB8AC3E}">
        <p14:creationId xmlns:p14="http://schemas.microsoft.com/office/powerpoint/2010/main" val="60107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3A4B5603-06E6-2E69-4913-B472C0A483D4}"/>
              </a:ext>
            </a:extLst>
          </p:cNvPr>
          <p:cNvSpPr>
            <a:spLocks noChangeAspect="1"/>
          </p:cNvSpPr>
          <p:nvPr/>
        </p:nvSpPr>
        <p:spPr>
          <a:xfrm>
            <a:off x="3302500" y="2082532"/>
            <a:ext cx="5567562" cy="4422601"/>
          </a:xfrm>
          <a:prstGeom prst="arc">
            <a:avLst>
              <a:gd name="adj1" fmla="val 2229633"/>
              <a:gd name="adj2" fmla="val 8564178"/>
            </a:avLst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CBB0B64-A978-8D2C-2DCC-EDA5EBAD6282}"/>
              </a:ext>
            </a:extLst>
          </p:cNvPr>
          <p:cNvSpPr>
            <a:spLocks noChangeAspect="1"/>
          </p:cNvSpPr>
          <p:nvPr/>
        </p:nvSpPr>
        <p:spPr>
          <a:xfrm>
            <a:off x="3302500" y="2081047"/>
            <a:ext cx="5567562" cy="4425676"/>
          </a:xfrm>
          <a:prstGeom prst="arc">
            <a:avLst>
              <a:gd name="adj1" fmla="val 2868943"/>
              <a:gd name="adj2" fmla="val 8625968"/>
            </a:avLst>
          </a:prstGeom>
          <a:ln w="38100">
            <a:solidFill>
              <a:srgbClr val="717FA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6CDB20A-43E1-6D45-3EBF-CABC5185189D}"/>
              </a:ext>
            </a:extLst>
          </p:cNvPr>
          <p:cNvSpPr>
            <a:spLocks noChangeAspect="1"/>
          </p:cNvSpPr>
          <p:nvPr/>
        </p:nvSpPr>
        <p:spPr>
          <a:xfrm>
            <a:off x="4325359" y="3022994"/>
            <a:ext cx="3491133" cy="2553553"/>
          </a:xfrm>
          <a:prstGeom prst="arc">
            <a:avLst>
              <a:gd name="adj1" fmla="val 1783313"/>
              <a:gd name="adj2" fmla="val 9258150"/>
            </a:avLst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42C4673D-FAFA-3EAC-B379-F40C3ED345C9}"/>
              </a:ext>
            </a:extLst>
          </p:cNvPr>
          <p:cNvSpPr>
            <a:spLocks noChangeAspect="1"/>
          </p:cNvSpPr>
          <p:nvPr/>
        </p:nvSpPr>
        <p:spPr>
          <a:xfrm>
            <a:off x="4325359" y="3022994"/>
            <a:ext cx="3491133" cy="2553553"/>
          </a:xfrm>
          <a:prstGeom prst="arc">
            <a:avLst>
              <a:gd name="adj1" fmla="val 1738082"/>
              <a:gd name="adj2" fmla="val 7821614"/>
            </a:avLst>
          </a:prstGeom>
          <a:ln w="38100">
            <a:solidFill>
              <a:srgbClr val="E3927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C033EA-CEF9-DA37-7FDD-B32B608CCBC0}"/>
              </a:ext>
            </a:extLst>
          </p:cNvPr>
          <p:cNvSpPr>
            <a:spLocks noChangeAspect="1"/>
          </p:cNvSpPr>
          <p:nvPr/>
        </p:nvSpPr>
        <p:spPr>
          <a:xfrm>
            <a:off x="4303652" y="2426399"/>
            <a:ext cx="3491133" cy="2555258"/>
          </a:xfrm>
          <a:prstGeom prst="arc">
            <a:avLst>
              <a:gd name="adj1" fmla="val 12716704"/>
              <a:gd name="adj2" fmla="val 19821866"/>
            </a:avLst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3411645E-6937-4132-A181-CDE96CEDE67C}"/>
              </a:ext>
            </a:extLst>
          </p:cNvPr>
          <p:cNvSpPr>
            <a:spLocks noChangeAspect="1"/>
          </p:cNvSpPr>
          <p:nvPr/>
        </p:nvSpPr>
        <p:spPr>
          <a:xfrm>
            <a:off x="4303652" y="2426081"/>
            <a:ext cx="3491133" cy="2553553"/>
          </a:xfrm>
          <a:prstGeom prst="arc">
            <a:avLst>
              <a:gd name="adj1" fmla="val 15392756"/>
              <a:gd name="adj2" fmla="val 19788565"/>
            </a:avLst>
          </a:prstGeom>
          <a:ln w="38100">
            <a:solidFill>
              <a:srgbClr val="E39274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409294-5DCF-1D48-051C-9F97EA4A096C}"/>
              </a:ext>
            </a:extLst>
          </p:cNvPr>
          <p:cNvSpPr/>
          <p:nvPr/>
        </p:nvSpPr>
        <p:spPr>
          <a:xfrm>
            <a:off x="4762856" y="3730865"/>
            <a:ext cx="2662513" cy="433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3494003-D782-E8F6-BF49-62C1B6E5EC93}"/>
              </a:ext>
            </a:extLst>
          </p:cNvPr>
          <p:cNvSpPr>
            <a:spLocks noChangeAspect="1"/>
          </p:cNvSpPr>
          <p:nvPr/>
        </p:nvSpPr>
        <p:spPr>
          <a:xfrm>
            <a:off x="3302500" y="1438803"/>
            <a:ext cx="5567562" cy="4423057"/>
          </a:xfrm>
          <a:prstGeom prst="arc">
            <a:avLst>
              <a:gd name="adj1" fmla="val 13049667"/>
              <a:gd name="adj2" fmla="val 19367955"/>
            </a:avLst>
          </a:prstGeom>
          <a:ln w="38100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00615F3-15D5-1B5C-3C6E-B70488DD2F93}"/>
              </a:ext>
            </a:extLst>
          </p:cNvPr>
          <p:cNvSpPr>
            <a:spLocks noChangeAspect="1"/>
          </p:cNvSpPr>
          <p:nvPr/>
        </p:nvSpPr>
        <p:spPr>
          <a:xfrm>
            <a:off x="3299780" y="1438803"/>
            <a:ext cx="5567562" cy="4423057"/>
          </a:xfrm>
          <a:prstGeom prst="arc">
            <a:avLst>
              <a:gd name="adj1" fmla="val 13133496"/>
              <a:gd name="adj2" fmla="val 14776437"/>
            </a:avLst>
          </a:prstGeom>
          <a:ln w="38100">
            <a:solidFill>
              <a:srgbClr val="717FA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06E390-0D27-916B-03DD-3F803D2C9855}"/>
              </a:ext>
            </a:extLst>
          </p:cNvPr>
          <p:cNvSpPr>
            <a:spLocks noChangeAspect="1"/>
          </p:cNvSpPr>
          <p:nvPr/>
        </p:nvSpPr>
        <p:spPr>
          <a:xfrm>
            <a:off x="974926" y="2415716"/>
            <a:ext cx="3088110" cy="3088109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EBEDC-A6D5-334F-D3F4-86B9AAE6621C}"/>
              </a:ext>
            </a:extLst>
          </p:cNvPr>
          <p:cNvSpPr>
            <a:spLocks noChangeAspect="1"/>
          </p:cNvSpPr>
          <p:nvPr/>
        </p:nvSpPr>
        <p:spPr>
          <a:xfrm>
            <a:off x="8128964" y="2415716"/>
            <a:ext cx="3088110" cy="3088109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F7E222-6F99-3370-0F2C-514F3F1B5AD3}"/>
              </a:ext>
            </a:extLst>
          </p:cNvPr>
          <p:cNvSpPr/>
          <p:nvPr/>
        </p:nvSpPr>
        <p:spPr>
          <a:xfrm>
            <a:off x="3694559" y="1964415"/>
            <a:ext cx="507501" cy="507500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982D3C-5F62-CFAC-C9DB-7D0704CF4704}"/>
              </a:ext>
            </a:extLst>
          </p:cNvPr>
          <p:cNvSpPr/>
          <p:nvPr/>
        </p:nvSpPr>
        <p:spPr>
          <a:xfrm>
            <a:off x="4257229" y="2758882"/>
            <a:ext cx="507501" cy="507500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651A0-9008-2353-CEB1-FC656D371CB6}"/>
              </a:ext>
            </a:extLst>
          </p:cNvPr>
          <p:cNvSpPr/>
          <p:nvPr/>
        </p:nvSpPr>
        <p:spPr>
          <a:xfrm>
            <a:off x="4260797" y="4654735"/>
            <a:ext cx="507501" cy="507500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39CA82-2528-8DA2-EB0F-EBF16917D458}"/>
              </a:ext>
            </a:extLst>
          </p:cNvPr>
          <p:cNvSpPr/>
          <p:nvPr/>
        </p:nvSpPr>
        <p:spPr>
          <a:xfrm>
            <a:off x="3694559" y="5474387"/>
            <a:ext cx="507501" cy="507500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70FF2E-9F5A-F186-CEB3-7D8B4FDFA20A}"/>
              </a:ext>
            </a:extLst>
          </p:cNvPr>
          <p:cNvSpPr/>
          <p:nvPr/>
        </p:nvSpPr>
        <p:spPr>
          <a:xfrm>
            <a:off x="4510979" y="3706020"/>
            <a:ext cx="507501" cy="507500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25D937-4501-02CF-9664-49C55873613F}"/>
              </a:ext>
            </a:extLst>
          </p:cNvPr>
          <p:cNvSpPr/>
          <p:nvPr/>
        </p:nvSpPr>
        <p:spPr>
          <a:xfrm>
            <a:off x="7989940" y="1964415"/>
            <a:ext cx="507501" cy="507500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7EA396-E3AC-31FC-54AD-6865445E703F}"/>
              </a:ext>
            </a:extLst>
          </p:cNvPr>
          <p:cNvSpPr/>
          <p:nvPr/>
        </p:nvSpPr>
        <p:spPr>
          <a:xfrm>
            <a:off x="7366354" y="2757305"/>
            <a:ext cx="507501" cy="507500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9B1BFA-BD4E-EFD7-4830-08AF1F283A16}"/>
              </a:ext>
            </a:extLst>
          </p:cNvPr>
          <p:cNvSpPr/>
          <p:nvPr/>
        </p:nvSpPr>
        <p:spPr>
          <a:xfrm>
            <a:off x="7368986" y="4654735"/>
            <a:ext cx="507501" cy="507500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2B2853-17EA-2156-21D4-33D3AE1E0EBB}"/>
              </a:ext>
            </a:extLst>
          </p:cNvPr>
          <p:cNvSpPr/>
          <p:nvPr/>
        </p:nvSpPr>
        <p:spPr>
          <a:xfrm>
            <a:off x="7987307" y="5468397"/>
            <a:ext cx="507501" cy="507500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17D7D1-01E5-F2E3-2196-E83084E6B8D9}"/>
              </a:ext>
            </a:extLst>
          </p:cNvPr>
          <p:cNvSpPr/>
          <p:nvPr/>
        </p:nvSpPr>
        <p:spPr>
          <a:xfrm>
            <a:off x="7152525" y="3706020"/>
            <a:ext cx="507501" cy="507500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2023F3-BACF-F3F5-CE96-C6619C8688B4}"/>
              </a:ext>
            </a:extLst>
          </p:cNvPr>
          <p:cNvSpPr txBox="1"/>
          <p:nvPr/>
        </p:nvSpPr>
        <p:spPr>
          <a:xfrm>
            <a:off x="3805641" y="2137372"/>
            <a:ext cx="285335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24%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D7AF60-A601-AB27-9902-5CECD6589739}"/>
              </a:ext>
            </a:extLst>
          </p:cNvPr>
          <p:cNvSpPr txBox="1"/>
          <p:nvPr/>
        </p:nvSpPr>
        <p:spPr>
          <a:xfrm>
            <a:off x="4371076" y="2933825"/>
            <a:ext cx="286938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E4C4E9-0A8C-66D6-1659-6593DD858F82}"/>
              </a:ext>
            </a:extLst>
          </p:cNvPr>
          <p:cNvSpPr txBox="1"/>
          <p:nvPr/>
        </p:nvSpPr>
        <p:spPr>
          <a:xfrm>
            <a:off x="4629807" y="3880281"/>
            <a:ext cx="266098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72%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B1885-17EF-CCC0-60CF-61E130B2DADA}"/>
              </a:ext>
            </a:extLst>
          </p:cNvPr>
          <p:cNvSpPr txBox="1"/>
          <p:nvPr/>
        </p:nvSpPr>
        <p:spPr>
          <a:xfrm>
            <a:off x="4392538" y="4830943"/>
            <a:ext cx="254878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18%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44CABB-426A-F630-150E-FE3C7C607C52}"/>
              </a:ext>
            </a:extLst>
          </p:cNvPr>
          <p:cNvSpPr txBox="1"/>
          <p:nvPr/>
        </p:nvSpPr>
        <p:spPr>
          <a:xfrm>
            <a:off x="3809648" y="5647344"/>
            <a:ext cx="277320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92%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C4E418-8EA4-7844-945B-B172A1AF4C29}"/>
              </a:ext>
            </a:extLst>
          </p:cNvPr>
          <p:cNvSpPr txBox="1"/>
          <p:nvPr/>
        </p:nvSpPr>
        <p:spPr>
          <a:xfrm>
            <a:off x="8102733" y="2137372"/>
            <a:ext cx="275717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76%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B32386-AB7B-C9DC-0DB6-7BF48F045B26}"/>
              </a:ext>
            </a:extLst>
          </p:cNvPr>
          <p:cNvSpPr txBox="1"/>
          <p:nvPr/>
        </p:nvSpPr>
        <p:spPr>
          <a:xfrm>
            <a:off x="7470897" y="2927038"/>
            <a:ext cx="291747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839329-8ACB-EAF0-0E6E-C1C414CD208B}"/>
              </a:ext>
            </a:extLst>
          </p:cNvPr>
          <p:cNvSpPr txBox="1"/>
          <p:nvPr/>
        </p:nvSpPr>
        <p:spPr>
          <a:xfrm>
            <a:off x="7269071" y="3880281"/>
            <a:ext cx="280525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28%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C74098-CE0A-A67F-1EAA-0AF71B630F44}"/>
              </a:ext>
            </a:extLst>
          </p:cNvPr>
          <p:cNvSpPr txBox="1"/>
          <p:nvPr/>
        </p:nvSpPr>
        <p:spPr>
          <a:xfrm>
            <a:off x="7483636" y="4831723"/>
            <a:ext cx="280525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82%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F07B81-280D-66EE-CBF0-86425E922F90}"/>
              </a:ext>
            </a:extLst>
          </p:cNvPr>
          <p:cNvSpPr txBox="1"/>
          <p:nvPr/>
        </p:nvSpPr>
        <p:spPr>
          <a:xfrm>
            <a:off x="8138800" y="5647344"/>
            <a:ext cx="20358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7CE662-E834-504A-0C8D-59DBAE5CDA26}"/>
              </a:ext>
            </a:extLst>
          </p:cNvPr>
          <p:cNvSpPr txBox="1"/>
          <p:nvPr/>
        </p:nvSpPr>
        <p:spPr>
          <a:xfrm>
            <a:off x="1750436" y="3151723"/>
            <a:ext cx="1470274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ITEM 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043BA4-A0FB-3C06-151B-C6B87CADE965}"/>
              </a:ext>
            </a:extLst>
          </p:cNvPr>
          <p:cNvSpPr txBox="1"/>
          <p:nvPr/>
        </p:nvSpPr>
        <p:spPr>
          <a:xfrm>
            <a:off x="8902333" y="3151723"/>
            <a:ext cx="1540806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ITEM 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77FB69-9043-4E05-BCE4-10FFBA4FD686}"/>
              </a:ext>
            </a:extLst>
          </p:cNvPr>
          <p:cNvSpPr txBox="1"/>
          <p:nvPr/>
        </p:nvSpPr>
        <p:spPr>
          <a:xfrm>
            <a:off x="5731098" y="1500530"/>
            <a:ext cx="712053" cy="26161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1050" b="1" dirty="0">
                <a:solidFill>
                  <a:srgbClr val="717FAC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E24DF843-CFFB-0A30-7227-4794BC67574E}"/>
              </a:ext>
            </a:extLst>
          </p:cNvPr>
          <p:cNvSpPr txBox="1">
            <a:spLocks/>
          </p:cNvSpPr>
          <p:nvPr/>
        </p:nvSpPr>
        <p:spPr>
          <a:xfrm>
            <a:off x="5160112" y="1713503"/>
            <a:ext cx="185233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6DFFDA-3757-CA71-9714-608B88575E6F}"/>
              </a:ext>
            </a:extLst>
          </p:cNvPr>
          <p:cNvSpPr txBox="1"/>
          <p:nvPr/>
        </p:nvSpPr>
        <p:spPr>
          <a:xfrm>
            <a:off x="5714966" y="2545909"/>
            <a:ext cx="739305" cy="26161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1050" b="1" dirty="0">
                <a:solidFill>
                  <a:srgbClr val="E3927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28164EE0-B40D-BDB9-7B88-D9C01E2C4D98}"/>
              </a:ext>
            </a:extLst>
          </p:cNvPr>
          <p:cNvSpPr txBox="1">
            <a:spLocks/>
          </p:cNvSpPr>
          <p:nvPr/>
        </p:nvSpPr>
        <p:spPr>
          <a:xfrm>
            <a:off x="5159127" y="2758882"/>
            <a:ext cx="185233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3AF0E6-90FA-4B08-E6DA-0763C8CEBCDF}"/>
              </a:ext>
            </a:extLst>
          </p:cNvPr>
          <p:cNvSpPr txBox="1"/>
          <p:nvPr/>
        </p:nvSpPr>
        <p:spPr>
          <a:xfrm>
            <a:off x="5720968" y="3452675"/>
            <a:ext cx="744114" cy="26161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1050" b="1" dirty="0">
                <a:solidFill>
                  <a:schemeClr val="bg2">
                    <a:lumMod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0763BAD-2898-CCA3-2C53-03669F44F367}"/>
              </a:ext>
            </a:extLst>
          </p:cNvPr>
          <p:cNvSpPr txBox="1">
            <a:spLocks/>
          </p:cNvSpPr>
          <p:nvPr/>
        </p:nvSpPr>
        <p:spPr>
          <a:xfrm>
            <a:off x="5140619" y="3723298"/>
            <a:ext cx="185233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5AA1F1-D789-96D3-F626-5E3FCFE05206}"/>
              </a:ext>
            </a:extLst>
          </p:cNvPr>
          <p:cNvSpPr txBox="1"/>
          <p:nvPr/>
        </p:nvSpPr>
        <p:spPr>
          <a:xfrm>
            <a:off x="5709747" y="4714918"/>
            <a:ext cx="755335" cy="26161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1050" b="1" dirty="0">
                <a:solidFill>
                  <a:srgbClr val="E3927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40E5DDA3-5752-D15C-604D-B1035D7C4C89}"/>
              </a:ext>
            </a:extLst>
          </p:cNvPr>
          <p:cNvSpPr txBox="1">
            <a:spLocks/>
          </p:cNvSpPr>
          <p:nvPr/>
        </p:nvSpPr>
        <p:spPr>
          <a:xfrm>
            <a:off x="5159587" y="4927891"/>
            <a:ext cx="185233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57540C-F7FB-C2B5-4B83-FCCB81F5FD90}"/>
              </a:ext>
            </a:extLst>
          </p:cNvPr>
          <p:cNvSpPr txBox="1"/>
          <p:nvPr/>
        </p:nvSpPr>
        <p:spPr>
          <a:xfrm>
            <a:off x="5709185" y="5696846"/>
            <a:ext cx="750526" cy="26161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1050" b="1" dirty="0">
                <a:solidFill>
                  <a:srgbClr val="717FAC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05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BA48FE3E-E240-1F8B-E0EC-F1B176CD2AFE}"/>
              </a:ext>
            </a:extLst>
          </p:cNvPr>
          <p:cNvSpPr txBox="1">
            <a:spLocks/>
          </p:cNvSpPr>
          <p:nvPr/>
        </p:nvSpPr>
        <p:spPr>
          <a:xfrm>
            <a:off x="5158327" y="5909819"/>
            <a:ext cx="185233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47" name="Freeform 878">
            <a:extLst>
              <a:ext uri="{FF2B5EF4-FFF2-40B4-BE49-F238E27FC236}">
                <a16:creationId xmlns:a16="http://schemas.microsoft.com/office/drawing/2014/main" id="{5FED7DC6-810B-C72F-84E7-C1BF5EDCB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71" y="3835903"/>
            <a:ext cx="891204" cy="849644"/>
          </a:xfrm>
          <a:custGeom>
            <a:avLst/>
            <a:gdLst/>
            <a:ahLst/>
            <a:cxnLst/>
            <a:rect l="0" t="0" r="r" b="b"/>
            <a:pathLst>
              <a:path w="306028" h="291180">
                <a:moveTo>
                  <a:pt x="127962" y="214558"/>
                </a:moveTo>
                <a:lnTo>
                  <a:pt x="127962" y="244775"/>
                </a:lnTo>
                <a:lnTo>
                  <a:pt x="148508" y="244775"/>
                </a:lnTo>
                <a:cubicBezTo>
                  <a:pt x="149950" y="244775"/>
                  <a:pt x="151392" y="243696"/>
                  <a:pt x="152473" y="242617"/>
                </a:cubicBezTo>
                <a:cubicBezTo>
                  <a:pt x="153555" y="241178"/>
                  <a:pt x="153555" y="239739"/>
                  <a:pt x="153194" y="237941"/>
                </a:cubicBezTo>
                <a:lnTo>
                  <a:pt x="145264" y="217796"/>
                </a:lnTo>
                <a:cubicBezTo>
                  <a:pt x="144543" y="215997"/>
                  <a:pt x="142381" y="214558"/>
                  <a:pt x="140578" y="214558"/>
                </a:cubicBezTo>
                <a:lnTo>
                  <a:pt x="127962" y="214558"/>
                </a:lnTo>
                <a:close/>
                <a:moveTo>
                  <a:pt x="85788" y="184341"/>
                </a:moveTo>
                <a:lnTo>
                  <a:pt x="85788" y="272115"/>
                </a:lnTo>
                <a:cubicBezTo>
                  <a:pt x="85788" y="277870"/>
                  <a:pt x="90114" y="282187"/>
                  <a:pt x="95521" y="282187"/>
                </a:cubicBezTo>
                <a:lnTo>
                  <a:pt x="108858" y="282187"/>
                </a:lnTo>
                <a:cubicBezTo>
                  <a:pt x="114265" y="282187"/>
                  <a:pt x="118590" y="277870"/>
                  <a:pt x="118590" y="272115"/>
                </a:cubicBezTo>
                <a:lnTo>
                  <a:pt x="118590" y="249452"/>
                </a:lnTo>
                <a:lnTo>
                  <a:pt x="118590" y="210241"/>
                </a:lnTo>
                <a:lnTo>
                  <a:pt x="118590" y="184341"/>
                </a:lnTo>
                <a:lnTo>
                  <a:pt x="85788" y="184341"/>
                </a:lnTo>
                <a:close/>
                <a:moveTo>
                  <a:pt x="278994" y="92250"/>
                </a:moveTo>
                <a:lnTo>
                  <a:pt x="278994" y="139734"/>
                </a:lnTo>
                <a:cubicBezTo>
                  <a:pt x="289086" y="137216"/>
                  <a:pt x="296656" y="127504"/>
                  <a:pt x="296656" y="115992"/>
                </a:cubicBezTo>
                <a:cubicBezTo>
                  <a:pt x="296656" y="104121"/>
                  <a:pt x="289086" y="94409"/>
                  <a:pt x="278994" y="92250"/>
                </a:cubicBezTo>
                <a:close/>
                <a:moveTo>
                  <a:pt x="91899" y="81990"/>
                </a:moveTo>
                <a:cubicBezTo>
                  <a:pt x="94369" y="81990"/>
                  <a:pt x="96485" y="84139"/>
                  <a:pt x="96485" y="86647"/>
                </a:cubicBezTo>
                <a:lnTo>
                  <a:pt x="96485" y="146825"/>
                </a:lnTo>
                <a:cubicBezTo>
                  <a:pt x="96485" y="149333"/>
                  <a:pt x="94369" y="151482"/>
                  <a:pt x="91899" y="151482"/>
                </a:cubicBezTo>
                <a:cubicBezTo>
                  <a:pt x="89430" y="151482"/>
                  <a:pt x="87313" y="149333"/>
                  <a:pt x="87313" y="146825"/>
                </a:cubicBezTo>
                <a:lnTo>
                  <a:pt x="87313" y="86647"/>
                </a:lnTo>
                <a:cubicBezTo>
                  <a:pt x="87313" y="84139"/>
                  <a:pt x="89430" y="81990"/>
                  <a:pt x="91899" y="81990"/>
                </a:cubicBezTo>
                <a:close/>
                <a:moveTo>
                  <a:pt x="61912" y="81990"/>
                </a:moveTo>
                <a:cubicBezTo>
                  <a:pt x="64477" y="81990"/>
                  <a:pt x="66308" y="84139"/>
                  <a:pt x="66308" y="86647"/>
                </a:cubicBezTo>
                <a:lnTo>
                  <a:pt x="66308" y="146825"/>
                </a:lnTo>
                <a:cubicBezTo>
                  <a:pt x="66308" y="149333"/>
                  <a:pt x="64477" y="151482"/>
                  <a:pt x="61912" y="151482"/>
                </a:cubicBezTo>
                <a:cubicBezTo>
                  <a:pt x="58981" y="151482"/>
                  <a:pt x="57150" y="149333"/>
                  <a:pt x="57150" y="146825"/>
                </a:cubicBezTo>
                <a:lnTo>
                  <a:pt x="57150" y="86647"/>
                </a:lnTo>
                <a:cubicBezTo>
                  <a:pt x="57150" y="84139"/>
                  <a:pt x="58981" y="81990"/>
                  <a:pt x="61912" y="81990"/>
                </a:cubicBezTo>
                <a:close/>
                <a:moveTo>
                  <a:pt x="247530" y="81108"/>
                </a:moveTo>
                <a:cubicBezTo>
                  <a:pt x="250046" y="80403"/>
                  <a:pt x="252563" y="82167"/>
                  <a:pt x="253281" y="84636"/>
                </a:cubicBezTo>
                <a:cubicBezTo>
                  <a:pt x="253641" y="86753"/>
                  <a:pt x="251844" y="89575"/>
                  <a:pt x="249328" y="89928"/>
                </a:cubicBezTo>
                <a:cubicBezTo>
                  <a:pt x="230278" y="93456"/>
                  <a:pt x="196491" y="98042"/>
                  <a:pt x="144373" y="99100"/>
                </a:cubicBezTo>
                <a:cubicBezTo>
                  <a:pt x="141857" y="99100"/>
                  <a:pt x="139700" y="96984"/>
                  <a:pt x="139700" y="94514"/>
                </a:cubicBezTo>
                <a:cubicBezTo>
                  <a:pt x="139700" y="92045"/>
                  <a:pt x="141497" y="89928"/>
                  <a:pt x="144013" y="89928"/>
                </a:cubicBezTo>
                <a:cubicBezTo>
                  <a:pt x="195772" y="89223"/>
                  <a:pt x="228840" y="84636"/>
                  <a:pt x="247530" y="81108"/>
                </a:cubicBezTo>
                <a:close/>
                <a:moveTo>
                  <a:pt x="68847" y="56637"/>
                </a:moveTo>
                <a:cubicBezTo>
                  <a:pt x="36045" y="56637"/>
                  <a:pt x="9372" y="82897"/>
                  <a:pt x="9372" y="115992"/>
                </a:cubicBezTo>
                <a:cubicBezTo>
                  <a:pt x="9372" y="148728"/>
                  <a:pt x="36045" y="175348"/>
                  <a:pt x="68847" y="175348"/>
                </a:cubicBezTo>
                <a:lnTo>
                  <a:pt x="81102" y="175348"/>
                </a:lnTo>
                <a:lnTo>
                  <a:pt x="118590" y="175348"/>
                </a:lnTo>
                <a:lnTo>
                  <a:pt x="118590" y="56637"/>
                </a:lnTo>
                <a:lnTo>
                  <a:pt x="68847" y="56637"/>
                </a:lnTo>
                <a:close/>
                <a:moveTo>
                  <a:pt x="269982" y="15628"/>
                </a:moveTo>
                <a:cubicBezTo>
                  <a:pt x="253401" y="29297"/>
                  <a:pt x="210867" y="55558"/>
                  <a:pt x="127962" y="56637"/>
                </a:cubicBezTo>
                <a:lnTo>
                  <a:pt x="127962" y="175348"/>
                </a:lnTo>
                <a:cubicBezTo>
                  <a:pt x="210867" y="176427"/>
                  <a:pt x="253401" y="202687"/>
                  <a:pt x="269982" y="216357"/>
                </a:cubicBezTo>
                <a:lnTo>
                  <a:pt x="269982" y="15628"/>
                </a:lnTo>
                <a:close/>
                <a:moveTo>
                  <a:pt x="276110" y="519"/>
                </a:moveTo>
                <a:cubicBezTo>
                  <a:pt x="277912" y="1239"/>
                  <a:pt x="278994" y="2677"/>
                  <a:pt x="278994" y="4836"/>
                </a:cubicBezTo>
                <a:lnTo>
                  <a:pt x="278994" y="82897"/>
                </a:lnTo>
                <a:cubicBezTo>
                  <a:pt x="294133" y="85415"/>
                  <a:pt x="306028" y="99085"/>
                  <a:pt x="306028" y="115992"/>
                </a:cubicBezTo>
                <a:cubicBezTo>
                  <a:pt x="306028" y="132900"/>
                  <a:pt x="294133" y="146569"/>
                  <a:pt x="278994" y="149087"/>
                </a:cubicBezTo>
                <a:lnTo>
                  <a:pt x="278994" y="227149"/>
                </a:lnTo>
                <a:cubicBezTo>
                  <a:pt x="278994" y="228947"/>
                  <a:pt x="277912" y="230746"/>
                  <a:pt x="276110" y="231465"/>
                </a:cubicBezTo>
                <a:cubicBezTo>
                  <a:pt x="275749" y="231465"/>
                  <a:pt x="275029" y="231465"/>
                  <a:pt x="274668" y="231465"/>
                </a:cubicBezTo>
                <a:cubicBezTo>
                  <a:pt x="273226" y="231465"/>
                  <a:pt x="271784" y="231106"/>
                  <a:pt x="271064" y="230026"/>
                </a:cubicBezTo>
                <a:cubicBezTo>
                  <a:pt x="270343" y="229667"/>
                  <a:pt x="232495" y="185780"/>
                  <a:pt x="127962" y="184341"/>
                </a:cubicBezTo>
                <a:lnTo>
                  <a:pt x="127962" y="205565"/>
                </a:lnTo>
                <a:lnTo>
                  <a:pt x="140578" y="205565"/>
                </a:lnTo>
                <a:cubicBezTo>
                  <a:pt x="146346" y="205565"/>
                  <a:pt x="151392" y="209162"/>
                  <a:pt x="153555" y="214558"/>
                </a:cubicBezTo>
                <a:lnTo>
                  <a:pt x="161485" y="234703"/>
                </a:lnTo>
                <a:cubicBezTo>
                  <a:pt x="163287" y="239020"/>
                  <a:pt x="162927" y="243696"/>
                  <a:pt x="160043" y="248013"/>
                </a:cubicBezTo>
                <a:cubicBezTo>
                  <a:pt x="157520" y="251610"/>
                  <a:pt x="153194" y="254128"/>
                  <a:pt x="148508" y="254128"/>
                </a:cubicBezTo>
                <a:lnTo>
                  <a:pt x="127962" y="254128"/>
                </a:lnTo>
                <a:lnTo>
                  <a:pt x="127962" y="272115"/>
                </a:lnTo>
                <a:cubicBezTo>
                  <a:pt x="127962" y="282907"/>
                  <a:pt x="119311" y="291180"/>
                  <a:pt x="108858" y="291180"/>
                </a:cubicBezTo>
                <a:lnTo>
                  <a:pt x="95521" y="291180"/>
                </a:lnTo>
                <a:cubicBezTo>
                  <a:pt x="85067" y="291180"/>
                  <a:pt x="76777" y="282907"/>
                  <a:pt x="76777" y="272115"/>
                </a:cubicBezTo>
                <a:lnTo>
                  <a:pt x="76777" y="184341"/>
                </a:lnTo>
                <a:lnTo>
                  <a:pt x="68847" y="184341"/>
                </a:lnTo>
                <a:cubicBezTo>
                  <a:pt x="30999" y="184341"/>
                  <a:pt x="0" y="153764"/>
                  <a:pt x="0" y="115992"/>
                </a:cubicBezTo>
                <a:cubicBezTo>
                  <a:pt x="0" y="78221"/>
                  <a:pt x="30999" y="47284"/>
                  <a:pt x="68847" y="47284"/>
                </a:cubicBezTo>
                <a:lnTo>
                  <a:pt x="123276" y="47284"/>
                </a:lnTo>
                <a:cubicBezTo>
                  <a:pt x="231413" y="47284"/>
                  <a:pt x="270343" y="2318"/>
                  <a:pt x="271064" y="1598"/>
                </a:cubicBezTo>
                <a:cubicBezTo>
                  <a:pt x="272145" y="159"/>
                  <a:pt x="273947" y="-560"/>
                  <a:pt x="276110" y="5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48" name="Doughnut 47">
            <a:extLst>
              <a:ext uri="{FF2B5EF4-FFF2-40B4-BE49-F238E27FC236}">
                <a16:creationId xmlns:a16="http://schemas.microsoft.com/office/drawing/2014/main" id="{4FB86ADA-9C03-8574-8F5F-FE10378B6172}"/>
              </a:ext>
            </a:extLst>
          </p:cNvPr>
          <p:cNvSpPr/>
          <p:nvPr/>
        </p:nvSpPr>
        <p:spPr>
          <a:xfrm>
            <a:off x="1078972" y="2515107"/>
            <a:ext cx="2889327" cy="2889327"/>
          </a:xfrm>
          <a:prstGeom prst="donut">
            <a:avLst>
              <a:gd name="adj" fmla="val 47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Doughnut 48">
            <a:extLst>
              <a:ext uri="{FF2B5EF4-FFF2-40B4-BE49-F238E27FC236}">
                <a16:creationId xmlns:a16="http://schemas.microsoft.com/office/drawing/2014/main" id="{FF51D498-6446-6670-46AD-1CDE083338CC}"/>
              </a:ext>
            </a:extLst>
          </p:cNvPr>
          <p:cNvSpPr/>
          <p:nvPr/>
        </p:nvSpPr>
        <p:spPr>
          <a:xfrm>
            <a:off x="8203672" y="2515107"/>
            <a:ext cx="2889327" cy="2889327"/>
          </a:xfrm>
          <a:prstGeom prst="donut">
            <a:avLst>
              <a:gd name="adj" fmla="val 47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eeform 879">
            <a:extLst>
              <a:ext uri="{FF2B5EF4-FFF2-40B4-BE49-F238E27FC236}">
                <a16:creationId xmlns:a16="http://schemas.microsoft.com/office/drawing/2014/main" id="{948D8239-97FA-9130-5A58-F80732FB3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744" y="3718135"/>
            <a:ext cx="1085181" cy="1085181"/>
          </a:xfrm>
          <a:custGeom>
            <a:avLst/>
            <a:gdLst/>
            <a:ahLst/>
            <a:cxnLst/>
            <a:rect l="0" t="0" r="r" b="b"/>
            <a:pathLst>
              <a:path w="315557" h="315553">
                <a:moveTo>
                  <a:pt x="120423" y="282904"/>
                </a:moveTo>
                <a:cubicBezTo>
                  <a:pt x="122124" y="280988"/>
                  <a:pt x="125186" y="280988"/>
                  <a:pt x="126547" y="282904"/>
                </a:cubicBezTo>
                <a:cubicBezTo>
                  <a:pt x="127567" y="284054"/>
                  <a:pt x="128248" y="285203"/>
                  <a:pt x="128248" y="286353"/>
                </a:cubicBezTo>
                <a:cubicBezTo>
                  <a:pt x="128248" y="287885"/>
                  <a:pt x="127567" y="289035"/>
                  <a:pt x="126547" y="290184"/>
                </a:cubicBezTo>
                <a:cubicBezTo>
                  <a:pt x="125866" y="290951"/>
                  <a:pt x="124846" y="291717"/>
                  <a:pt x="123485" y="291717"/>
                </a:cubicBezTo>
                <a:cubicBezTo>
                  <a:pt x="122465" y="291717"/>
                  <a:pt x="121104" y="290951"/>
                  <a:pt x="120423" y="290184"/>
                </a:cubicBezTo>
                <a:cubicBezTo>
                  <a:pt x="119403" y="289035"/>
                  <a:pt x="119063" y="287885"/>
                  <a:pt x="119063" y="286353"/>
                </a:cubicBezTo>
                <a:cubicBezTo>
                  <a:pt x="119063" y="285203"/>
                  <a:pt x="119403" y="284054"/>
                  <a:pt x="120423" y="282904"/>
                </a:cubicBezTo>
                <a:close/>
                <a:moveTo>
                  <a:pt x="53799" y="282904"/>
                </a:moveTo>
                <a:cubicBezTo>
                  <a:pt x="55563" y="280988"/>
                  <a:pt x="58738" y="280988"/>
                  <a:pt x="60502" y="282904"/>
                </a:cubicBezTo>
                <a:cubicBezTo>
                  <a:pt x="61207" y="284054"/>
                  <a:pt x="61560" y="285203"/>
                  <a:pt x="61560" y="286353"/>
                </a:cubicBezTo>
                <a:cubicBezTo>
                  <a:pt x="61560" y="287885"/>
                  <a:pt x="61207" y="289035"/>
                  <a:pt x="60502" y="290184"/>
                </a:cubicBezTo>
                <a:cubicBezTo>
                  <a:pt x="59796" y="290951"/>
                  <a:pt x="58385" y="291717"/>
                  <a:pt x="57327" y="291717"/>
                </a:cubicBezTo>
                <a:cubicBezTo>
                  <a:pt x="55916" y="291717"/>
                  <a:pt x="54504" y="290951"/>
                  <a:pt x="53799" y="290184"/>
                </a:cubicBezTo>
                <a:cubicBezTo>
                  <a:pt x="53093" y="289035"/>
                  <a:pt x="52388" y="287885"/>
                  <a:pt x="52388" y="286353"/>
                </a:cubicBezTo>
                <a:cubicBezTo>
                  <a:pt x="52388" y="285203"/>
                  <a:pt x="53093" y="284054"/>
                  <a:pt x="53799" y="282904"/>
                </a:cubicBezTo>
                <a:close/>
                <a:moveTo>
                  <a:pt x="258865" y="281731"/>
                </a:moveTo>
                <a:lnTo>
                  <a:pt x="258865" y="301161"/>
                </a:lnTo>
                <a:cubicBezTo>
                  <a:pt x="274197" y="307638"/>
                  <a:pt x="290598" y="307638"/>
                  <a:pt x="306286" y="301161"/>
                </a:cubicBezTo>
                <a:lnTo>
                  <a:pt x="306286" y="281731"/>
                </a:lnTo>
                <a:cubicBezTo>
                  <a:pt x="305930" y="281731"/>
                  <a:pt x="305930" y="281731"/>
                  <a:pt x="305573" y="281731"/>
                </a:cubicBezTo>
                <a:cubicBezTo>
                  <a:pt x="305217" y="282091"/>
                  <a:pt x="304860" y="282091"/>
                  <a:pt x="304147" y="282451"/>
                </a:cubicBezTo>
                <a:cubicBezTo>
                  <a:pt x="302721" y="282811"/>
                  <a:pt x="300582" y="283530"/>
                  <a:pt x="298799" y="283890"/>
                </a:cubicBezTo>
                <a:cubicBezTo>
                  <a:pt x="298086" y="284250"/>
                  <a:pt x="297373" y="284250"/>
                  <a:pt x="296303" y="284610"/>
                </a:cubicBezTo>
                <a:cubicBezTo>
                  <a:pt x="294877" y="284969"/>
                  <a:pt x="293094" y="285329"/>
                  <a:pt x="291668" y="285329"/>
                </a:cubicBezTo>
                <a:cubicBezTo>
                  <a:pt x="290955" y="285329"/>
                  <a:pt x="290242" y="285689"/>
                  <a:pt x="289528" y="285689"/>
                </a:cubicBezTo>
                <a:cubicBezTo>
                  <a:pt x="287033" y="285689"/>
                  <a:pt x="284893" y="286049"/>
                  <a:pt x="282754" y="286049"/>
                </a:cubicBezTo>
                <a:lnTo>
                  <a:pt x="282397" y="286049"/>
                </a:lnTo>
                <a:cubicBezTo>
                  <a:pt x="282397" y="286049"/>
                  <a:pt x="282397" y="286049"/>
                  <a:pt x="282041" y="286049"/>
                </a:cubicBezTo>
                <a:cubicBezTo>
                  <a:pt x="279902" y="286049"/>
                  <a:pt x="277762" y="285689"/>
                  <a:pt x="275623" y="285689"/>
                </a:cubicBezTo>
                <a:cubicBezTo>
                  <a:pt x="274553" y="285689"/>
                  <a:pt x="273840" y="285329"/>
                  <a:pt x="273127" y="285329"/>
                </a:cubicBezTo>
                <a:cubicBezTo>
                  <a:pt x="271701" y="285329"/>
                  <a:pt x="269918" y="284969"/>
                  <a:pt x="268492" y="284610"/>
                </a:cubicBezTo>
                <a:cubicBezTo>
                  <a:pt x="267422" y="284250"/>
                  <a:pt x="266709" y="284250"/>
                  <a:pt x="265996" y="283890"/>
                </a:cubicBezTo>
                <a:cubicBezTo>
                  <a:pt x="264213" y="283530"/>
                  <a:pt x="262431" y="282811"/>
                  <a:pt x="260291" y="282451"/>
                </a:cubicBezTo>
                <a:cubicBezTo>
                  <a:pt x="259935" y="282091"/>
                  <a:pt x="259578" y="282091"/>
                  <a:pt x="259222" y="281731"/>
                </a:cubicBezTo>
                <a:cubicBezTo>
                  <a:pt x="258865" y="281731"/>
                  <a:pt x="258865" y="281731"/>
                  <a:pt x="258865" y="281731"/>
                </a:cubicBezTo>
                <a:close/>
                <a:moveTo>
                  <a:pt x="90147" y="280988"/>
                </a:moveTo>
                <a:cubicBezTo>
                  <a:pt x="92528" y="280988"/>
                  <a:pt x="94910" y="283029"/>
                  <a:pt x="94910" y="285410"/>
                </a:cubicBezTo>
                <a:cubicBezTo>
                  <a:pt x="94910" y="288132"/>
                  <a:pt x="92528" y="290173"/>
                  <a:pt x="90147" y="290173"/>
                </a:cubicBezTo>
                <a:cubicBezTo>
                  <a:pt x="87766" y="290173"/>
                  <a:pt x="85725" y="288132"/>
                  <a:pt x="85725" y="285410"/>
                </a:cubicBezTo>
                <a:cubicBezTo>
                  <a:pt x="85725" y="283029"/>
                  <a:pt x="87766" y="280988"/>
                  <a:pt x="90147" y="280988"/>
                </a:cubicBezTo>
                <a:close/>
                <a:moveTo>
                  <a:pt x="9761" y="267589"/>
                </a:moveTo>
                <a:lnTo>
                  <a:pt x="9761" y="287423"/>
                </a:lnTo>
                <a:cubicBezTo>
                  <a:pt x="9761" y="297521"/>
                  <a:pt x="18075" y="306176"/>
                  <a:pt x="28559" y="306176"/>
                </a:cubicBezTo>
                <a:lnTo>
                  <a:pt x="154003" y="306176"/>
                </a:lnTo>
                <a:cubicBezTo>
                  <a:pt x="164126" y="306176"/>
                  <a:pt x="172802" y="297521"/>
                  <a:pt x="172802" y="287423"/>
                </a:cubicBezTo>
                <a:lnTo>
                  <a:pt x="172802" y="267589"/>
                </a:lnTo>
                <a:lnTo>
                  <a:pt x="9761" y="267589"/>
                </a:lnTo>
                <a:close/>
                <a:moveTo>
                  <a:pt x="187192" y="223838"/>
                </a:moveTo>
                <a:lnTo>
                  <a:pt x="215678" y="223838"/>
                </a:lnTo>
                <a:cubicBezTo>
                  <a:pt x="218170" y="223838"/>
                  <a:pt x="220307" y="225879"/>
                  <a:pt x="220307" y="228260"/>
                </a:cubicBezTo>
                <a:cubicBezTo>
                  <a:pt x="220307" y="230982"/>
                  <a:pt x="218170" y="233023"/>
                  <a:pt x="215678" y="233023"/>
                </a:cubicBezTo>
                <a:lnTo>
                  <a:pt x="187192" y="233023"/>
                </a:lnTo>
                <a:cubicBezTo>
                  <a:pt x="184699" y="233023"/>
                  <a:pt x="182563" y="230982"/>
                  <a:pt x="182563" y="228260"/>
                </a:cubicBezTo>
                <a:cubicBezTo>
                  <a:pt x="182563" y="225879"/>
                  <a:pt x="184699" y="223838"/>
                  <a:pt x="187192" y="223838"/>
                </a:cubicBezTo>
                <a:close/>
                <a:moveTo>
                  <a:pt x="121004" y="223838"/>
                </a:moveTo>
                <a:lnTo>
                  <a:pt x="161571" y="223838"/>
                </a:lnTo>
                <a:cubicBezTo>
                  <a:pt x="164129" y="223838"/>
                  <a:pt x="166322" y="225879"/>
                  <a:pt x="166322" y="228260"/>
                </a:cubicBezTo>
                <a:cubicBezTo>
                  <a:pt x="166322" y="230982"/>
                  <a:pt x="164129" y="233023"/>
                  <a:pt x="161571" y="233023"/>
                </a:cubicBezTo>
                <a:lnTo>
                  <a:pt x="121004" y="233023"/>
                </a:lnTo>
                <a:cubicBezTo>
                  <a:pt x="118081" y="233023"/>
                  <a:pt x="115888" y="230982"/>
                  <a:pt x="115888" y="228260"/>
                </a:cubicBezTo>
                <a:cubicBezTo>
                  <a:pt x="115888" y="225879"/>
                  <a:pt x="118081" y="223838"/>
                  <a:pt x="121004" y="223838"/>
                </a:cubicBezTo>
                <a:close/>
                <a:moveTo>
                  <a:pt x="71638" y="223838"/>
                </a:moveTo>
                <a:lnTo>
                  <a:pt x="98225" y="223838"/>
                </a:lnTo>
                <a:cubicBezTo>
                  <a:pt x="100706" y="223838"/>
                  <a:pt x="102833" y="225879"/>
                  <a:pt x="102833" y="228260"/>
                </a:cubicBezTo>
                <a:cubicBezTo>
                  <a:pt x="102833" y="230982"/>
                  <a:pt x="100706" y="233023"/>
                  <a:pt x="98225" y="233023"/>
                </a:cubicBezTo>
                <a:lnTo>
                  <a:pt x="71638" y="233023"/>
                </a:lnTo>
                <a:cubicBezTo>
                  <a:pt x="69156" y="233023"/>
                  <a:pt x="66675" y="230982"/>
                  <a:pt x="66675" y="228260"/>
                </a:cubicBezTo>
                <a:cubicBezTo>
                  <a:pt x="66675" y="225879"/>
                  <a:pt x="69156" y="223838"/>
                  <a:pt x="71638" y="223838"/>
                </a:cubicBezTo>
                <a:close/>
                <a:moveTo>
                  <a:pt x="36236" y="223838"/>
                </a:moveTo>
                <a:lnTo>
                  <a:pt x="42448" y="223838"/>
                </a:lnTo>
                <a:cubicBezTo>
                  <a:pt x="45209" y="223838"/>
                  <a:pt x="47280" y="225879"/>
                  <a:pt x="47280" y="228260"/>
                </a:cubicBezTo>
                <a:cubicBezTo>
                  <a:pt x="47280" y="230982"/>
                  <a:pt x="45209" y="233023"/>
                  <a:pt x="42448" y="233023"/>
                </a:cubicBezTo>
                <a:lnTo>
                  <a:pt x="36236" y="233023"/>
                </a:lnTo>
                <a:cubicBezTo>
                  <a:pt x="33475" y="233023"/>
                  <a:pt x="31750" y="230982"/>
                  <a:pt x="31750" y="228260"/>
                </a:cubicBezTo>
                <a:cubicBezTo>
                  <a:pt x="31750" y="225879"/>
                  <a:pt x="33475" y="223838"/>
                  <a:pt x="36236" y="223838"/>
                </a:cubicBezTo>
                <a:close/>
                <a:moveTo>
                  <a:pt x="95124" y="196850"/>
                </a:moveTo>
                <a:lnTo>
                  <a:pt x="134707" y="196850"/>
                </a:lnTo>
                <a:cubicBezTo>
                  <a:pt x="137203" y="196850"/>
                  <a:pt x="139343" y="198614"/>
                  <a:pt x="139343" y="201436"/>
                </a:cubicBezTo>
                <a:cubicBezTo>
                  <a:pt x="139343" y="203906"/>
                  <a:pt x="137203" y="206022"/>
                  <a:pt x="134707" y="206022"/>
                </a:cubicBezTo>
                <a:lnTo>
                  <a:pt x="95124" y="206022"/>
                </a:lnTo>
                <a:cubicBezTo>
                  <a:pt x="92627" y="206022"/>
                  <a:pt x="90488" y="203906"/>
                  <a:pt x="90488" y="201436"/>
                </a:cubicBezTo>
                <a:cubicBezTo>
                  <a:pt x="90488" y="198614"/>
                  <a:pt x="92627" y="196850"/>
                  <a:pt x="95124" y="196850"/>
                </a:cubicBezTo>
                <a:close/>
                <a:moveTo>
                  <a:pt x="36373" y="196850"/>
                </a:moveTo>
                <a:lnTo>
                  <a:pt x="71221" y="196850"/>
                </a:lnTo>
                <a:cubicBezTo>
                  <a:pt x="73711" y="196850"/>
                  <a:pt x="75844" y="198614"/>
                  <a:pt x="75844" y="201436"/>
                </a:cubicBezTo>
                <a:cubicBezTo>
                  <a:pt x="75844" y="203906"/>
                  <a:pt x="73711" y="206022"/>
                  <a:pt x="71221" y="206022"/>
                </a:cubicBezTo>
                <a:lnTo>
                  <a:pt x="36373" y="206022"/>
                </a:lnTo>
                <a:cubicBezTo>
                  <a:pt x="33528" y="206022"/>
                  <a:pt x="31750" y="203906"/>
                  <a:pt x="31750" y="201436"/>
                </a:cubicBezTo>
                <a:cubicBezTo>
                  <a:pt x="31750" y="198614"/>
                  <a:pt x="33528" y="196850"/>
                  <a:pt x="36373" y="196850"/>
                </a:cubicBezTo>
                <a:close/>
                <a:moveTo>
                  <a:pt x="196994" y="166688"/>
                </a:moveTo>
                <a:lnTo>
                  <a:pt x="214168" y="166688"/>
                </a:lnTo>
                <a:cubicBezTo>
                  <a:pt x="216621" y="166688"/>
                  <a:pt x="218724" y="168389"/>
                  <a:pt x="218724" y="171110"/>
                </a:cubicBezTo>
                <a:cubicBezTo>
                  <a:pt x="218724" y="173492"/>
                  <a:pt x="216621" y="175873"/>
                  <a:pt x="214168" y="175873"/>
                </a:cubicBezTo>
                <a:lnTo>
                  <a:pt x="196994" y="175873"/>
                </a:lnTo>
                <a:cubicBezTo>
                  <a:pt x="194191" y="175873"/>
                  <a:pt x="192088" y="173492"/>
                  <a:pt x="192088" y="171110"/>
                </a:cubicBezTo>
                <a:cubicBezTo>
                  <a:pt x="192088" y="168389"/>
                  <a:pt x="194191" y="166688"/>
                  <a:pt x="196994" y="166688"/>
                </a:cubicBezTo>
                <a:close/>
                <a:moveTo>
                  <a:pt x="145960" y="166688"/>
                </a:moveTo>
                <a:lnTo>
                  <a:pt x="174356" y="166688"/>
                </a:lnTo>
                <a:cubicBezTo>
                  <a:pt x="176872" y="166688"/>
                  <a:pt x="179028" y="168389"/>
                  <a:pt x="179028" y="171110"/>
                </a:cubicBezTo>
                <a:cubicBezTo>
                  <a:pt x="179028" y="173492"/>
                  <a:pt x="176872" y="175873"/>
                  <a:pt x="174356" y="175873"/>
                </a:cubicBezTo>
                <a:lnTo>
                  <a:pt x="145960" y="175873"/>
                </a:lnTo>
                <a:cubicBezTo>
                  <a:pt x="143085" y="175873"/>
                  <a:pt x="141288" y="173492"/>
                  <a:pt x="141288" y="171110"/>
                </a:cubicBezTo>
                <a:cubicBezTo>
                  <a:pt x="141288" y="168389"/>
                  <a:pt x="143085" y="166688"/>
                  <a:pt x="145960" y="166688"/>
                </a:cubicBezTo>
                <a:close/>
                <a:moveTo>
                  <a:pt x="71744" y="166688"/>
                </a:moveTo>
                <a:lnTo>
                  <a:pt x="123519" y="166688"/>
                </a:lnTo>
                <a:cubicBezTo>
                  <a:pt x="126053" y="166688"/>
                  <a:pt x="128226" y="168389"/>
                  <a:pt x="128226" y="171110"/>
                </a:cubicBezTo>
                <a:cubicBezTo>
                  <a:pt x="128226" y="173492"/>
                  <a:pt x="126053" y="175873"/>
                  <a:pt x="123519" y="175873"/>
                </a:cubicBezTo>
                <a:lnTo>
                  <a:pt x="71744" y="175873"/>
                </a:lnTo>
                <a:cubicBezTo>
                  <a:pt x="69209" y="175873"/>
                  <a:pt x="66675" y="173492"/>
                  <a:pt x="66675" y="171110"/>
                </a:cubicBezTo>
                <a:cubicBezTo>
                  <a:pt x="66675" y="168389"/>
                  <a:pt x="69209" y="166688"/>
                  <a:pt x="71744" y="166688"/>
                </a:cubicBezTo>
                <a:close/>
                <a:moveTo>
                  <a:pt x="36236" y="166688"/>
                </a:moveTo>
                <a:lnTo>
                  <a:pt x="42448" y="166688"/>
                </a:lnTo>
                <a:cubicBezTo>
                  <a:pt x="45209" y="166688"/>
                  <a:pt x="47280" y="168389"/>
                  <a:pt x="47280" y="171110"/>
                </a:cubicBezTo>
                <a:cubicBezTo>
                  <a:pt x="47280" y="173492"/>
                  <a:pt x="45209" y="175873"/>
                  <a:pt x="42448" y="175873"/>
                </a:cubicBezTo>
                <a:lnTo>
                  <a:pt x="36236" y="175873"/>
                </a:lnTo>
                <a:cubicBezTo>
                  <a:pt x="33475" y="175873"/>
                  <a:pt x="31750" y="173492"/>
                  <a:pt x="31750" y="171110"/>
                </a:cubicBezTo>
                <a:cubicBezTo>
                  <a:pt x="31750" y="168389"/>
                  <a:pt x="33475" y="166688"/>
                  <a:pt x="36236" y="166688"/>
                </a:cubicBezTo>
                <a:close/>
                <a:moveTo>
                  <a:pt x="177977" y="138113"/>
                </a:moveTo>
                <a:lnTo>
                  <a:pt x="202671" y="138113"/>
                </a:lnTo>
                <a:cubicBezTo>
                  <a:pt x="205493" y="138113"/>
                  <a:pt x="207610" y="140154"/>
                  <a:pt x="207610" y="142535"/>
                </a:cubicBezTo>
                <a:cubicBezTo>
                  <a:pt x="207610" y="145257"/>
                  <a:pt x="205493" y="147298"/>
                  <a:pt x="202671" y="147298"/>
                </a:cubicBezTo>
                <a:lnTo>
                  <a:pt x="177977" y="147298"/>
                </a:lnTo>
                <a:cubicBezTo>
                  <a:pt x="175154" y="147298"/>
                  <a:pt x="173038" y="145257"/>
                  <a:pt x="173038" y="142535"/>
                </a:cubicBezTo>
                <a:cubicBezTo>
                  <a:pt x="173038" y="140154"/>
                  <a:pt x="175154" y="138113"/>
                  <a:pt x="177977" y="138113"/>
                </a:cubicBezTo>
                <a:close/>
                <a:moveTo>
                  <a:pt x="111386" y="138113"/>
                </a:moveTo>
                <a:lnTo>
                  <a:pt x="153368" y="138113"/>
                </a:lnTo>
                <a:cubicBezTo>
                  <a:pt x="156238" y="138113"/>
                  <a:pt x="158391" y="140154"/>
                  <a:pt x="158391" y="142535"/>
                </a:cubicBezTo>
                <a:cubicBezTo>
                  <a:pt x="158391" y="145257"/>
                  <a:pt x="156238" y="147298"/>
                  <a:pt x="153368" y="147298"/>
                </a:cubicBezTo>
                <a:lnTo>
                  <a:pt x="111386" y="147298"/>
                </a:lnTo>
                <a:cubicBezTo>
                  <a:pt x="108516" y="147298"/>
                  <a:pt x="106363" y="145257"/>
                  <a:pt x="106363" y="142535"/>
                </a:cubicBezTo>
                <a:cubicBezTo>
                  <a:pt x="106363" y="140154"/>
                  <a:pt x="108516" y="138113"/>
                  <a:pt x="111386" y="138113"/>
                </a:cubicBezTo>
                <a:close/>
                <a:moveTo>
                  <a:pt x="36402" y="138113"/>
                </a:moveTo>
                <a:lnTo>
                  <a:pt x="88652" y="138113"/>
                </a:lnTo>
                <a:cubicBezTo>
                  <a:pt x="91158" y="138113"/>
                  <a:pt x="93305" y="140154"/>
                  <a:pt x="93305" y="142535"/>
                </a:cubicBezTo>
                <a:cubicBezTo>
                  <a:pt x="93305" y="145257"/>
                  <a:pt x="91158" y="147298"/>
                  <a:pt x="88652" y="147298"/>
                </a:cubicBezTo>
                <a:lnTo>
                  <a:pt x="36402" y="147298"/>
                </a:lnTo>
                <a:cubicBezTo>
                  <a:pt x="33539" y="147298"/>
                  <a:pt x="31750" y="145257"/>
                  <a:pt x="31750" y="142535"/>
                </a:cubicBezTo>
                <a:cubicBezTo>
                  <a:pt x="31750" y="140154"/>
                  <a:pt x="33539" y="138113"/>
                  <a:pt x="36402" y="138113"/>
                </a:cubicBezTo>
                <a:close/>
                <a:moveTo>
                  <a:pt x="144751" y="109538"/>
                </a:moveTo>
                <a:lnTo>
                  <a:pt x="182274" y="109538"/>
                </a:lnTo>
                <a:cubicBezTo>
                  <a:pt x="184799" y="109538"/>
                  <a:pt x="186964" y="111579"/>
                  <a:pt x="186964" y="114301"/>
                </a:cubicBezTo>
                <a:cubicBezTo>
                  <a:pt x="186964" y="116682"/>
                  <a:pt x="184799" y="118723"/>
                  <a:pt x="182274" y="118723"/>
                </a:cubicBezTo>
                <a:lnTo>
                  <a:pt x="144751" y="118723"/>
                </a:lnTo>
                <a:cubicBezTo>
                  <a:pt x="141865" y="118723"/>
                  <a:pt x="139700" y="116682"/>
                  <a:pt x="139700" y="114301"/>
                </a:cubicBezTo>
                <a:cubicBezTo>
                  <a:pt x="139700" y="111579"/>
                  <a:pt x="141865" y="109538"/>
                  <a:pt x="144751" y="109538"/>
                </a:cubicBezTo>
                <a:close/>
                <a:moveTo>
                  <a:pt x="71702" y="109538"/>
                </a:moveTo>
                <a:lnTo>
                  <a:pt x="121614" y="109538"/>
                </a:lnTo>
                <a:cubicBezTo>
                  <a:pt x="124486" y="109538"/>
                  <a:pt x="126641" y="111579"/>
                  <a:pt x="126641" y="114301"/>
                </a:cubicBezTo>
                <a:cubicBezTo>
                  <a:pt x="126641" y="116682"/>
                  <a:pt x="124486" y="118723"/>
                  <a:pt x="121614" y="118723"/>
                </a:cubicBezTo>
                <a:lnTo>
                  <a:pt x="71702" y="118723"/>
                </a:lnTo>
                <a:cubicBezTo>
                  <a:pt x="69188" y="118723"/>
                  <a:pt x="66675" y="116682"/>
                  <a:pt x="66675" y="114301"/>
                </a:cubicBezTo>
                <a:cubicBezTo>
                  <a:pt x="66675" y="111579"/>
                  <a:pt x="69188" y="109538"/>
                  <a:pt x="71702" y="109538"/>
                </a:cubicBezTo>
                <a:close/>
                <a:moveTo>
                  <a:pt x="36236" y="109538"/>
                </a:moveTo>
                <a:lnTo>
                  <a:pt x="42448" y="109538"/>
                </a:lnTo>
                <a:cubicBezTo>
                  <a:pt x="45209" y="109538"/>
                  <a:pt x="47280" y="111579"/>
                  <a:pt x="47280" y="114301"/>
                </a:cubicBezTo>
                <a:cubicBezTo>
                  <a:pt x="47280" y="116682"/>
                  <a:pt x="45209" y="118723"/>
                  <a:pt x="42448" y="118723"/>
                </a:cubicBezTo>
                <a:lnTo>
                  <a:pt x="36236" y="118723"/>
                </a:lnTo>
                <a:cubicBezTo>
                  <a:pt x="33475" y="118723"/>
                  <a:pt x="31750" y="116682"/>
                  <a:pt x="31750" y="114301"/>
                </a:cubicBezTo>
                <a:cubicBezTo>
                  <a:pt x="31750" y="111579"/>
                  <a:pt x="33475" y="109538"/>
                  <a:pt x="36236" y="109538"/>
                </a:cubicBezTo>
                <a:close/>
                <a:moveTo>
                  <a:pt x="182522" y="80963"/>
                </a:moveTo>
                <a:lnTo>
                  <a:pt x="215577" y="80963"/>
                </a:lnTo>
                <a:cubicBezTo>
                  <a:pt x="218120" y="80963"/>
                  <a:pt x="220300" y="83004"/>
                  <a:pt x="220300" y="85385"/>
                </a:cubicBezTo>
                <a:cubicBezTo>
                  <a:pt x="220300" y="88107"/>
                  <a:pt x="218120" y="90148"/>
                  <a:pt x="215577" y="90148"/>
                </a:cubicBezTo>
                <a:lnTo>
                  <a:pt x="182522" y="90148"/>
                </a:lnTo>
                <a:cubicBezTo>
                  <a:pt x="179979" y="90148"/>
                  <a:pt x="177800" y="88107"/>
                  <a:pt x="177800" y="85385"/>
                </a:cubicBezTo>
                <a:cubicBezTo>
                  <a:pt x="177800" y="83004"/>
                  <a:pt x="179979" y="80963"/>
                  <a:pt x="182522" y="80963"/>
                </a:cubicBezTo>
                <a:close/>
                <a:moveTo>
                  <a:pt x="128786" y="80963"/>
                </a:moveTo>
                <a:lnTo>
                  <a:pt x="158906" y="80963"/>
                </a:lnTo>
                <a:cubicBezTo>
                  <a:pt x="161387" y="80963"/>
                  <a:pt x="163158" y="83004"/>
                  <a:pt x="163158" y="85385"/>
                </a:cubicBezTo>
                <a:cubicBezTo>
                  <a:pt x="163158" y="88107"/>
                  <a:pt x="161387" y="90148"/>
                  <a:pt x="158906" y="90148"/>
                </a:cubicBezTo>
                <a:lnTo>
                  <a:pt x="128786" y="90148"/>
                </a:lnTo>
                <a:cubicBezTo>
                  <a:pt x="126305" y="90148"/>
                  <a:pt x="123825" y="88107"/>
                  <a:pt x="123825" y="85385"/>
                </a:cubicBezTo>
                <a:cubicBezTo>
                  <a:pt x="123825" y="83004"/>
                  <a:pt x="126305" y="80963"/>
                  <a:pt x="128786" y="80963"/>
                </a:cubicBezTo>
                <a:close/>
                <a:moveTo>
                  <a:pt x="71693" y="80963"/>
                </a:moveTo>
                <a:lnTo>
                  <a:pt x="106106" y="80963"/>
                </a:lnTo>
                <a:cubicBezTo>
                  <a:pt x="108974" y="80963"/>
                  <a:pt x="110766" y="83004"/>
                  <a:pt x="110766" y="85385"/>
                </a:cubicBezTo>
                <a:cubicBezTo>
                  <a:pt x="110766" y="88107"/>
                  <a:pt x="108974" y="90148"/>
                  <a:pt x="106106" y="90148"/>
                </a:cubicBezTo>
                <a:lnTo>
                  <a:pt x="71693" y="90148"/>
                </a:lnTo>
                <a:cubicBezTo>
                  <a:pt x="69184" y="90148"/>
                  <a:pt x="66675" y="88107"/>
                  <a:pt x="66675" y="85385"/>
                </a:cubicBezTo>
                <a:cubicBezTo>
                  <a:pt x="66675" y="83004"/>
                  <a:pt x="69184" y="80963"/>
                  <a:pt x="71693" y="80963"/>
                </a:cubicBezTo>
                <a:close/>
                <a:moveTo>
                  <a:pt x="36236" y="80963"/>
                </a:moveTo>
                <a:lnTo>
                  <a:pt x="42448" y="80963"/>
                </a:lnTo>
                <a:cubicBezTo>
                  <a:pt x="45209" y="80963"/>
                  <a:pt x="47280" y="83004"/>
                  <a:pt x="47280" y="85385"/>
                </a:cubicBezTo>
                <a:cubicBezTo>
                  <a:pt x="47280" y="88107"/>
                  <a:pt x="45209" y="90148"/>
                  <a:pt x="42448" y="90148"/>
                </a:cubicBezTo>
                <a:lnTo>
                  <a:pt x="36236" y="90148"/>
                </a:lnTo>
                <a:cubicBezTo>
                  <a:pt x="33475" y="90148"/>
                  <a:pt x="31750" y="88107"/>
                  <a:pt x="31750" y="85385"/>
                </a:cubicBezTo>
                <a:cubicBezTo>
                  <a:pt x="31750" y="83004"/>
                  <a:pt x="33475" y="80963"/>
                  <a:pt x="36236" y="80963"/>
                </a:cubicBezTo>
                <a:close/>
                <a:moveTo>
                  <a:pt x="305573" y="66925"/>
                </a:moveTo>
                <a:cubicBezTo>
                  <a:pt x="305217" y="67284"/>
                  <a:pt x="304860" y="67284"/>
                  <a:pt x="304147" y="67644"/>
                </a:cubicBezTo>
                <a:cubicBezTo>
                  <a:pt x="302364" y="68364"/>
                  <a:pt x="300582" y="68724"/>
                  <a:pt x="298799" y="69443"/>
                </a:cubicBezTo>
                <a:cubicBezTo>
                  <a:pt x="298086" y="69443"/>
                  <a:pt x="297373" y="69443"/>
                  <a:pt x="296303" y="69803"/>
                </a:cubicBezTo>
                <a:cubicBezTo>
                  <a:pt x="294877" y="70163"/>
                  <a:pt x="293094" y="70163"/>
                  <a:pt x="291668" y="70523"/>
                </a:cubicBezTo>
                <a:cubicBezTo>
                  <a:pt x="290955" y="70523"/>
                  <a:pt x="290242" y="70523"/>
                  <a:pt x="289528" y="70883"/>
                </a:cubicBezTo>
                <a:cubicBezTo>
                  <a:pt x="288815" y="70883"/>
                  <a:pt x="288102" y="70883"/>
                  <a:pt x="287033" y="70883"/>
                </a:cubicBezTo>
                <a:lnTo>
                  <a:pt x="287033" y="276334"/>
                </a:lnTo>
                <a:cubicBezTo>
                  <a:pt x="287746" y="276334"/>
                  <a:pt x="288102" y="276334"/>
                  <a:pt x="288815" y="275974"/>
                </a:cubicBezTo>
                <a:cubicBezTo>
                  <a:pt x="289528" y="275974"/>
                  <a:pt x="290242" y="275974"/>
                  <a:pt x="290955" y="275974"/>
                </a:cubicBezTo>
                <a:cubicBezTo>
                  <a:pt x="292381" y="275614"/>
                  <a:pt x="293451" y="275614"/>
                  <a:pt x="295233" y="274895"/>
                </a:cubicBezTo>
                <a:cubicBezTo>
                  <a:pt x="295946" y="274895"/>
                  <a:pt x="296660" y="274535"/>
                  <a:pt x="297729" y="274535"/>
                </a:cubicBezTo>
                <a:cubicBezTo>
                  <a:pt x="298799" y="274175"/>
                  <a:pt x="299868" y="273815"/>
                  <a:pt x="301295" y="273456"/>
                </a:cubicBezTo>
                <a:cubicBezTo>
                  <a:pt x="302364" y="273096"/>
                  <a:pt x="303077" y="272736"/>
                  <a:pt x="303791" y="272376"/>
                </a:cubicBezTo>
                <a:cubicBezTo>
                  <a:pt x="304860" y="272016"/>
                  <a:pt x="305217" y="271657"/>
                  <a:pt x="306286" y="271297"/>
                </a:cubicBezTo>
                <a:lnTo>
                  <a:pt x="306286" y="66925"/>
                </a:lnTo>
                <a:cubicBezTo>
                  <a:pt x="305930" y="66925"/>
                  <a:pt x="305930" y="66925"/>
                  <a:pt x="305573" y="66925"/>
                </a:cubicBezTo>
                <a:close/>
                <a:moveTo>
                  <a:pt x="258865" y="66925"/>
                </a:moveTo>
                <a:lnTo>
                  <a:pt x="258865" y="271297"/>
                </a:lnTo>
                <a:cubicBezTo>
                  <a:pt x="259578" y="271657"/>
                  <a:pt x="260291" y="272016"/>
                  <a:pt x="261004" y="272376"/>
                </a:cubicBezTo>
                <a:cubicBezTo>
                  <a:pt x="261718" y="272736"/>
                  <a:pt x="262431" y="273096"/>
                  <a:pt x="263500" y="273456"/>
                </a:cubicBezTo>
                <a:cubicBezTo>
                  <a:pt x="264926" y="273815"/>
                  <a:pt x="265996" y="274175"/>
                  <a:pt x="267422" y="274535"/>
                </a:cubicBezTo>
                <a:cubicBezTo>
                  <a:pt x="268135" y="274535"/>
                  <a:pt x="269205" y="274895"/>
                  <a:pt x="269918" y="274895"/>
                </a:cubicBezTo>
                <a:cubicBezTo>
                  <a:pt x="270988" y="275614"/>
                  <a:pt x="272771" y="275614"/>
                  <a:pt x="274197" y="275974"/>
                </a:cubicBezTo>
                <a:cubicBezTo>
                  <a:pt x="274553" y="275974"/>
                  <a:pt x="275266" y="275974"/>
                  <a:pt x="276336" y="275974"/>
                </a:cubicBezTo>
                <a:cubicBezTo>
                  <a:pt x="276693" y="276334"/>
                  <a:pt x="277406" y="276334"/>
                  <a:pt x="277762" y="276334"/>
                </a:cubicBezTo>
                <a:lnTo>
                  <a:pt x="277762" y="70883"/>
                </a:lnTo>
                <a:cubicBezTo>
                  <a:pt x="277049" y="70883"/>
                  <a:pt x="276336" y="70883"/>
                  <a:pt x="275266" y="70883"/>
                </a:cubicBezTo>
                <a:cubicBezTo>
                  <a:pt x="274553" y="70523"/>
                  <a:pt x="274197" y="70523"/>
                  <a:pt x="273127" y="70523"/>
                </a:cubicBezTo>
                <a:cubicBezTo>
                  <a:pt x="271701" y="70163"/>
                  <a:pt x="269918" y="70163"/>
                  <a:pt x="268135" y="69803"/>
                </a:cubicBezTo>
                <a:cubicBezTo>
                  <a:pt x="267422" y="69443"/>
                  <a:pt x="266709" y="69443"/>
                  <a:pt x="265996" y="69443"/>
                </a:cubicBezTo>
                <a:cubicBezTo>
                  <a:pt x="264213" y="68724"/>
                  <a:pt x="262431" y="68364"/>
                  <a:pt x="260291" y="67644"/>
                </a:cubicBezTo>
                <a:cubicBezTo>
                  <a:pt x="259935" y="67284"/>
                  <a:pt x="259578" y="67284"/>
                  <a:pt x="259222" y="66925"/>
                </a:cubicBezTo>
                <a:cubicBezTo>
                  <a:pt x="258865" y="66925"/>
                  <a:pt x="258865" y="66925"/>
                  <a:pt x="258865" y="66925"/>
                </a:cubicBezTo>
                <a:close/>
                <a:moveTo>
                  <a:pt x="269205" y="41018"/>
                </a:moveTo>
                <a:lnTo>
                  <a:pt x="260648" y="57570"/>
                </a:lnTo>
                <a:cubicBezTo>
                  <a:pt x="261004" y="57570"/>
                  <a:pt x="261361" y="57570"/>
                  <a:pt x="261718" y="57929"/>
                </a:cubicBezTo>
                <a:cubicBezTo>
                  <a:pt x="262431" y="57929"/>
                  <a:pt x="263144" y="58649"/>
                  <a:pt x="263857" y="58649"/>
                </a:cubicBezTo>
                <a:cubicBezTo>
                  <a:pt x="265283" y="59009"/>
                  <a:pt x="266709" y="59369"/>
                  <a:pt x="267779" y="59728"/>
                </a:cubicBezTo>
                <a:cubicBezTo>
                  <a:pt x="268849" y="59728"/>
                  <a:pt x="269562" y="60088"/>
                  <a:pt x="270275" y="60448"/>
                </a:cubicBezTo>
                <a:cubicBezTo>
                  <a:pt x="271701" y="60448"/>
                  <a:pt x="272771" y="61168"/>
                  <a:pt x="274197" y="61168"/>
                </a:cubicBezTo>
                <a:cubicBezTo>
                  <a:pt x="274910" y="61168"/>
                  <a:pt x="275623" y="61528"/>
                  <a:pt x="276336" y="61528"/>
                </a:cubicBezTo>
                <a:cubicBezTo>
                  <a:pt x="278119" y="61528"/>
                  <a:pt x="280258" y="61887"/>
                  <a:pt x="282397" y="61887"/>
                </a:cubicBezTo>
                <a:cubicBezTo>
                  <a:pt x="284537" y="61887"/>
                  <a:pt x="286320" y="61528"/>
                  <a:pt x="288459" y="61528"/>
                </a:cubicBezTo>
                <a:cubicBezTo>
                  <a:pt x="289172" y="61528"/>
                  <a:pt x="289885" y="61168"/>
                  <a:pt x="290598" y="61168"/>
                </a:cubicBezTo>
                <a:cubicBezTo>
                  <a:pt x="292024" y="61168"/>
                  <a:pt x="293451" y="60448"/>
                  <a:pt x="294520" y="60448"/>
                </a:cubicBezTo>
                <a:cubicBezTo>
                  <a:pt x="295590" y="60088"/>
                  <a:pt x="296303" y="59728"/>
                  <a:pt x="297016" y="59728"/>
                </a:cubicBezTo>
                <a:cubicBezTo>
                  <a:pt x="298442" y="59369"/>
                  <a:pt x="299512" y="59009"/>
                  <a:pt x="300938" y="58649"/>
                </a:cubicBezTo>
                <a:cubicBezTo>
                  <a:pt x="301651" y="58649"/>
                  <a:pt x="302364" y="57929"/>
                  <a:pt x="303077" y="57929"/>
                </a:cubicBezTo>
                <a:cubicBezTo>
                  <a:pt x="303434" y="57570"/>
                  <a:pt x="303791" y="57570"/>
                  <a:pt x="304147" y="57570"/>
                </a:cubicBezTo>
                <a:lnTo>
                  <a:pt x="295590" y="41018"/>
                </a:lnTo>
                <a:cubicBezTo>
                  <a:pt x="291668" y="42458"/>
                  <a:pt x="287033" y="43177"/>
                  <a:pt x="282397" y="43177"/>
                </a:cubicBezTo>
                <a:cubicBezTo>
                  <a:pt x="277762" y="43177"/>
                  <a:pt x="273484" y="42458"/>
                  <a:pt x="269205" y="41018"/>
                </a:cubicBezTo>
                <a:close/>
                <a:moveTo>
                  <a:pt x="131586" y="23813"/>
                </a:moveTo>
                <a:cubicBezTo>
                  <a:pt x="134408" y="23813"/>
                  <a:pt x="136172" y="25930"/>
                  <a:pt x="136172" y="28399"/>
                </a:cubicBezTo>
                <a:cubicBezTo>
                  <a:pt x="136172" y="31221"/>
                  <a:pt x="134408" y="32985"/>
                  <a:pt x="131586" y="32985"/>
                </a:cubicBezTo>
                <a:cubicBezTo>
                  <a:pt x="129116" y="32985"/>
                  <a:pt x="127000" y="31221"/>
                  <a:pt x="127000" y="28399"/>
                </a:cubicBezTo>
                <a:cubicBezTo>
                  <a:pt x="127000" y="25930"/>
                  <a:pt x="129116" y="23813"/>
                  <a:pt x="131586" y="23813"/>
                </a:cubicBezTo>
                <a:close/>
                <a:moveTo>
                  <a:pt x="71650" y="23813"/>
                </a:moveTo>
                <a:lnTo>
                  <a:pt x="108969" y="23813"/>
                </a:lnTo>
                <a:cubicBezTo>
                  <a:pt x="111812" y="23813"/>
                  <a:pt x="113944" y="25930"/>
                  <a:pt x="113944" y="28399"/>
                </a:cubicBezTo>
                <a:cubicBezTo>
                  <a:pt x="113944" y="31221"/>
                  <a:pt x="111812" y="32985"/>
                  <a:pt x="108969" y="32985"/>
                </a:cubicBezTo>
                <a:lnTo>
                  <a:pt x="71650" y="32985"/>
                </a:lnTo>
                <a:cubicBezTo>
                  <a:pt x="68807" y="32985"/>
                  <a:pt x="66675" y="31221"/>
                  <a:pt x="66675" y="28399"/>
                </a:cubicBezTo>
                <a:cubicBezTo>
                  <a:pt x="66675" y="25930"/>
                  <a:pt x="68807" y="23813"/>
                  <a:pt x="71650" y="23813"/>
                </a:cubicBezTo>
                <a:close/>
                <a:moveTo>
                  <a:pt x="282397" y="15472"/>
                </a:moveTo>
                <a:lnTo>
                  <a:pt x="273840" y="32383"/>
                </a:lnTo>
                <a:cubicBezTo>
                  <a:pt x="279189" y="33822"/>
                  <a:pt x="285606" y="33822"/>
                  <a:pt x="290955" y="32383"/>
                </a:cubicBezTo>
                <a:lnTo>
                  <a:pt x="282397" y="15472"/>
                </a:lnTo>
                <a:close/>
                <a:moveTo>
                  <a:pt x="28559" y="9376"/>
                </a:moveTo>
                <a:cubicBezTo>
                  <a:pt x="18075" y="9376"/>
                  <a:pt x="9761" y="18032"/>
                  <a:pt x="9761" y="28129"/>
                </a:cubicBezTo>
                <a:lnTo>
                  <a:pt x="9761" y="47603"/>
                </a:lnTo>
                <a:lnTo>
                  <a:pt x="172802" y="47603"/>
                </a:lnTo>
                <a:lnTo>
                  <a:pt x="172802" y="28129"/>
                </a:lnTo>
                <a:cubicBezTo>
                  <a:pt x="172802" y="18032"/>
                  <a:pt x="164126" y="9376"/>
                  <a:pt x="154003" y="9376"/>
                </a:cubicBezTo>
                <a:lnTo>
                  <a:pt x="28559" y="9376"/>
                </a:lnTo>
                <a:close/>
                <a:moveTo>
                  <a:pt x="278119" y="3238"/>
                </a:moveTo>
                <a:cubicBezTo>
                  <a:pt x="279902" y="0"/>
                  <a:pt x="284893" y="0"/>
                  <a:pt x="286676" y="3238"/>
                </a:cubicBezTo>
                <a:lnTo>
                  <a:pt x="314844" y="57570"/>
                </a:lnTo>
                <a:cubicBezTo>
                  <a:pt x="314844" y="57570"/>
                  <a:pt x="314844" y="57570"/>
                  <a:pt x="315200" y="57570"/>
                </a:cubicBezTo>
                <a:cubicBezTo>
                  <a:pt x="315200" y="57929"/>
                  <a:pt x="315200" y="58649"/>
                  <a:pt x="315557" y="59009"/>
                </a:cubicBezTo>
                <a:cubicBezTo>
                  <a:pt x="315557" y="59369"/>
                  <a:pt x="315557" y="59369"/>
                  <a:pt x="315557" y="59369"/>
                </a:cubicBezTo>
                <a:lnTo>
                  <a:pt x="315557" y="59728"/>
                </a:lnTo>
                <a:lnTo>
                  <a:pt x="315557" y="274535"/>
                </a:lnTo>
                <a:lnTo>
                  <a:pt x="315557" y="304039"/>
                </a:lnTo>
                <a:cubicBezTo>
                  <a:pt x="315557" y="305838"/>
                  <a:pt x="314487" y="307638"/>
                  <a:pt x="312704" y="308357"/>
                </a:cubicBezTo>
                <a:cubicBezTo>
                  <a:pt x="303077" y="313035"/>
                  <a:pt x="292737" y="315553"/>
                  <a:pt x="282397" y="315553"/>
                </a:cubicBezTo>
                <a:cubicBezTo>
                  <a:pt x="272414" y="315553"/>
                  <a:pt x="261718" y="313035"/>
                  <a:pt x="252091" y="308357"/>
                </a:cubicBezTo>
                <a:cubicBezTo>
                  <a:pt x="250308" y="307638"/>
                  <a:pt x="249238" y="305838"/>
                  <a:pt x="249238" y="304039"/>
                </a:cubicBezTo>
                <a:lnTo>
                  <a:pt x="249238" y="274895"/>
                </a:lnTo>
                <a:cubicBezTo>
                  <a:pt x="249238" y="274535"/>
                  <a:pt x="249238" y="274535"/>
                  <a:pt x="249238" y="274535"/>
                </a:cubicBezTo>
                <a:lnTo>
                  <a:pt x="249238" y="59728"/>
                </a:lnTo>
                <a:lnTo>
                  <a:pt x="249238" y="59369"/>
                </a:lnTo>
                <a:cubicBezTo>
                  <a:pt x="249238" y="59369"/>
                  <a:pt x="249238" y="59369"/>
                  <a:pt x="249238" y="59009"/>
                </a:cubicBezTo>
                <a:cubicBezTo>
                  <a:pt x="249238" y="58649"/>
                  <a:pt x="249595" y="57929"/>
                  <a:pt x="249951" y="57570"/>
                </a:cubicBezTo>
                <a:lnTo>
                  <a:pt x="278119" y="3238"/>
                </a:lnTo>
                <a:close/>
                <a:moveTo>
                  <a:pt x="28559" y="0"/>
                </a:moveTo>
                <a:lnTo>
                  <a:pt x="154003" y="0"/>
                </a:lnTo>
                <a:cubicBezTo>
                  <a:pt x="169548" y="0"/>
                  <a:pt x="182201" y="12622"/>
                  <a:pt x="182201" y="28129"/>
                </a:cubicBezTo>
                <a:lnTo>
                  <a:pt x="182201" y="52292"/>
                </a:lnTo>
                <a:cubicBezTo>
                  <a:pt x="182201" y="55177"/>
                  <a:pt x="180032" y="57340"/>
                  <a:pt x="177502" y="57340"/>
                </a:cubicBezTo>
                <a:lnTo>
                  <a:pt x="9761" y="57340"/>
                </a:lnTo>
                <a:lnTo>
                  <a:pt x="9761" y="258212"/>
                </a:lnTo>
                <a:lnTo>
                  <a:pt x="177502" y="258212"/>
                </a:lnTo>
                <a:cubicBezTo>
                  <a:pt x="180032" y="258212"/>
                  <a:pt x="182201" y="260376"/>
                  <a:pt x="182201" y="262900"/>
                </a:cubicBezTo>
                <a:lnTo>
                  <a:pt x="182201" y="287423"/>
                </a:lnTo>
                <a:cubicBezTo>
                  <a:pt x="182201" y="302930"/>
                  <a:pt x="169548" y="315553"/>
                  <a:pt x="154003" y="315553"/>
                </a:cubicBezTo>
                <a:lnTo>
                  <a:pt x="28559" y="315553"/>
                </a:lnTo>
                <a:cubicBezTo>
                  <a:pt x="13014" y="315553"/>
                  <a:pt x="0" y="302930"/>
                  <a:pt x="0" y="287423"/>
                </a:cubicBezTo>
                <a:lnTo>
                  <a:pt x="0" y="28129"/>
                </a:lnTo>
                <a:cubicBezTo>
                  <a:pt x="0" y="12622"/>
                  <a:pt x="13014" y="0"/>
                  <a:pt x="285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4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C1D06B9-4472-1611-0F05-83469EFABA69}"/>
              </a:ext>
            </a:extLst>
          </p:cNvPr>
          <p:cNvSpPr/>
          <p:nvPr/>
        </p:nvSpPr>
        <p:spPr>
          <a:xfrm>
            <a:off x="6092268" y="1525217"/>
            <a:ext cx="6099731" cy="1434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EEDF2A-A0ED-9E53-1066-5644323F01E6}"/>
              </a:ext>
            </a:extLst>
          </p:cNvPr>
          <p:cNvSpPr/>
          <p:nvPr/>
        </p:nvSpPr>
        <p:spPr>
          <a:xfrm>
            <a:off x="-16432" y="1525217"/>
            <a:ext cx="6099731" cy="1434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21E88-8AD8-49FA-0454-6A97FFD49149}"/>
              </a:ext>
            </a:extLst>
          </p:cNvPr>
          <p:cNvSpPr txBox="1"/>
          <p:nvPr/>
        </p:nvSpPr>
        <p:spPr>
          <a:xfrm>
            <a:off x="7117435" y="1652692"/>
            <a:ext cx="1806905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400" b="1" dirty="0">
                <a:solidFill>
                  <a:srgbClr val="E39274"/>
                </a:solidFill>
                <a:latin typeface="Poppins" pitchFamily="2" charset="77"/>
                <a:cs typeface="Poppins" pitchFamily="2" charset="77"/>
              </a:rPr>
              <a:t>OPTION 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1B70A-DFEE-6DC6-6102-2460BFE95718}"/>
              </a:ext>
            </a:extLst>
          </p:cNvPr>
          <p:cNvSpPr txBox="1"/>
          <p:nvPr/>
        </p:nvSpPr>
        <p:spPr>
          <a:xfrm>
            <a:off x="2927433" y="1652692"/>
            <a:ext cx="1745991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2400" b="1" dirty="0">
                <a:solidFill>
                  <a:srgbClr val="29446F"/>
                </a:solidFill>
                <a:latin typeface="Poppins" pitchFamily="2" charset="77"/>
                <a:cs typeface="Poppins" pitchFamily="2" charset="77"/>
              </a:rPr>
              <a:t>OPTION 01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B7C269-7A34-53F8-4EB9-E6EBB77DC17C}"/>
              </a:ext>
            </a:extLst>
          </p:cNvPr>
          <p:cNvSpPr/>
          <p:nvPr/>
        </p:nvSpPr>
        <p:spPr>
          <a:xfrm>
            <a:off x="5266107" y="1421598"/>
            <a:ext cx="1651000" cy="1651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3A85569-4D4F-8120-F987-E902980E7C51}"/>
              </a:ext>
            </a:extLst>
          </p:cNvPr>
          <p:cNvSpPr txBox="1">
            <a:spLocks/>
          </p:cNvSpPr>
          <p:nvPr/>
        </p:nvSpPr>
        <p:spPr>
          <a:xfrm>
            <a:off x="1474472" y="2015888"/>
            <a:ext cx="3242052" cy="73866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4E4542A-E036-4894-9808-F1D919C5B4A1}"/>
              </a:ext>
            </a:extLst>
          </p:cNvPr>
          <p:cNvSpPr txBox="1">
            <a:spLocks/>
          </p:cNvSpPr>
          <p:nvPr/>
        </p:nvSpPr>
        <p:spPr>
          <a:xfrm>
            <a:off x="7122954" y="2015888"/>
            <a:ext cx="3594574" cy="73866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97EB3-D9F7-4188-39D9-75C76A6B32C5}"/>
              </a:ext>
            </a:extLst>
          </p:cNvPr>
          <p:cNvSpPr txBox="1"/>
          <p:nvPr/>
        </p:nvSpPr>
        <p:spPr>
          <a:xfrm>
            <a:off x="5482966" y="1741377"/>
            <a:ext cx="121860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VS</a:t>
            </a:r>
          </a:p>
        </p:txBody>
      </p:sp>
      <p:sp>
        <p:nvSpPr>
          <p:cNvPr id="10" name="Freeform 734">
            <a:extLst>
              <a:ext uri="{FF2B5EF4-FFF2-40B4-BE49-F238E27FC236}">
                <a16:creationId xmlns:a16="http://schemas.microsoft.com/office/drawing/2014/main" id="{07533996-9105-C0C0-9F06-C3CBB1AA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75" y="1642664"/>
            <a:ext cx="799185" cy="956080"/>
          </a:xfrm>
          <a:custGeom>
            <a:avLst/>
            <a:gdLst/>
            <a:ahLst/>
            <a:cxnLst/>
            <a:rect l="0" t="0" r="r" b="b"/>
            <a:pathLst>
              <a:path w="258401" h="309201">
                <a:moveTo>
                  <a:pt x="149048" y="298450"/>
                </a:moveTo>
                <a:cubicBezTo>
                  <a:pt x="151518" y="298450"/>
                  <a:pt x="153634" y="300567"/>
                  <a:pt x="153634" y="303036"/>
                </a:cubicBezTo>
                <a:cubicBezTo>
                  <a:pt x="153634" y="305506"/>
                  <a:pt x="151518" y="307622"/>
                  <a:pt x="149048" y="307622"/>
                </a:cubicBezTo>
                <a:cubicBezTo>
                  <a:pt x="146579" y="307622"/>
                  <a:pt x="144462" y="305506"/>
                  <a:pt x="144462" y="303036"/>
                </a:cubicBezTo>
                <a:cubicBezTo>
                  <a:pt x="144462" y="300567"/>
                  <a:pt x="146579" y="298450"/>
                  <a:pt x="149048" y="298450"/>
                </a:cubicBezTo>
                <a:close/>
                <a:moveTo>
                  <a:pt x="149048" y="266700"/>
                </a:moveTo>
                <a:cubicBezTo>
                  <a:pt x="151518" y="266700"/>
                  <a:pt x="153634" y="268741"/>
                  <a:pt x="153634" y="271462"/>
                </a:cubicBezTo>
                <a:cubicBezTo>
                  <a:pt x="153634" y="273844"/>
                  <a:pt x="151518" y="275885"/>
                  <a:pt x="149048" y="275885"/>
                </a:cubicBezTo>
                <a:cubicBezTo>
                  <a:pt x="146579" y="275885"/>
                  <a:pt x="144462" y="273844"/>
                  <a:pt x="144462" y="271462"/>
                </a:cubicBezTo>
                <a:cubicBezTo>
                  <a:pt x="144462" y="268741"/>
                  <a:pt x="146579" y="266700"/>
                  <a:pt x="149048" y="266700"/>
                </a:cubicBezTo>
                <a:close/>
                <a:moveTo>
                  <a:pt x="87337" y="198437"/>
                </a:moveTo>
                <a:cubicBezTo>
                  <a:pt x="81562" y="215034"/>
                  <a:pt x="93111" y="231991"/>
                  <a:pt x="98524" y="238124"/>
                </a:cubicBezTo>
                <a:lnTo>
                  <a:pt x="119817" y="226579"/>
                </a:lnTo>
                <a:cubicBezTo>
                  <a:pt x="110434" y="220445"/>
                  <a:pt x="94555" y="209261"/>
                  <a:pt x="87337" y="198437"/>
                </a:cubicBezTo>
                <a:close/>
                <a:moveTo>
                  <a:pt x="171425" y="198076"/>
                </a:moveTo>
                <a:cubicBezTo>
                  <a:pt x="164207" y="208900"/>
                  <a:pt x="148328" y="220085"/>
                  <a:pt x="138584" y="226579"/>
                </a:cubicBezTo>
                <a:lnTo>
                  <a:pt x="160238" y="238124"/>
                </a:lnTo>
                <a:cubicBezTo>
                  <a:pt x="165651" y="231991"/>
                  <a:pt x="177200" y="215034"/>
                  <a:pt x="171425" y="198076"/>
                </a:cubicBezTo>
                <a:close/>
                <a:moveTo>
                  <a:pt x="102855" y="170295"/>
                </a:moveTo>
                <a:cubicBezTo>
                  <a:pt x="101051" y="177150"/>
                  <a:pt x="97442" y="183644"/>
                  <a:pt x="92389" y="189056"/>
                </a:cubicBezTo>
                <a:cubicBezTo>
                  <a:pt x="94915" y="196633"/>
                  <a:pt x="112238" y="211065"/>
                  <a:pt x="129200" y="221528"/>
                </a:cubicBezTo>
                <a:cubicBezTo>
                  <a:pt x="146163" y="211065"/>
                  <a:pt x="163847" y="196633"/>
                  <a:pt x="166373" y="189056"/>
                </a:cubicBezTo>
                <a:cubicBezTo>
                  <a:pt x="161320" y="183644"/>
                  <a:pt x="157711" y="177150"/>
                  <a:pt x="155546" y="170295"/>
                </a:cubicBezTo>
                <a:cubicBezTo>
                  <a:pt x="147245" y="174625"/>
                  <a:pt x="138223" y="177150"/>
                  <a:pt x="129200" y="177150"/>
                </a:cubicBezTo>
                <a:cubicBezTo>
                  <a:pt x="120178" y="177150"/>
                  <a:pt x="111156" y="174625"/>
                  <a:pt x="102855" y="170295"/>
                </a:cubicBezTo>
                <a:close/>
                <a:moveTo>
                  <a:pt x="165651" y="67829"/>
                </a:moveTo>
                <a:cubicBezTo>
                  <a:pt x="153020" y="74684"/>
                  <a:pt x="138945" y="76849"/>
                  <a:pt x="125952" y="76849"/>
                </a:cubicBezTo>
                <a:cubicBezTo>
                  <a:pt x="116930" y="76849"/>
                  <a:pt x="108539" y="75767"/>
                  <a:pt x="101547" y="74414"/>
                </a:cubicBezTo>
                <a:lnTo>
                  <a:pt x="97223" y="73318"/>
                </a:lnTo>
                <a:lnTo>
                  <a:pt x="85532" y="70355"/>
                </a:lnTo>
                <a:cubicBezTo>
                  <a:pt x="83367" y="73602"/>
                  <a:pt x="79758" y="79375"/>
                  <a:pt x="79758" y="84426"/>
                </a:cubicBezTo>
                <a:cubicBezTo>
                  <a:pt x="79758" y="85869"/>
                  <a:pt x="79036" y="87312"/>
                  <a:pt x="77592" y="88034"/>
                </a:cubicBezTo>
                <a:cubicBezTo>
                  <a:pt x="76510" y="88755"/>
                  <a:pt x="75066" y="89116"/>
                  <a:pt x="73262" y="88755"/>
                </a:cubicBezTo>
                <a:cubicBezTo>
                  <a:pt x="73262" y="88755"/>
                  <a:pt x="72540" y="88395"/>
                  <a:pt x="71818" y="88034"/>
                </a:cubicBezTo>
                <a:cubicBezTo>
                  <a:pt x="70735" y="87673"/>
                  <a:pt x="69292" y="86591"/>
                  <a:pt x="66766" y="87312"/>
                </a:cubicBezTo>
                <a:cubicBezTo>
                  <a:pt x="64239" y="88034"/>
                  <a:pt x="60991" y="92724"/>
                  <a:pt x="61713" y="101383"/>
                </a:cubicBezTo>
                <a:cubicBezTo>
                  <a:pt x="62435" y="107517"/>
                  <a:pt x="64600" y="111485"/>
                  <a:pt x="66766" y="112929"/>
                </a:cubicBezTo>
                <a:cubicBezTo>
                  <a:pt x="67126" y="113289"/>
                  <a:pt x="67848" y="113650"/>
                  <a:pt x="68209" y="113650"/>
                </a:cubicBezTo>
                <a:cubicBezTo>
                  <a:pt x="69653" y="113289"/>
                  <a:pt x="71457" y="113289"/>
                  <a:pt x="72540" y="113650"/>
                </a:cubicBezTo>
                <a:cubicBezTo>
                  <a:pt x="73983" y="114011"/>
                  <a:pt x="75066" y="115454"/>
                  <a:pt x="75427" y="116897"/>
                </a:cubicBezTo>
                <a:cubicBezTo>
                  <a:pt x="80119" y="134937"/>
                  <a:pt x="89141" y="149730"/>
                  <a:pt x="102133" y="158750"/>
                </a:cubicBezTo>
                <a:cubicBezTo>
                  <a:pt x="118374" y="170295"/>
                  <a:pt x="140027" y="170295"/>
                  <a:pt x="156629" y="158750"/>
                </a:cubicBezTo>
                <a:cubicBezTo>
                  <a:pt x="169260" y="149730"/>
                  <a:pt x="178643" y="134937"/>
                  <a:pt x="183335" y="116897"/>
                </a:cubicBezTo>
                <a:cubicBezTo>
                  <a:pt x="183335" y="115454"/>
                  <a:pt x="184418" y="114011"/>
                  <a:pt x="185861" y="113650"/>
                </a:cubicBezTo>
                <a:cubicBezTo>
                  <a:pt x="186944" y="112929"/>
                  <a:pt x="188387" y="112929"/>
                  <a:pt x="189831" y="113650"/>
                </a:cubicBezTo>
                <a:cubicBezTo>
                  <a:pt x="190914" y="113650"/>
                  <a:pt x="191275" y="113289"/>
                  <a:pt x="191996" y="112929"/>
                </a:cubicBezTo>
                <a:cubicBezTo>
                  <a:pt x="193801" y="111485"/>
                  <a:pt x="196327" y="107517"/>
                  <a:pt x="196688" y="101383"/>
                </a:cubicBezTo>
                <a:cubicBezTo>
                  <a:pt x="197410" y="92724"/>
                  <a:pt x="194162" y="88034"/>
                  <a:pt x="191636" y="87312"/>
                </a:cubicBezTo>
                <a:cubicBezTo>
                  <a:pt x="189470" y="86591"/>
                  <a:pt x="187666" y="87673"/>
                  <a:pt x="186583" y="88034"/>
                </a:cubicBezTo>
                <a:cubicBezTo>
                  <a:pt x="185861" y="88395"/>
                  <a:pt x="185500" y="88755"/>
                  <a:pt x="185139" y="88755"/>
                </a:cubicBezTo>
                <a:cubicBezTo>
                  <a:pt x="183696" y="89116"/>
                  <a:pt x="182613" y="88755"/>
                  <a:pt x="181170" y="88395"/>
                </a:cubicBezTo>
                <a:cubicBezTo>
                  <a:pt x="171425" y="82983"/>
                  <a:pt x="167456" y="73963"/>
                  <a:pt x="165651" y="67829"/>
                </a:cubicBezTo>
                <a:close/>
                <a:moveTo>
                  <a:pt x="129200" y="9381"/>
                </a:moveTo>
                <a:cubicBezTo>
                  <a:pt x="88419" y="9381"/>
                  <a:pt x="62435" y="32111"/>
                  <a:pt x="62435" y="68912"/>
                </a:cubicBezTo>
                <a:cubicBezTo>
                  <a:pt x="62435" y="72159"/>
                  <a:pt x="63157" y="75406"/>
                  <a:pt x="63518" y="78653"/>
                </a:cubicBezTo>
                <a:cubicBezTo>
                  <a:pt x="63518" y="78292"/>
                  <a:pt x="64239" y="78292"/>
                  <a:pt x="64239" y="78292"/>
                </a:cubicBezTo>
                <a:cubicBezTo>
                  <a:pt x="66766" y="77571"/>
                  <a:pt x="69292" y="77571"/>
                  <a:pt x="71096" y="77571"/>
                </a:cubicBezTo>
                <a:cubicBezTo>
                  <a:pt x="73623" y="68912"/>
                  <a:pt x="80480" y="62057"/>
                  <a:pt x="81201" y="61696"/>
                </a:cubicBezTo>
                <a:cubicBezTo>
                  <a:pt x="81201" y="61335"/>
                  <a:pt x="81562" y="61335"/>
                  <a:pt x="81562" y="61335"/>
                </a:cubicBezTo>
                <a:cubicBezTo>
                  <a:pt x="81923" y="61335"/>
                  <a:pt x="81923" y="60974"/>
                  <a:pt x="82645" y="60974"/>
                </a:cubicBezTo>
                <a:cubicBezTo>
                  <a:pt x="82645" y="60613"/>
                  <a:pt x="83006" y="60613"/>
                  <a:pt x="83367" y="60613"/>
                </a:cubicBezTo>
                <a:cubicBezTo>
                  <a:pt x="83728" y="60253"/>
                  <a:pt x="83728" y="60253"/>
                  <a:pt x="84089" y="60253"/>
                </a:cubicBezTo>
                <a:cubicBezTo>
                  <a:pt x="84810" y="60253"/>
                  <a:pt x="84810" y="60253"/>
                  <a:pt x="85171" y="60613"/>
                </a:cubicBezTo>
                <a:cubicBezTo>
                  <a:pt x="85532" y="60613"/>
                  <a:pt x="85532" y="60613"/>
                  <a:pt x="85893" y="60613"/>
                </a:cubicBezTo>
                <a:cubicBezTo>
                  <a:pt x="85983" y="60704"/>
                  <a:pt x="89322" y="61921"/>
                  <a:pt x="94769" y="63297"/>
                </a:cubicBezTo>
                <a:lnTo>
                  <a:pt x="101654" y="64458"/>
                </a:lnTo>
                <a:lnTo>
                  <a:pt x="116299" y="66927"/>
                </a:lnTo>
                <a:cubicBezTo>
                  <a:pt x="133351" y="68371"/>
                  <a:pt x="154283" y="66567"/>
                  <a:pt x="169982" y="53758"/>
                </a:cubicBezTo>
                <a:cubicBezTo>
                  <a:pt x="172147" y="51954"/>
                  <a:pt x="175034" y="52315"/>
                  <a:pt x="176478" y="54480"/>
                </a:cubicBezTo>
                <a:cubicBezTo>
                  <a:pt x="178282" y="56284"/>
                  <a:pt x="177922" y="59531"/>
                  <a:pt x="176117" y="60974"/>
                </a:cubicBezTo>
                <a:cubicBezTo>
                  <a:pt x="175395" y="61335"/>
                  <a:pt x="175034" y="61696"/>
                  <a:pt x="174313" y="62417"/>
                </a:cubicBezTo>
                <a:cubicBezTo>
                  <a:pt x="175034" y="66025"/>
                  <a:pt x="177200" y="73602"/>
                  <a:pt x="184057" y="78653"/>
                </a:cubicBezTo>
                <a:cubicBezTo>
                  <a:pt x="186583" y="77932"/>
                  <a:pt x="189831" y="76849"/>
                  <a:pt x="194162" y="78292"/>
                </a:cubicBezTo>
                <a:cubicBezTo>
                  <a:pt x="194523" y="78292"/>
                  <a:pt x="194884" y="78653"/>
                  <a:pt x="195605" y="78653"/>
                </a:cubicBezTo>
                <a:cubicBezTo>
                  <a:pt x="195966" y="75406"/>
                  <a:pt x="196327" y="72159"/>
                  <a:pt x="196327" y="68912"/>
                </a:cubicBezTo>
                <a:cubicBezTo>
                  <a:pt x="196327" y="32111"/>
                  <a:pt x="170704" y="9381"/>
                  <a:pt x="129200" y="9381"/>
                </a:cubicBezTo>
                <a:close/>
                <a:moveTo>
                  <a:pt x="129200" y="0"/>
                </a:moveTo>
                <a:cubicBezTo>
                  <a:pt x="175756" y="0"/>
                  <a:pt x="205710" y="26699"/>
                  <a:pt x="205710" y="68912"/>
                </a:cubicBezTo>
                <a:cubicBezTo>
                  <a:pt x="205710" y="75045"/>
                  <a:pt x="204989" y="80818"/>
                  <a:pt x="203906" y="86591"/>
                </a:cubicBezTo>
                <a:cubicBezTo>
                  <a:pt x="205710" y="90920"/>
                  <a:pt x="206793" y="95971"/>
                  <a:pt x="206071" y="102105"/>
                </a:cubicBezTo>
                <a:cubicBezTo>
                  <a:pt x="205350" y="109682"/>
                  <a:pt x="202101" y="116897"/>
                  <a:pt x="197771" y="120505"/>
                </a:cubicBezTo>
                <a:cubicBezTo>
                  <a:pt x="195966" y="121949"/>
                  <a:pt x="193801" y="123031"/>
                  <a:pt x="191275" y="123392"/>
                </a:cubicBezTo>
                <a:cubicBezTo>
                  <a:pt x="185861" y="140349"/>
                  <a:pt x="176478" y="155142"/>
                  <a:pt x="164207" y="164522"/>
                </a:cubicBezTo>
                <a:cubicBezTo>
                  <a:pt x="165651" y="171377"/>
                  <a:pt x="168538" y="177511"/>
                  <a:pt x="173591" y="182562"/>
                </a:cubicBezTo>
                <a:cubicBezTo>
                  <a:pt x="179004" y="183644"/>
                  <a:pt x="184418" y="184727"/>
                  <a:pt x="189831" y="186531"/>
                </a:cubicBezTo>
                <a:cubicBezTo>
                  <a:pt x="193801" y="187613"/>
                  <a:pt x="197771" y="189056"/>
                  <a:pt x="202823" y="190139"/>
                </a:cubicBezTo>
                <a:cubicBezTo>
                  <a:pt x="213650" y="193747"/>
                  <a:pt x="223755" y="198076"/>
                  <a:pt x="232778" y="202767"/>
                </a:cubicBezTo>
                <a:cubicBezTo>
                  <a:pt x="248657" y="210704"/>
                  <a:pt x="258401" y="226579"/>
                  <a:pt x="258401" y="244619"/>
                </a:cubicBezTo>
                <a:lnTo>
                  <a:pt x="258401" y="257247"/>
                </a:lnTo>
                <a:cubicBezTo>
                  <a:pt x="258401" y="269514"/>
                  <a:pt x="252266" y="280337"/>
                  <a:pt x="241800" y="285749"/>
                </a:cubicBezTo>
                <a:cubicBezTo>
                  <a:pt x="227725" y="292965"/>
                  <a:pt x="203906" y="302346"/>
                  <a:pt x="168899" y="307037"/>
                </a:cubicBezTo>
                <a:cubicBezTo>
                  <a:pt x="166012" y="307037"/>
                  <a:pt x="163847" y="305233"/>
                  <a:pt x="163486" y="302707"/>
                </a:cubicBezTo>
                <a:cubicBezTo>
                  <a:pt x="163125" y="300182"/>
                  <a:pt x="164929" y="297656"/>
                  <a:pt x="167456" y="297295"/>
                </a:cubicBezTo>
                <a:cubicBezTo>
                  <a:pt x="201380" y="292965"/>
                  <a:pt x="224116" y="284306"/>
                  <a:pt x="237469" y="277090"/>
                </a:cubicBezTo>
                <a:cubicBezTo>
                  <a:pt x="244326" y="273482"/>
                  <a:pt x="249018" y="265906"/>
                  <a:pt x="249018" y="257247"/>
                </a:cubicBezTo>
                <a:lnTo>
                  <a:pt x="249018" y="244619"/>
                </a:lnTo>
                <a:cubicBezTo>
                  <a:pt x="249018" y="230187"/>
                  <a:pt x="241078" y="217559"/>
                  <a:pt x="228086" y="211065"/>
                </a:cubicBezTo>
                <a:cubicBezTo>
                  <a:pt x="219785" y="206735"/>
                  <a:pt x="210402" y="202767"/>
                  <a:pt x="199936" y="199519"/>
                </a:cubicBezTo>
                <a:cubicBezTo>
                  <a:pt x="194884" y="197715"/>
                  <a:pt x="190914" y="196633"/>
                  <a:pt x="187305" y="195551"/>
                </a:cubicBezTo>
                <a:cubicBezTo>
                  <a:pt x="184779" y="194829"/>
                  <a:pt x="182613" y="194468"/>
                  <a:pt x="180087" y="193747"/>
                </a:cubicBezTo>
                <a:cubicBezTo>
                  <a:pt x="188387" y="215394"/>
                  <a:pt x="174673" y="237403"/>
                  <a:pt x="164929" y="247505"/>
                </a:cubicBezTo>
                <a:cubicBezTo>
                  <a:pt x="163847" y="248227"/>
                  <a:pt x="162764" y="248948"/>
                  <a:pt x="161320" y="248948"/>
                </a:cubicBezTo>
                <a:cubicBezTo>
                  <a:pt x="160599" y="248948"/>
                  <a:pt x="159877" y="248587"/>
                  <a:pt x="159155" y="248227"/>
                </a:cubicBezTo>
                <a:lnTo>
                  <a:pt x="129200" y="232712"/>
                </a:lnTo>
                <a:lnTo>
                  <a:pt x="99607" y="248227"/>
                </a:lnTo>
                <a:cubicBezTo>
                  <a:pt x="98885" y="248587"/>
                  <a:pt x="98163" y="248948"/>
                  <a:pt x="97442" y="248948"/>
                </a:cubicBezTo>
                <a:cubicBezTo>
                  <a:pt x="95998" y="248948"/>
                  <a:pt x="94915" y="248227"/>
                  <a:pt x="94194" y="247505"/>
                </a:cubicBezTo>
                <a:cubicBezTo>
                  <a:pt x="84089" y="237403"/>
                  <a:pt x="70735" y="215394"/>
                  <a:pt x="78314" y="194108"/>
                </a:cubicBezTo>
                <a:cubicBezTo>
                  <a:pt x="73983" y="194829"/>
                  <a:pt x="71457" y="195551"/>
                  <a:pt x="71457" y="195551"/>
                </a:cubicBezTo>
                <a:cubicBezTo>
                  <a:pt x="67487" y="196633"/>
                  <a:pt x="63518" y="198076"/>
                  <a:pt x="58465" y="199519"/>
                </a:cubicBezTo>
                <a:cubicBezTo>
                  <a:pt x="48360" y="202767"/>
                  <a:pt x="38977" y="206735"/>
                  <a:pt x="30315" y="211065"/>
                </a:cubicBezTo>
                <a:cubicBezTo>
                  <a:pt x="17684" y="217559"/>
                  <a:pt x="9744" y="230187"/>
                  <a:pt x="9744" y="244619"/>
                </a:cubicBezTo>
                <a:lnTo>
                  <a:pt x="9744" y="257247"/>
                </a:lnTo>
                <a:cubicBezTo>
                  <a:pt x="9744" y="265906"/>
                  <a:pt x="14075" y="273482"/>
                  <a:pt x="21654" y="277090"/>
                </a:cubicBezTo>
                <a:cubicBezTo>
                  <a:pt x="36811" y="285389"/>
                  <a:pt x="70375" y="298738"/>
                  <a:pt x="124509" y="299460"/>
                </a:cubicBezTo>
                <a:lnTo>
                  <a:pt x="124509" y="245701"/>
                </a:lnTo>
                <a:cubicBezTo>
                  <a:pt x="124509" y="243176"/>
                  <a:pt x="126674" y="241011"/>
                  <a:pt x="129200" y="241011"/>
                </a:cubicBezTo>
                <a:cubicBezTo>
                  <a:pt x="132088" y="241011"/>
                  <a:pt x="133892" y="243176"/>
                  <a:pt x="133892" y="245701"/>
                </a:cubicBezTo>
                <a:lnTo>
                  <a:pt x="133892" y="304150"/>
                </a:lnTo>
                <a:cubicBezTo>
                  <a:pt x="133892" y="307037"/>
                  <a:pt x="132088" y="309201"/>
                  <a:pt x="129200" y="309201"/>
                </a:cubicBezTo>
                <a:cubicBezTo>
                  <a:pt x="73262" y="309201"/>
                  <a:pt x="37533" y="296212"/>
                  <a:pt x="16962" y="285749"/>
                </a:cubicBezTo>
                <a:cubicBezTo>
                  <a:pt x="6857" y="280337"/>
                  <a:pt x="0" y="269514"/>
                  <a:pt x="0" y="257247"/>
                </a:cubicBezTo>
                <a:lnTo>
                  <a:pt x="0" y="244619"/>
                </a:lnTo>
                <a:cubicBezTo>
                  <a:pt x="0" y="226579"/>
                  <a:pt x="10105" y="210704"/>
                  <a:pt x="25984" y="202767"/>
                </a:cubicBezTo>
                <a:cubicBezTo>
                  <a:pt x="35007" y="198076"/>
                  <a:pt x="44751" y="193747"/>
                  <a:pt x="55578" y="190139"/>
                </a:cubicBezTo>
                <a:cubicBezTo>
                  <a:pt x="60630" y="189056"/>
                  <a:pt x="64961" y="187613"/>
                  <a:pt x="68931" y="186531"/>
                </a:cubicBezTo>
                <a:cubicBezTo>
                  <a:pt x="69292" y="186531"/>
                  <a:pt x="75066" y="185088"/>
                  <a:pt x="84449" y="183284"/>
                </a:cubicBezTo>
                <a:cubicBezTo>
                  <a:pt x="89502" y="178233"/>
                  <a:pt x="92750" y="171738"/>
                  <a:pt x="94555" y="164522"/>
                </a:cubicBezTo>
                <a:cubicBezTo>
                  <a:pt x="81923" y="155142"/>
                  <a:pt x="72540" y="140710"/>
                  <a:pt x="67126" y="123392"/>
                </a:cubicBezTo>
                <a:cubicBezTo>
                  <a:pt x="64961" y="123031"/>
                  <a:pt x="62435" y="121949"/>
                  <a:pt x="60630" y="120505"/>
                </a:cubicBezTo>
                <a:cubicBezTo>
                  <a:pt x="56300" y="116897"/>
                  <a:pt x="53052" y="109682"/>
                  <a:pt x="52330" y="102105"/>
                </a:cubicBezTo>
                <a:cubicBezTo>
                  <a:pt x="51608" y="95971"/>
                  <a:pt x="52691" y="90559"/>
                  <a:pt x="54856" y="86591"/>
                </a:cubicBezTo>
                <a:cubicBezTo>
                  <a:pt x="54134" y="80818"/>
                  <a:pt x="53052" y="74684"/>
                  <a:pt x="53052" y="68912"/>
                </a:cubicBezTo>
                <a:cubicBezTo>
                  <a:pt x="53052" y="26699"/>
                  <a:pt x="83367" y="0"/>
                  <a:pt x="129200" y="0"/>
                </a:cubicBezTo>
                <a:close/>
              </a:path>
            </a:pathLst>
          </a:custGeom>
          <a:solidFill>
            <a:srgbClr val="29446F"/>
          </a:solidFill>
          <a:ln>
            <a:noFill/>
          </a:ln>
          <a:effectLst/>
        </p:spPr>
        <p:txBody>
          <a:bodyPr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1" name="Freeform 733">
            <a:extLst>
              <a:ext uri="{FF2B5EF4-FFF2-40B4-BE49-F238E27FC236}">
                <a16:creationId xmlns:a16="http://schemas.microsoft.com/office/drawing/2014/main" id="{8C57CE2C-C416-608E-28AB-5E32AA1D4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0" y="1680207"/>
            <a:ext cx="799188" cy="951179"/>
          </a:xfrm>
          <a:custGeom>
            <a:avLst/>
            <a:gdLst/>
            <a:ahLst/>
            <a:cxnLst/>
            <a:rect l="0" t="0" r="r" b="b"/>
            <a:pathLst>
              <a:path w="258402" h="307616">
                <a:moveTo>
                  <a:pt x="212207" y="202735"/>
                </a:moveTo>
                <a:cubicBezTo>
                  <a:pt x="202102" y="235061"/>
                  <a:pt x="204990" y="253379"/>
                  <a:pt x="208238" y="272416"/>
                </a:cubicBezTo>
                <a:cubicBezTo>
                  <a:pt x="209320" y="280677"/>
                  <a:pt x="210764" y="288939"/>
                  <a:pt x="211125" y="298277"/>
                </a:cubicBezTo>
                <a:lnTo>
                  <a:pt x="249019" y="298277"/>
                </a:lnTo>
                <a:lnTo>
                  <a:pt x="249019" y="243681"/>
                </a:lnTo>
                <a:cubicBezTo>
                  <a:pt x="249019" y="229314"/>
                  <a:pt x="241079" y="216383"/>
                  <a:pt x="228448" y="209918"/>
                </a:cubicBezTo>
                <a:cubicBezTo>
                  <a:pt x="223034" y="207404"/>
                  <a:pt x="217982" y="204890"/>
                  <a:pt x="212207" y="202735"/>
                </a:cubicBezTo>
                <a:close/>
                <a:moveTo>
                  <a:pt x="46195" y="202735"/>
                </a:moveTo>
                <a:cubicBezTo>
                  <a:pt x="40421" y="204890"/>
                  <a:pt x="35007" y="207404"/>
                  <a:pt x="30315" y="209918"/>
                </a:cubicBezTo>
                <a:cubicBezTo>
                  <a:pt x="17323" y="216383"/>
                  <a:pt x="9383" y="229314"/>
                  <a:pt x="9383" y="243681"/>
                </a:cubicBezTo>
                <a:lnTo>
                  <a:pt x="9383" y="298277"/>
                </a:lnTo>
                <a:lnTo>
                  <a:pt x="47278" y="298277"/>
                </a:lnTo>
                <a:cubicBezTo>
                  <a:pt x="47639" y="288939"/>
                  <a:pt x="49082" y="280677"/>
                  <a:pt x="50165" y="272416"/>
                </a:cubicBezTo>
                <a:cubicBezTo>
                  <a:pt x="53413" y="253379"/>
                  <a:pt x="56300" y="235061"/>
                  <a:pt x="46195" y="202735"/>
                </a:cubicBezTo>
                <a:close/>
                <a:moveTo>
                  <a:pt x="73262" y="194114"/>
                </a:moveTo>
                <a:cubicBezTo>
                  <a:pt x="72901" y="194114"/>
                  <a:pt x="72179" y="194473"/>
                  <a:pt x="71458" y="194473"/>
                </a:cubicBezTo>
                <a:cubicBezTo>
                  <a:pt x="67488" y="195551"/>
                  <a:pt x="63518" y="196628"/>
                  <a:pt x="58465" y="198424"/>
                </a:cubicBezTo>
                <a:cubicBezTo>
                  <a:pt x="57383" y="198784"/>
                  <a:pt x="56300" y="199143"/>
                  <a:pt x="55217" y="199502"/>
                </a:cubicBezTo>
                <a:cubicBezTo>
                  <a:pt x="66044" y="234343"/>
                  <a:pt x="62796" y="254457"/>
                  <a:pt x="59548" y="273853"/>
                </a:cubicBezTo>
                <a:cubicBezTo>
                  <a:pt x="58105" y="281755"/>
                  <a:pt x="57022" y="289657"/>
                  <a:pt x="56661" y="298277"/>
                </a:cubicBezTo>
                <a:lnTo>
                  <a:pt x="129201" y="298277"/>
                </a:lnTo>
                <a:lnTo>
                  <a:pt x="201741" y="298277"/>
                </a:lnTo>
                <a:cubicBezTo>
                  <a:pt x="201381" y="289657"/>
                  <a:pt x="200298" y="281755"/>
                  <a:pt x="198854" y="273853"/>
                </a:cubicBezTo>
                <a:cubicBezTo>
                  <a:pt x="195606" y="254457"/>
                  <a:pt x="192358" y="234343"/>
                  <a:pt x="203546" y="199502"/>
                </a:cubicBezTo>
                <a:cubicBezTo>
                  <a:pt x="202102" y="199143"/>
                  <a:pt x="201020" y="198784"/>
                  <a:pt x="199937" y="198424"/>
                </a:cubicBezTo>
                <a:cubicBezTo>
                  <a:pt x="194884" y="196628"/>
                  <a:pt x="190915" y="195551"/>
                  <a:pt x="187306" y="194473"/>
                </a:cubicBezTo>
                <a:cubicBezTo>
                  <a:pt x="186223" y="194473"/>
                  <a:pt x="185501" y="194114"/>
                  <a:pt x="184779" y="194114"/>
                </a:cubicBezTo>
                <a:cubicBezTo>
                  <a:pt x="181170" y="214588"/>
                  <a:pt x="157712" y="230751"/>
                  <a:pt x="129201" y="230751"/>
                </a:cubicBezTo>
                <a:cubicBezTo>
                  <a:pt x="100690" y="230751"/>
                  <a:pt x="77232" y="214588"/>
                  <a:pt x="73262" y="194114"/>
                </a:cubicBezTo>
                <a:close/>
                <a:moveTo>
                  <a:pt x="102495" y="169331"/>
                </a:moveTo>
                <a:cubicBezTo>
                  <a:pt x="100690" y="175796"/>
                  <a:pt x="97442" y="182979"/>
                  <a:pt x="90585" y="189445"/>
                </a:cubicBezTo>
                <a:cubicBezTo>
                  <a:pt x="90585" y="189445"/>
                  <a:pt x="90585" y="189445"/>
                  <a:pt x="90224" y="189445"/>
                </a:cubicBezTo>
                <a:cubicBezTo>
                  <a:pt x="90224" y="189804"/>
                  <a:pt x="89863" y="190163"/>
                  <a:pt x="89503" y="190163"/>
                </a:cubicBezTo>
                <a:cubicBezTo>
                  <a:pt x="89142" y="190522"/>
                  <a:pt x="88781" y="190522"/>
                  <a:pt x="88781" y="190522"/>
                </a:cubicBezTo>
                <a:cubicBezTo>
                  <a:pt x="88420" y="190522"/>
                  <a:pt x="88420" y="190522"/>
                  <a:pt x="88059" y="190522"/>
                </a:cubicBezTo>
                <a:cubicBezTo>
                  <a:pt x="86254" y="190881"/>
                  <a:pt x="84450" y="191241"/>
                  <a:pt x="82285" y="191959"/>
                </a:cubicBezTo>
                <a:cubicBezTo>
                  <a:pt x="84811" y="208481"/>
                  <a:pt x="105021" y="221053"/>
                  <a:pt x="129201" y="221053"/>
                </a:cubicBezTo>
                <a:cubicBezTo>
                  <a:pt x="153381" y="221053"/>
                  <a:pt x="173591" y="208481"/>
                  <a:pt x="176118" y="191959"/>
                </a:cubicBezTo>
                <a:cubicBezTo>
                  <a:pt x="173952" y="191241"/>
                  <a:pt x="172148" y="190881"/>
                  <a:pt x="170343" y="190522"/>
                </a:cubicBezTo>
                <a:cubicBezTo>
                  <a:pt x="170343" y="190522"/>
                  <a:pt x="169983" y="190522"/>
                  <a:pt x="169622" y="190522"/>
                </a:cubicBezTo>
                <a:cubicBezTo>
                  <a:pt x="169622" y="190522"/>
                  <a:pt x="169261" y="190522"/>
                  <a:pt x="168900" y="190163"/>
                </a:cubicBezTo>
                <a:cubicBezTo>
                  <a:pt x="168900" y="190163"/>
                  <a:pt x="168539" y="189804"/>
                  <a:pt x="168178" y="189445"/>
                </a:cubicBezTo>
                <a:lnTo>
                  <a:pt x="167817" y="189445"/>
                </a:lnTo>
                <a:cubicBezTo>
                  <a:pt x="162043" y="183698"/>
                  <a:pt x="158073" y="176873"/>
                  <a:pt x="155547" y="169331"/>
                </a:cubicBezTo>
                <a:cubicBezTo>
                  <a:pt x="147246" y="174000"/>
                  <a:pt x="138224" y="176155"/>
                  <a:pt x="129201" y="176155"/>
                </a:cubicBezTo>
                <a:cubicBezTo>
                  <a:pt x="119818" y="176155"/>
                  <a:pt x="111156" y="174000"/>
                  <a:pt x="102495" y="169331"/>
                </a:cubicBezTo>
                <a:close/>
                <a:moveTo>
                  <a:pt x="107592" y="61935"/>
                </a:moveTo>
                <a:cubicBezTo>
                  <a:pt x="101863" y="61486"/>
                  <a:pt x="96901" y="62474"/>
                  <a:pt x="92751" y="64808"/>
                </a:cubicBezTo>
                <a:cubicBezTo>
                  <a:pt x="81924" y="70555"/>
                  <a:pt x="79397" y="83845"/>
                  <a:pt x="79397" y="84204"/>
                </a:cubicBezTo>
                <a:cubicBezTo>
                  <a:pt x="79397" y="86718"/>
                  <a:pt x="77232" y="88514"/>
                  <a:pt x="74706" y="88514"/>
                </a:cubicBezTo>
                <a:cubicBezTo>
                  <a:pt x="73623" y="88514"/>
                  <a:pt x="73262" y="88155"/>
                  <a:pt x="72179" y="87796"/>
                </a:cubicBezTo>
                <a:cubicBezTo>
                  <a:pt x="72179" y="87796"/>
                  <a:pt x="72179" y="87437"/>
                  <a:pt x="71819" y="87437"/>
                </a:cubicBezTo>
                <a:cubicBezTo>
                  <a:pt x="70736" y="87078"/>
                  <a:pt x="68931" y="86000"/>
                  <a:pt x="66766" y="86718"/>
                </a:cubicBezTo>
                <a:cubicBezTo>
                  <a:pt x="63879" y="87437"/>
                  <a:pt x="60992" y="93184"/>
                  <a:pt x="61713" y="100727"/>
                </a:cubicBezTo>
                <a:cubicBezTo>
                  <a:pt x="62435" y="106833"/>
                  <a:pt x="64601" y="110784"/>
                  <a:pt x="66766" y="112580"/>
                </a:cubicBezTo>
                <a:cubicBezTo>
                  <a:pt x="67127" y="112580"/>
                  <a:pt x="67488" y="113298"/>
                  <a:pt x="68210" y="113298"/>
                </a:cubicBezTo>
                <a:lnTo>
                  <a:pt x="68571" y="113298"/>
                </a:lnTo>
                <a:cubicBezTo>
                  <a:pt x="70014" y="112580"/>
                  <a:pt x="71458" y="112580"/>
                  <a:pt x="72540" y="113298"/>
                </a:cubicBezTo>
                <a:cubicBezTo>
                  <a:pt x="73984" y="113657"/>
                  <a:pt x="74706" y="114735"/>
                  <a:pt x="75067" y="116171"/>
                </a:cubicBezTo>
                <a:cubicBezTo>
                  <a:pt x="79758" y="134131"/>
                  <a:pt x="89142" y="148857"/>
                  <a:pt x="101773" y="158196"/>
                </a:cubicBezTo>
                <a:cubicBezTo>
                  <a:pt x="118374" y="170049"/>
                  <a:pt x="140028" y="170049"/>
                  <a:pt x="156268" y="158196"/>
                </a:cubicBezTo>
                <a:cubicBezTo>
                  <a:pt x="169261" y="148857"/>
                  <a:pt x="178644" y="134131"/>
                  <a:pt x="182975" y="116171"/>
                </a:cubicBezTo>
                <a:cubicBezTo>
                  <a:pt x="183697" y="114735"/>
                  <a:pt x="184418" y="113657"/>
                  <a:pt x="185501" y="113298"/>
                </a:cubicBezTo>
                <a:cubicBezTo>
                  <a:pt x="186945" y="112580"/>
                  <a:pt x="188388" y="112580"/>
                  <a:pt x="189832" y="113298"/>
                </a:cubicBezTo>
                <a:cubicBezTo>
                  <a:pt x="189832" y="113298"/>
                  <a:pt x="189832" y="113298"/>
                  <a:pt x="190193" y="113298"/>
                </a:cubicBezTo>
                <a:cubicBezTo>
                  <a:pt x="190915" y="113298"/>
                  <a:pt x="191275" y="112580"/>
                  <a:pt x="191997" y="112580"/>
                </a:cubicBezTo>
                <a:cubicBezTo>
                  <a:pt x="193802" y="110784"/>
                  <a:pt x="195967" y="106833"/>
                  <a:pt x="196689" y="100727"/>
                </a:cubicBezTo>
                <a:cubicBezTo>
                  <a:pt x="197411" y="93184"/>
                  <a:pt x="194524" y="87437"/>
                  <a:pt x="191636" y="86718"/>
                </a:cubicBezTo>
                <a:cubicBezTo>
                  <a:pt x="189110" y="86000"/>
                  <a:pt x="187666" y="87078"/>
                  <a:pt x="186584" y="87437"/>
                </a:cubicBezTo>
                <a:cubicBezTo>
                  <a:pt x="186223" y="87796"/>
                  <a:pt x="185501" y="88155"/>
                  <a:pt x="185501" y="88155"/>
                </a:cubicBezTo>
                <a:cubicBezTo>
                  <a:pt x="185140" y="88155"/>
                  <a:pt x="185140" y="88155"/>
                  <a:pt x="185140" y="88155"/>
                </a:cubicBezTo>
                <a:cubicBezTo>
                  <a:pt x="184779" y="88155"/>
                  <a:pt x="184779" y="88155"/>
                  <a:pt x="184418" y="88155"/>
                </a:cubicBezTo>
                <a:cubicBezTo>
                  <a:pt x="184057" y="88514"/>
                  <a:pt x="183697" y="88514"/>
                  <a:pt x="183697" y="88514"/>
                </a:cubicBezTo>
                <a:cubicBezTo>
                  <a:pt x="183697" y="88514"/>
                  <a:pt x="183697" y="88514"/>
                  <a:pt x="183336" y="88514"/>
                </a:cubicBezTo>
                <a:cubicBezTo>
                  <a:pt x="182975" y="88514"/>
                  <a:pt x="182975" y="88155"/>
                  <a:pt x="182614" y="88155"/>
                </a:cubicBezTo>
                <a:cubicBezTo>
                  <a:pt x="182253" y="88155"/>
                  <a:pt x="181892" y="88155"/>
                  <a:pt x="181531" y="88155"/>
                </a:cubicBezTo>
                <a:cubicBezTo>
                  <a:pt x="181531" y="87796"/>
                  <a:pt x="181170" y="87796"/>
                  <a:pt x="181170" y="87437"/>
                </a:cubicBezTo>
                <a:cubicBezTo>
                  <a:pt x="180809" y="87437"/>
                  <a:pt x="180449" y="87078"/>
                  <a:pt x="180449" y="87078"/>
                </a:cubicBezTo>
                <a:cubicBezTo>
                  <a:pt x="180088" y="86718"/>
                  <a:pt x="180088" y="86359"/>
                  <a:pt x="179727" y="86359"/>
                </a:cubicBezTo>
                <a:cubicBezTo>
                  <a:pt x="179727" y="86000"/>
                  <a:pt x="179727" y="85641"/>
                  <a:pt x="179366" y="85641"/>
                </a:cubicBezTo>
                <a:cubicBezTo>
                  <a:pt x="179366" y="85282"/>
                  <a:pt x="179005" y="85282"/>
                  <a:pt x="179005" y="84923"/>
                </a:cubicBezTo>
                <a:cubicBezTo>
                  <a:pt x="179005" y="84923"/>
                  <a:pt x="179005" y="84923"/>
                  <a:pt x="179005" y="84563"/>
                </a:cubicBezTo>
                <a:cubicBezTo>
                  <a:pt x="179005" y="84563"/>
                  <a:pt x="179005" y="84563"/>
                  <a:pt x="179005" y="84204"/>
                </a:cubicBezTo>
                <a:cubicBezTo>
                  <a:pt x="178644" y="83486"/>
                  <a:pt x="176118" y="71274"/>
                  <a:pt x="165291" y="65167"/>
                </a:cubicBezTo>
                <a:cubicBezTo>
                  <a:pt x="156268" y="60498"/>
                  <a:pt x="145081" y="61576"/>
                  <a:pt x="131006" y="67682"/>
                </a:cubicBezTo>
                <a:cubicBezTo>
                  <a:pt x="129923" y="68041"/>
                  <a:pt x="128479" y="68041"/>
                  <a:pt x="127036" y="67682"/>
                </a:cubicBezTo>
                <a:cubicBezTo>
                  <a:pt x="119818" y="64269"/>
                  <a:pt x="113322" y="62384"/>
                  <a:pt x="107592" y="61935"/>
                </a:cubicBezTo>
                <a:close/>
                <a:moveTo>
                  <a:pt x="105427" y="52596"/>
                </a:moveTo>
                <a:cubicBezTo>
                  <a:pt x="112600" y="52686"/>
                  <a:pt x="120540" y="54572"/>
                  <a:pt x="129201" y="58343"/>
                </a:cubicBezTo>
                <a:cubicBezTo>
                  <a:pt x="146163" y="51159"/>
                  <a:pt x="160599" y="51159"/>
                  <a:pt x="171787" y="58343"/>
                </a:cubicBezTo>
                <a:cubicBezTo>
                  <a:pt x="180088" y="63731"/>
                  <a:pt x="184779" y="71992"/>
                  <a:pt x="186584" y="77380"/>
                </a:cubicBezTo>
                <a:cubicBezTo>
                  <a:pt x="188749" y="77020"/>
                  <a:pt x="191275" y="77020"/>
                  <a:pt x="194163" y="77739"/>
                </a:cubicBezTo>
                <a:cubicBezTo>
                  <a:pt x="202102" y="79894"/>
                  <a:pt x="207155" y="89592"/>
                  <a:pt x="206072" y="101445"/>
                </a:cubicBezTo>
                <a:cubicBezTo>
                  <a:pt x="205350" y="108988"/>
                  <a:pt x="202102" y="116171"/>
                  <a:pt x="197772" y="119763"/>
                </a:cubicBezTo>
                <a:cubicBezTo>
                  <a:pt x="195967" y="121200"/>
                  <a:pt x="193441" y="122278"/>
                  <a:pt x="191275" y="122278"/>
                </a:cubicBezTo>
                <a:cubicBezTo>
                  <a:pt x="185862" y="139878"/>
                  <a:pt x="176479" y="154245"/>
                  <a:pt x="163847" y="163943"/>
                </a:cubicBezTo>
                <a:cubicBezTo>
                  <a:pt x="165652" y="170767"/>
                  <a:pt x="168900" y="176514"/>
                  <a:pt x="173591" y="181902"/>
                </a:cubicBezTo>
                <a:cubicBezTo>
                  <a:pt x="179005" y="182979"/>
                  <a:pt x="184418" y="184057"/>
                  <a:pt x="189832" y="185494"/>
                </a:cubicBezTo>
                <a:cubicBezTo>
                  <a:pt x="193441" y="186571"/>
                  <a:pt x="197772" y="187649"/>
                  <a:pt x="202824" y="189445"/>
                </a:cubicBezTo>
                <a:cubicBezTo>
                  <a:pt x="205711" y="190522"/>
                  <a:pt x="208238" y="191241"/>
                  <a:pt x="210764" y="192318"/>
                </a:cubicBezTo>
                <a:cubicBezTo>
                  <a:pt x="218343" y="194833"/>
                  <a:pt x="225922" y="198065"/>
                  <a:pt x="232418" y="201657"/>
                </a:cubicBezTo>
                <a:cubicBezTo>
                  <a:pt x="248297" y="209918"/>
                  <a:pt x="258402" y="225722"/>
                  <a:pt x="258402" y="243681"/>
                </a:cubicBezTo>
                <a:lnTo>
                  <a:pt x="258402" y="302947"/>
                </a:lnTo>
                <a:cubicBezTo>
                  <a:pt x="258402" y="305461"/>
                  <a:pt x="256237" y="307616"/>
                  <a:pt x="253711" y="307616"/>
                </a:cubicBezTo>
                <a:lnTo>
                  <a:pt x="129201" y="307616"/>
                </a:lnTo>
                <a:lnTo>
                  <a:pt x="4692" y="307616"/>
                </a:lnTo>
                <a:cubicBezTo>
                  <a:pt x="2166" y="307616"/>
                  <a:pt x="0" y="305461"/>
                  <a:pt x="0" y="302947"/>
                </a:cubicBezTo>
                <a:lnTo>
                  <a:pt x="0" y="243681"/>
                </a:lnTo>
                <a:cubicBezTo>
                  <a:pt x="0" y="225722"/>
                  <a:pt x="10105" y="209918"/>
                  <a:pt x="25985" y="201657"/>
                </a:cubicBezTo>
                <a:cubicBezTo>
                  <a:pt x="32481" y="198065"/>
                  <a:pt x="39699" y="194833"/>
                  <a:pt x="47639" y="192318"/>
                </a:cubicBezTo>
                <a:cubicBezTo>
                  <a:pt x="50165" y="191241"/>
                  <a:pt x="53052" y="190522"/>
                  <a:pt x="55939" y="189445"/>
                </a:cubicBezTo>
                <a:cubicBezTo>
                  <a:pt x="60631" y="187649"/>
                  <a:pt x="64962" y="186571"/>
                  <a:pt x="68931" y="185494"/>
                </a:cubicBezTo>
                <a:cubicBezTo>
                  <a:pt x="73984" y="184057"/>
                  <a:pt x="79397" y="182979"/>
                  <a:pt x="85172" y="181902"/>
                </a:cubicBezTo>
                <a:lnTo>
                  <a:pt x="86206" y="179922"/>
                </a:lnTo>
                <a:lnTo>
                  <a:pt x="94555" y="163943"/>
                </a:lnTo>
                <a:lnTo>
                  <a:pt x="79388" y="140904"/>
                </a:lnTo>
                <a:lnTo>
                  <a:pt x="67127" y="122278"/>
                </a:lnTo>
                <a:cubicBezTo>
                  <a:pt x="64962" y="122278"/>
                  <a:pt x="62435" y="121200"/>
                  <a:pt x="60631" y="119763"/>
                </a:cubicBezTo>
                <a:cubicBezTo>
                  <a:pt x="56300" y="116171"/>
                  <a:pt x="53052" y="108988"/>
                  <a:pt x="52330" y="101445"/>
                </a:cubicBezTo>
                <a:cubicBezTo>
                  <a:pt x="51247" y="89592"/>
                  <a:pt x="56300" y="79894"/>
                  <a:pt x="64240" y="77739"/>
                </a:cubicBezTo>
                <a:cubicBezTo>
                  <a:pt x="67127" y="77020"/>
                  <a:pt x="69653" y="77020"/>
                  <a:pt x="71458" y="77380"/>
                </a:cubicBezTo>
                <a:cubicBezTo>
                  <a:pt x="73623" y="71633"/>
                  <a:pt x="77954" y="63012"/>
                  <a:pt x="86254" y="57625"/>
                </a:cubicBezTo>
                <a:cubicBezTo>
                  <a:pt x="91848" y="54212"/>
                  <a:pt x="98254" y="52506"/>
                  <a:pt x="105427" y="52596"/>
                </a:cubicBezTo>
                <a:close/>
                <a:moveTo>
                  <a:pt x="129995" y="0"/>
                </a:moveTo>
                <a:cubicBezTo>
                  <a:pt x="198164" y="0"/>
                  <a:pt x="242527" y="53123"/>
                  <a:pt x="242527" y="135157"/>
                </a:cubicBezTo>
                <a:cubicBezTo>
                  <a:pt x="242527" y="148167"/>
                  <a:pt x="240003" y="163706"/>
                  <a:pt x="237117" y="174186"/>
                </a:cubicBezTo>
                <a:cubicBezTo>
                  <a:pt x="237117" y="175632"/>
                  <a:pt x="236396" y="176355"/>
                  <a:pt x="235314" y="177077"/>
                </a:cubicBezTo>
                <a:cubicBezTo>
                  <a:pt x="233871" y="177439"/>
                  <a:pt x="232789" y="177439"/>
                  <a:pt x="231346" y="177077"/>
                </a:cubicBezTo>
                <a:cubicBezTo>
                  <a:pt x="219083" y="173464"/>
                  <a:pt x="205017" y="170211"/>
                  <a:pt x="189507" y="167320"/>
                </a:cubicBezTo>
                <a:cubicBezTo>
                  <a:pt x="186983" y="166959"/>
                  <a:pt x="185540" y="164790"/>
                  <a:pt x="185901" y="162261"/>
                </a:cubicBezTo>
                <a:cubicBezTo>
                  <a:pt x="186261" y="159731"/>
                  <a:pt x="188425" y="157563"/>
                  <a:pt x="190950" y="158285"/>
                </a:cubicBezTo>
                <a:cubicBezTo>
                  <a:pt x="205017" y="160454"/>
                  <a:pt x="218001" y="163345"/>
                  <a:pt x="229543" y="166959"/>
                </a:cubicBezTo>
                <a:cubicBezTo>
                  <a:pt x="231346" y="157563"/>
                  <a:pt x="233150" y="145276"/>
                  <a:pt x="233150" y="135157"/>
                </a:cubicBezTo>
                <a:cubicBezTo>
                  <a:pt x="233150" y="58905"/>
                  <a:pt x="192754" y="9396"/>
                  <a:pt x="129995" y="9396"/>
                </a:cubicBezTo>
                <a:cubicBezTo>
                  <a:pt x="67598" y="9396"/>
                  <a:pt x="26841" y="58905"/>
                  <a:pt x="26841" y="135157"/>
                </a:cubicBezTo>
                <a:cubicBezTo>
                  <a:pt x="26841" y="145276"/>
                  <a:pt x="28644" y="157563"/>
                  <a:pt x="30448" y="166959"/>
                </a:cubicBezTo>
                <a:cubicBezTo>
                  <a:pt x="41989" y="163345"/>
                  <a:pt x="54974" y="160454"/>
                  <a:pt x="69040" y="158285"/>
                </a:cubicBezTo>
                <a:cubicBezTo>
                  <a:pt x="71565" y="157924"/>
                  <a:pt x="73729" y="159731"/>
                  <a:pt x="74090" y="162261"/>
                </a:cubicBezTo>
                <a:cubicBezTo>
                  <a:pt x="74451" y="164790"/>
                  <a:pt x="73008" y="166959"/>
                  <a:pt x="70483" y="167320"/>
                </a:cubicBezTo>
                <a:cubicBezTo>
                  <a:pt x="54974" y="170211"/>
                  <a:pt x="40547" y="173464"/>
                  <a:pt x="28644" y="177077"/>
                </a:cubicBezTo>
                <a:cubicBezTo>
                  <a:pt x="28284" y="177439"/>
                  <a:pt x="27562" y="177439"/>
                  <a:pt x="27201" y="177439"/>
                </a:cubicBezTo>
                <a:cubicBezTo>
                  <a:pt x="26119" y="177439"/>
                  <a:pt x="25759" y="177439"/>
                  <a:pt x="24677" y="177077"/>
                </a:cubicBezTo>
                <a:cubicBezTo>
                  <a:pt x="23955" y="176355"/>
                  <a:pt x="22873" y="175632"/>
                  <a:pt x="22513" y="174186"/>
                </a:cubicBezTo>
                <a:cubicBezTo>
                  <a:pt x="20349" y="163706"/>
                  <a:pt x="17463" y="148167"/>
                  <a:pt x="17463" y="135157"/>
                </a:cubicBezTo>
                <a:cubicBezTo>
                  <a:pt x="17463" y="53123"/>
                  <a:pt x="61827" y="0"/>
                  <a:pt x="129995" y="0"/>
                </a:cubicBezTo>
                <a:close/>
              </a:path>
            </a:pathLst>
          </a:custGeom>
          <a:solidFill>
            <a:srgbClr val="E39274"/>
          </a:solidFill>
          <a:ln>
            <a:noFill/>
          </a:ln>
          <a:effectLst/>
        </p:spPr>
        <p:txBody>
          <a:bodyPr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C61B5B-172C-2D53-3DB9-066591052A6B}"/>
              </a:ext>
            </a:extLst>
          </p:cNvPr>
          <p:cNvSpPr/>
          <p:nvPr/>
        </p:nvSpPr>
        <p:spPr>
          <a:xfrm>
            <a:off x="760779" y="3254436"/>
            <a:ext cx="731576" cy="731577"/>
          </a:xfrm>
          <a:prstGeom prst="ellipse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D3A605-FA63-1A40-C302-4471EF8EDE71}"/>
              </a:ext>
            </a:extLst>
          </p:cNvPr>
          <p:cNvSpPr/>
          <p:nvPr/>
        </p:nvSpPr>
        <p:spPr>
          <a:xfrm>
            <a:off x="760779" y="4153209"/>
            <a:ext cx="731576" cy="731577"/>
          </a:xfrm>
          <a:prstGeom prst="ellipse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9D2F13-565E-8184-4214-B34150B85BF3}"/>
              </a:ext>
            </a:extLst>
          </p:cNvPr>
          <p:cNvSpPr/>
          <p:nvPr/>
        </p:nvSpPr>
        <p:spPr>
          <a:xfrm>
            <a:off x="760779" y="5040860"/>
            <a:ext cx="731576" cy="731577"/>
          </a:xfrm>
          <a:prstGeom prst="ellipse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C5AFD7-29F6-89DE-FE2A-9480D31767B2}"/>
              </a:ext>
            </a:extLst>
          </p:cNvPr>
          <p:cNvSpPr/>
          <p:nvPr/>
        </p:nvSpPr>
        <p:spPr>
          <a:xfrm>
            <a:off x="760779" y="5928511"/>
            <a:ext cx="731576" cy="731577"/>
          </a:xfrm>
          <a:prstGeom prst="ellipse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6" name="Round Same Side Corner Rectangle 20">
            <a:extLst>
              <a:ext uri="{FF2B5EF4-FFF2-40B4-BE49-F238E27FC236}">
                <a16:creationId xmlns:a16="http://schemas.microsoft.com/office/drawing/2014/main" id="{E027D811-2F93-0DB7-3FC8-D0E9FAE887D1}"/>
              </a:ext>
            </a:extLst>
          </p:cNvPr>
          <p:cNvSpPr/>
          <p:nvPr/>
        </p:nvSpPr>
        <p:spPr>
          <a:xfrm rot="16200000">
            <a:off x="4282871" y="2117943"/>
            <a:ext cx="622025" cy="299677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7" name="Round Same Side Corner Rectangle 21">
            <a:extLst>
              <a:ext uri="{FF2B5EF4-FFF2-40B4-BE49-F238E27FC236}">
                <a16:creationId xmlns:a16="http://schemas.microsoft.com/office/drawing/2014/main" id="{009679E5-7CFA-CCF3-C3F0-417B054D7A37}"/>
              </a:ext>
            </a:extLst>
          </p:cNvPr>
          <p:cNvSpPr/>
          <p:nvPr/>
        </p:nvSpPr>
        <p:spPr>
          <a:xfrm rot="16200000">
            <a:off x="5285008" y="4013291"/>
            <a:ext cx="622025" cy="9924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8" name="Round Same Side Corner Rectangle 22">
            <a:extLst>
              <a:ext uri="{FF2B5EF4-FFF2-40B4-BE49-F238E27FC236}">
                <a16:creationId xmlns:a16="http://schemas.microsoft.com/office/drawing/2014/main" id="{4AD353B6-3CCE-DA7B-7F71-4B97CA3A7237}"/>
              </a:ext>
            </a:extLst>
          </p:cNvPr>
          <p:cNvSpPr/>
          <p:nvPr/>
        </p:nvSpPr>
        <p:spPr>
          <a:xfrm rot="16200000">
            <a:off x="3789135" y="3410630"/>
            <a:ext cx="622025" cy="3984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9" name="Round Same Side Corner Rectangle 23">
            <a:extLst>
              <a:ext uri="{FF2B5EF4-FFF2-40B4-BE49-F238E27FC236}">
                <a16:creationId xmlns:a16="http://schemas.microsoft.com/office/drawing/2014/main" id="{C665F0C1-E462-730E-D199-50F2724FF485}"/>
              </a:ext>
            </a:extLst>
          </p:cNvPr>
          <p:cNvSpPr/>
          <p:nvPr/>
        </p:nvSpPr>
        <p:spPr>
          <a:xfrm rot="16200000">
            <a:off x="4786383" y="5301091"/>
            <a:ext cx="622025" cy="198974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C365DC-B697-7D76-E51D-FB0DF9CF4E67}"/>
              </a:ext>
            </a:extLst>
          </p:cNvPr>
          <p:cNvSpPr txBox="1"/>
          <p:nvPr/>
        </p:nvSpPr>
        <p:spPr>
          <a:xfrm>
            <a:off x="889323" y="3481724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E1AA5A-C947-C888-7DDF-B18BDDCE2F48}"/>
              </a:ext>
            </a:extLst>
          </p:cNvPr>
          <p:cNvSpPr txBox="1"/>
          <p:nvPr/>
        </p:nvSpPr>
        <p:spPr>
          <a:xfrm>
            <a:off x="885315" y="4380338"/>
            <a:ext cx="482504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558ABD-5FDE-C1C2-6DFC-D037263B5563}"/>
              </a:ext>
            </a:extLst>
          </p:cNvPr>
          <p:cNvSpPr txBox="1"/>
          <p:nvPr/>
        </p:nvSpPr>
        <p:spPr>
          <a:xfrm>
            <a:off x="832416" y="5268148"/>
            <a:ext cx="588302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100%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6F5689-5B87-C4FC-47B0-392D5FA48948}"/>
              </a:ext>
            </a:extLst>
          </p:cNvPr>
          <p:cNvSpPr txBox="1"/>
          <p:nvPr/>
        </p:nvSpPr>
        <p:spPr>
          <a:xfrm>
            <a:off x="875697" y="6155799"/>
            <a:ext cx="501740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24" name="Round Same Side Corner Rectangle 32">
            <a:extLst>
              <a:ext uri="{FF2B5EF4-FFF2-40B4-BE49-F238E27FC236}">
                <a16:creationId xmlns:a16="http://schemas.microsoft.com/office/drawing/2014/main" id="{73E5C3B6-99A1-570F-5234-DE9C387E6335}"/>
              </a:ext>
            </a:extLst>
          </p:cNvPr>
          <p:cNvSpPr/>
          <p:nvPr/>
        </p:nvSpPr>
        <p:spPr>
          <a:xfrm rot="5400000">
            <a:off x="6277504" y="4906504"/>
            <a:ext cx="622025" cy="9924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5" name="Round Same Side Corner Rectangle 33">
            <a:extLst>
              <a:ext uri="{FF2B5EF4-FFF2-40B4-BE49-F238E27FC236}">
                <a16:creationId xmlns:a16="http://schemas.microsoft.com/office/drawing/2014/main" id="{76ACE272-F893-AB04-3787-4E30416EEF6B}"/>
              </a:ext>
            </a:extLst>
          </p:cNvPr>
          <p:cNvSpPr/>
          <p:nvPr/>
        </p:nvSpPr>
        <p:spPr>
          <a:xfrm rot="5400000">
            <a:off x="6777136" y="2620446"/>
            <a:ext cx="622025" cy="19917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6" name="Round Same Side Corner Rectangle 34">
            <a:extLst>
              <a:ext uri="{FF2B5EF4-FFF2-40B4-BE49-F238E27FC236}">
                <a16:creationId xmlns:a16="http://schemas.microsoft.com/office/drawing/2014/main" id="{359E38CE-66E1-AC98-803A-B60CBC16F7B0}"/>
              </a:ext>
            </a:extLst>
          </p:cNvPr>
          <p:cNvSpPr/>
          <p:nvPr/>
        </p:nvSpPr>
        <p:spPr>
          <a:xfrm rot="5400000">
            <a:off x="7773377" y="2517417"/>
            <a:ext cx="622025" cy="398424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7" name="Round Same Side Corner Rectangle 35">
            <a:extLst>
              <a:ext uri="{FF2B5EF4-FFF2-40B4-BE49-F238E27FC236}">
                <a16:creationId xmlns:a16="http://schemas.microsoft.com/office/drawing/2014/main" id="{A17EA55C-5583-7DA5-8CA3-381E8548EE87}"/>
              </a:ext>
            </a:extLst>
          </p:cNvPr>
          <p:cNvSpPr/>
          <p:nvPr/>
        </p:nvSpPr>
        <p:spPr>
          <a:xfrm rot="5400000">
            <a:off x="7281115" y="4796767"/>
            <a:ext cx="622025" cy="29983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0CAA465-03B9-9548-8125-EAB0E3E3B22C}"/>
              </a:ext>
            </a:extLst>
          </p:cNvPr>
          <p:cNvSpPr/>
          <p:nvPr/>
        </p:nvSpPr>
        <p:spPr>
          <a:xfrm>
            <a:off x="5379773" y="3493874"/>
            <a:ext cx="1424990" cy="24519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F57B84-944B-FB3F-B0E9-F8699F9FAA1D}"/>
              </a:ext>
            </a:extLst>
          </p:cNvPr>
          <p:cNvSpPr txBox="1"/>
          <p:nvPr/>
        </p:nvSpPr>
        <p:spPr>
          <a:xfrm>
            <a:off x="5596964" y="3500895"/>
            <a:ext cx="100027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ASPECT 01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0457C05-0813-98AB-9536-47612EF8DA5B}"/>
              </a:ext>
            </a:extLst>
          </p:cNvPr>
          <p:cNvSpPr/>
          <p:nvPr/>
        </p:nvSpPr>
        <p:spPr>
          <a:xfrm>
            <a:off x="5379773" y="4388705"/>
            <a:ext cx="1424990" cy="24519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82927B-0CF4-94F0-7F72-8D2FC6FF4F0D}"/>
              </a:ext>
            </a:extLst>
          </p:cNvPr>
          <p:cNvSpPr txBox="1"/>
          <p:nvPr/>
        </p:nvSpPr>
        <p:spPr>
          <a:xfrm>
            <a:off x="5570513" y="4395727"/>
            <a:ext cx="10531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ASPECT 02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6DFDDB-4A16-8D7E-3F81-FE3602B18669}"/>
              </a:ext>
            </a:extLst>
          </p:cNvPr>
          <p:cNvSpPr/>
          <p:nvPr/>
        </p:nvSpPr>
        <p:spPr>
          <a:xfrm>
            <a:off x="5379773" y="5283135"/>
            <a:ext cx="1424990" cy="24519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6D1CBC-6659-6A4A-3B7B-B7D931C3A5FC}"/>
              </a:ext>
            </a:extLst>
          </p:cNvPr>
          <p:cNvSpPr txBox="1"/>
          <p:nvPr/>
        </p:nvSpPr>
        <p:spPr>
          <a:xfrm>
            <a:off x="5569713" y="5290157"/>
            <a:ext cx="105477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ASPECT 03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89B288C-9C09-8533-BDBA-A1BA7281F3EC}"/>
              </a:ext>
            </a:extLst>
          </p:cNvPr>
          <p:cNvSpPr/>
          <p:nvPr/>
        </p:nvSpPr>
        <p:spPr>
          <a:xfrm>
            <a:off x="5379112" y="6177608"/>
            <a:ext cx="1424990" cy="24519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DC3C58-DD3B-EDB6-7635-36793F8C5D5C}"/>
              </a:ext>
            </a:extLst>
          </p:cNvPr>
          <p:cNvSpPr txBox="1"/>
          <p:nvPr/>
        </p:nvSpPr>
        <p:spPr>
          <a:xfrm>
            <a:off x="5564243" y="6184630"/>
            <a:ext cx="106439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ASPECT 04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CD78C64-0176-CD24-090F-B12514D68486}"/>
              </a:ext>
            </a:extLst>
          </p:cNvPr>
          <p:cNvSpPr/>
          <p:nvPr/>
        </p:nvSpPr>
        <p:spPr>
          <a:xfrm>
            <a:off x="10591976" y="3254436"/>
            <a:ext cx="731576" cy="731577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4AA132-1112-9E9D-A0E0-A3110CDDBD5E}"/>
              </a:ext>
            </a:extLst>
          </p:cNvPr>
          <p:cNvSpPr/>
          <p:nvPr/>
        </p:nvSpPr>
        <p:spPr>
          <a:xfrm>
            <a:off x="10591976" y="4153209"/>
            <a:ext cx="731576" cy="731577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3DD2BC-86A8-F282-C486-F2253D21B700}"/>
              </a:ext>
            </a:extLst>
          </p:cNvPr>
          <p:cNvSpPr/>
          <p:nvPr/>
        </p:nvSpPr>
        <p:spPr>
          <a:xfrm>
            <a:off x="10591976" y="5040860"/>
            <a:ext cx="731576" cy="731577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152C91-AB00-9971-BFEA-FAF159B78452}"/>
              </a:ext>
            </a:extLst>
          </p:cNvPr>
          <p:cNvSpPr/>
          <p:nvPr/>
        </p:nvSpPr>
        <p:spPr>
          <a:xfrm>
            <a:off x="10591976" y="5928511"/>
            <a:ext cx="731576" cy="731577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301749-5BB8-01DD-2A47-9C7913B04153}"/>
              </a:ext>
            </a:extLst>
          </p:cNvPr>
          <p:cNvSpPr txBox="1"/>
          <p:nvPr/>
        </p:nvSpPr>
        <p:spPr>
          <a:xfrm>
            <a:off x="10706894" y="3481724"/>
            <a:ext cx="501740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B7B819-70CD-CF98-320F-ACD1CBD434AF}"/>
              </a:ext>
            </a:extLst>
          </p:cNvPr>
          <p:cNvSpPr txBox="1"/>
          <p:nvPr/>
        </p:nvSpPr>
        <p:spPr>
          <a:xfrm>
            <a:off x="10663613" y="4380338"/>
            <a:ext cx="588302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100%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18AE34-9B0D-E18D-5299-C57773A13957}"/>
              </a:ext>
            </a:extLst>
          </p:cNvPr>
          <p:cNvSpPr txBox="1"/>
          <p:nvPr/>
        </p:nvSpPr>
        <p:spPr>
          <a:xfrm>
            <a:off x="10716512" y="5268148"/>
            <a:ext cx="482504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25%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076F34-145E-0073-6301-147ED62169A1}"/>
              </a:ext>
            </a:extLst>
          </p:cNvPr>
          <p:cNvSpPr txBox="1"/>
          <p:nvPr/>
        </p:nvSpPr>
        <p:spPr>
          <a:xfrm>
            <a:off x="10720520" y="6155799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49376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73FC7-2241-DA05-F84D-987D0A4882BC}"/>
              </a:ext>
            </a:extLst>
          </p:cNvPr>
          <p:cNvSpPr txBox="1"/>
          <p:nvPr/>
        </p:nvSpPr>
        <p:spPr>
          <a:xfrm>
            <a:off x="4281335" y="3703680"/>
            <a:ext cx="1784241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b="1" dirty="0">
                <a:solidFill>
                  <a:srgbClr val="E39274"/>
                </a:solidFill>
                <a:latin typeface="Poppins" pitchFamily="2" charset="77"/>
                <a:cs typeface="Poppins" pitchFamily="2" charset="77"/>
              </a:rPr>
              <a:t>PROS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F4939-BD2A-9720-2757-557A97F7DFF5}"/>
              </a:ext>
            </a:extLst>
          </p:cNvPr>
          <p:cNvSpPr txBox="1"/>
          <p:nvPr/>
        </p:nvSpPr>
        <p:spPr>
          <a:xfrm>
            <a:off x="5994893" y="3703680"/>
            <a:ext cx="1923578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b="1" dirty="0">
                <a:solidFill>
                  <a:srgbClr val="717FAC"/>
                </a:solidFill>
                <a:latin typeface="Poppins" pitchFamily="2" charset="77"/>
                <a:cs typeface="Poppins" pitchFamily="2" charset="77"/>
              </a:rPr>
              <a:t>CONS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630E6D-4516-3E45-3BA8-BF1998D99C56}"/>
              </a:ext>
            </a:extLst>
          </p:cNvPr>
          <p:cNvSpPr/>
          <p:nvPr/>
        </p:nvSpPr>
        <p:spPr>
          <a:xfrm>
            <a:off x="8549911" y="1882538"/>
            <a:ext cx="574962" cy="574962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100" dirty="0">
              <a:solidFill>
                <a:srgbClr val="717FAC"/>
              </a:solidFill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B8B0DC-9A27-DEA0-F401-3D06AD823D95}"/>
              </a:ext>
            </a:extLst>
          </p:cNvPr>
          <p:cNvSpPr/>
          <p:nvPr/>
        </p:nvSpPr>
        <p:spPr>
          <a:xfrm>
            <a:off x="8549911" y="2785768"/>
            <a:ext cx="574962" cy="574962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100" dirty="0">
              <a:solidFill>
                <a:srgbClr val="717FAC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5C4A02-50C3-A57D-9625-54861AAA8CFD}"/>
              </a:ext>
            </a:extLst>
          </p:cNvPr>
          <p:cNvSpPr/>
          <p:nvPr/>
        </p:nvSpPr>
        <p:spPr>
          <a:xfrm>
            <a:off x="8549911" y="3689000"/>
            <a:ext cx="574962" cy="574962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100" dirty="0">
              <a:solidFill>
                <a:srgbClr val="717FAC"/>
              </a:solidFill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C4F3D5-875D-B525-E456-7AF58C62348A}"/>
              </a:ext>
            </a:extLst>
          </p:cNvPr>
          <p:cNvSpPr/>
          <p:nvPr/>
        </p:nvSpPr>
        <p:spPr>
          <a:xfrm>
            <a:off x="8549911" y="4592231"/>
            <a:ext cx="574962" cy="574962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100" dirty="0">
              <a:solidFill>
                <a:srgbClr val="717FAC"/>
              </a:solidFill>
              <a:latin typeface="Lato Light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2FD1CB-A359-C07F-3368-CB10E771F8D6}"/>
              </a:ext>
            </a:extLst>
          </p:cNvPr>
          <p:cNvSpPr/>
          <p:nvPr/>
        </p:nvSpPr>
        <p:spPr>
          <a:xfrm>
            <a:off x="8549911" y="5495461"/>
            <a:ext cx="574962" cy="574962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100" dirty="0">
              <a:solidFill>
                <a:srgbClr val="717FAC"/>
              </a:solidFill>
              <a:latin typeface="Lato Light" panose="020F050202020403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4B84B6-396A-6F07-E7B9-FE2A61FCA424}"/>
              </a:ext>
            </a:extLst>
          </p:cNvPr>
          <p:cNvSpPr/>
          <p:nvPr/>
        </p:nvSpPr>
        <p:spPr>
          <a:xfrm>
            <a:off x="3067656" y="1882538"/>
            <a:ext cx="574962" cy="574962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012B1E-B7C5-A653-5802-269E79BFCED8}"/>
              </a:ext>
            </a:extLst>
          </p:cNvPr>
          <p:cNvSpPr/>
          <p:nvPr/>
        </p:nvSpPr>
        <p:spPr>
          <a:xfrm>
            <a:off x="3067656" y="2785768"/>
            <a:ext cx="574962" cy="574962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1C3E09-8055-CCAA-24CC-A6F0D8FCBEFE}"/>
              </a:ext>
            </a:extLst>
          </p:cNvPr>
          <p:cNvSpPr/>
          <p:nvPr/>
        </p:nvSpPr>
        <p:spPr>
          <a:xfrm>
            <a:off x="3067656" y="3689000"/>
            <a:ext cx="574962" cy="574962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9942BF-68F5-8B71-0184-A990AA190CD9}"/>
              </a:ext>
            </a:extLst>
          </p:cNvPr>
          <p:cNvSpPr/>
          <p:nvPr/>
        </p:nvSpPr>
        <p:spPr>
          <a:xfrm>
            <a:off x="3067656" y="4592231"/>
            <a:ext cx="574962" cy="574962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96690C-F4FD-B8C2-EE35-1B933E6F09BE}"/>
              </a:ext>
            </a:extLst>
          </p:cNvPr>
          <p:cNvSpPr/>
          <p:nvPr/>
        </p:nvSpPr>
        <p:spPr>
          <a:xfrm>
            <a:off x="3067656" y="5495461"/>
            <a:ext cx="574962" cy="574962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100" dirty="0">
              <a:latin typeface="Lato Light" panose="020F0502020204030203" pitchFamily="34" charset="0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EC90F4E-6954-B7D2-CD9C-9F67AEA9DD2E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642616" y="2170019"/>
            <a:ext cx="690371" cy="1806461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9D80827-92FA-1FAE-D6D6-43364706D502}"/>
              </a:ext>
            </a:extLst>
          </p:cNvPr>
          <p:cNvCxnSpPr>
            <a:cxnSpLocks/>
            <a:endCxn id="17" idx="6"/>
          </p:cNvCxnSpPr>
          <p:nvPr/>
        </p:nvCxnSpPr>
        <p:spPr>
          <a:xfrm rot="10800000" flipV="1">
            <a:off x="3642616" y="3976480"/>
            <a:ext cx="690371" cy="90323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39DA2BF-C1F4-0165-DF22-2F4BC2DE0BFD}"/>
              </a:ext>
            </a:extLst>
          </p:cNvPr>
          <p:cNvCxnSpPr>
            <a:cxnSpLocks/>
            <a:endCxn id="18" idx="6"/>
          </p:cNvCxnSpPr>
          <p:nvPr/>
        </p:nvCxnSpPr>
        <p:spPr>
          <a:xfrm rot="10800000" flipV="1">
            <a:off x="3642616" y="3976479"/>
            <a:ext cx="690371" cy="180646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6026433-5336-F52D-9F21-79A658BC7982}"/>
              </a:ext>
            </a:extLst>
          </p:cNvPr>
          <p:cNvSpPr/>
          <p:nvPr/>
        </p:nvSpPr>
        <p:spPr>
          <a:xfrm>
            <a:off x="8837392" y="1886690"/>
            <a:ext cx="3354607" cy="523220"/>
          </a:xfrm>
          <a:prstGeom prst="rect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836DC9F-4B50-C17D-93D2-34874B618933}"/>
              </a:ext>
            </a:extLst>
          </p:cNvPr>
          <p:cNvCxnSpPr>
            <a:cxnSpLocks/>
            <a:endCxn id="15" idx="6"/>
          </p:cNvCxnSpPr>
          <p:nvPr/>
        </p:nvCxnSpPr>
        <p:spPr>
          <a:xfrm rot="10800000">
            <a:off x="3642616" y="3073250"/>
            <a:ext cx="690371" cy="90323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832128F-B08C-831D-796C-97250D177A3E}"/>
              </a:ext>
            </a:extLst>
          </p:cNvPr>
          <p:cNvCxnSpPr>
            <a:cxnSpLocks/>
            <a:endCxn id="16" idx="6"/>
          </p:cNvCxnSpPr>
          <p:nvPr/>
        </p:nvCxnSpPr>
        <p:spPr>
          <a:xfrm rot="10800000" flipV="1">
            <a:off x="3642616" y="3976479"/>
            <a:ext cx="690371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9B27249-1F90-FEAA-7B4F-E6C1B60E243C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V="1">
            <a:off x="7847790" y="2170018"/>
            <a:ext cx="702122" cy="180646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7C905CF-2BBF-DC42-DD0B-C74248F2E45D}"/>
              </a:ext>
            </a:extLst>
          </p:cNvPr>
          <p:cNvSpPr/>
          <p:nvPr/>
        </p:nvSpPr>
        <p:spPr>
          <a:xfrm>
            <a:off x="8837393" y="2789922"/>
            <a:ext cx="3354607" cy="523220"/>
          </a:xfrm>
          <a:prstGeom prst="rect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16680A-66E6-5BDF-C6E5-CA21C57D5AC6}"/>
              </a:ext>
            </a:extLst>
          </p:cNvPr>
          <p:cNvSpPr/>
          <p:nvPr/>
        </p:nvSpPr>
        <p:spPr>
          <a:xfrm>
            <a:off x="8837392" y="3691633"/>
            <a:ext cx="3369358" cy="523220"/>
          </a:xfrm>
          <a:prstGeom prst="rect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D8FA0E-C549-E7B4-AF70-FA4E2A2F31A8}"/>
              </a:ext>
            </a:extLst>
          </p:cNvPr>
          <p:cNvSpPr/>
          <p:nvPr/>
        </p:nvSpPr>
        <p:spPr>
          <a:xfrm>
            <a:off x="8837392" y="4597705"/>
            <a:ext cx="3354608" cy="523220"/>
          </a:xfrm>
          <a:prstGeom prst="rect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99AA2D-AA95-2A51-A4E0-033B980E3E59}"/>
              </a:ext>
            </a:extLst>
          </p:cNvPr>
          <p:cNvSpPr/>
          <p:nvPr/>
        </p:nvSpPr>
        <p:spPr>
          <a:xfrm>
            <a:off x="0" y="1886690"/>
            <a:ext cx="3354607" cy="523220"/>
          </a:xfrm>
          <a:prstGeom prst="rect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3DABEC-5ED2-67B2-B902-B2845DAA5CA4}"/>
              </a:ext>
            </a:extLst>
          </p:cNvPr>
          <p:cNvSpPr/>
          <p:nvPr/>
        </p:nvSpPr>
        <p:spPr>
          <a:xfrm>
            <a:off x="0" y="2791465"/>
            <a:ext cx="3354607" cy="523220"/>
          </a:xfrm>
          <a:prstGeom prst="rect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C48DD1-A7BA-727A-F0C8-A0E96999E731}"/>
              </a:ext>
            </a:extLst>
          </p:cNvPr>
          <p:cNvSpPr/>
          <p:nvPr/>
        </p:nvSpPr>
        <p:spPr>
          <a:xfrm>
            <a:off x="-9625" y="3696240"/>
            <a:ext cx="3354607" cy="523220"/>
          </a:xfrm>
          <a:prstGeom prst="rect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3AD0C4-B2FD-125C-3DDF-8CC637D6574E}"/>
              </a:ext>
            </a:extLst>
          </p:cNvPr>
          <p:cNvSpPr/>
          <p:nvPr/>
        </p:nvSpPr>
        <p:spPr>
          <a:xfrm>
            <a:off x="-9625" y="4591389"/>
            <a:ext cx="3354607" cy="523220"/>
          </a:xfrm>
          <a:prstGeom prst="rect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F55EF0-A2CC-3A9C-9AED-43AAF0496004}"/>
              </a:ext>
            </a:extLst>
          </p:cNvPr>
          <p:cNvSpPr/>
          <p:nvPr/>
        </p:nvSpPr>
        <p:spPr>
          <a:xfrm>
            <a:off x="1" y="5496164"/>
            <a:ext cx="3354607" cy="523220"/>
          </a:xfrm>
          <a:prstGeom prst="rect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B3F704-BB5A-387B-9643-272423A8CA76}"/>
              </a:ext>
            </a:extLst>
          </p:cNvPr>
          <p:cNvSpPr/>
          <p:nvPr/>
        </p:nvSpPr>
        <p:spPr>
          <a:xfrm>
            <a:off x="8826241" y="5496694"/>
            <a:ext cx="3380509" cy="523220"/>
          </a:xfrm>
          <a:prstGeom prst="rect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C9DFE8A-F040-7A5D-E3FF-463E63B3101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847790" y="3976480"/>
            <a:ext cx="702122" cy="90323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1C9D404-F04C-C8DB-3FBF-729BABC1FD5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7847790" y="3976480"/>
            <a:ext cx="702122" cy="180646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0DAD651-09BA-1F62-D390-93F6ED785B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847790" y="3073250"/>
            <a:ext cx="702122" cy="90323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B5B423B-5ECE-5073-7C76-8369CCBFB584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>
            <a:off x="7847790" y="3976480"/>
            <a:ext cx="702122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755">
            <a:extLst>
              <a:ext uri="{FF2B5EF4-FFF2-40B4-BE49-F238E27FC236}">
                <a16:creationId xmlns:a16="http://schemas.microsoft.com/office/drawing/2014/main" id="{9AD2F647-B66D-78C8-6BEB-42B424C25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804" y="2035627"/>
            <a:ext cx="277405" cy="268782"/>
          </a:xfrm>
          <a:custGeom>
            <a:avLst/>
            <a:gdLst/>
            <a:ahLst/>
            <a:cxnLst/>
            <a:rect l="0" t="0" r="r" b="b"/>
            <a:pathLst>
              <a:path w="306026" h="296645">
                <a:moveTo>
                  <a:pt x="157705" y="218334"/>
                </a:moveTo>
                <a:lnTo>
                  <a:pt x="157705" y="256948"/>
                </a:lnTo>
                <a:cubicBezTo>
                  <a:pt x="157705" y="262361"/>
                  <a:pt x="162035" y="267053"/>
                  <a:pt x="167809" y="267053"/>
                </a:cubicBezTo>
                <a:cubicBezTo>
                  <a:pt x="173583" y="267053"/>
                  <a:pt x="178275" y="262361"/>
                  <a:pt x="178275" y="256948"/>
                </a:cubicBezTo>
                <a:lnTo>
                  <a:pt x="178275" y="218334"/>
                </a:lnTo>
                <a:lnTo>
                  <a:pt x="157705" y="218334"/>
                </a:lnTo>
                <a:close/>
                <a:moveTo>
                  <a:pt x="127391" y="218334"/>
                </a:moveTo>
                <a:lnTo>
                  <a:pt x="127391" y="256948"/>
                </a:lnTo>
                <a:cubicBezTo>
                  <a:pt x="127391" y="262361"/>
                  <a:pt x="132082" y="267053"/>
                  <a:pt x="137856" y="267053"/>
                </a:cubicBezTo>
                <a:cubicBezTo>
                  <a:pt x="143630" y="267053"/>
                  <a:pt x="148322" y="262361"/>
                  <a:pt x="148322" y="256948"/>
                </a:cubicBezTo>
                <a:lnTo>
                  <a:pt x="148322" y="218334"/>
                </a:lnTo>
                <a:lnTo>
                  <a:pt x="127391" y="218334"/>
                </a:lnTo>
                <a:close/>
                <a:moveTo>
                  <a:pt x="23097" y="176832"/>
                </a:moveTo>
                <a:lnTo>
                  <a:pt x="23097" y="204620"/>
                </a:lnTo>
                <a:cubicBezTo>
                  <a:pt x="23097" y="206785"/>
                  <a:pt x="25262" y="209312"/>
                  <a:pt x="27788" y="209312"/>
                </a:cubicBezTo>
                <a:lnTo>
                  <a:pt x="278239" y="209312"/>
                </a:lnTo>
                <a:cubicBezTo>
                  <a:pt x="280765" y="209312"/>
                  <a:pt x="282930" y="206785"/>
                  <a:pt x="282930" y="204620"/>
                </a:cubicBezTo>
                <a:lnTo>
                  <a:pt x="282930" y="176832"/>
                </a:lnTo>
                <a:lnTo>
                  <a:pt x="187297" y="176832"/>
                </a:lnTo>
                <a:lnTo>
                  <a:pt x="118730" y="176832"/>
                </a:lnTo>
                <a:lnTo>
                  <a:pt x="23097" y="176832"/>
                </a:lnTo>
                <a:close/>
                <a:moveTo>
                  <a:pt x="14153" y="149369"/>
                </a:moveTo>
                <a:lnTo>
                  <a:pt x="63279" y="149369"/>
                </a:lnTo>
                <a:cubicBezTo>
                  <a:pt x="65770" y="149369"/>
                  <a:pt x="67906" y="151486"/>
                  <a:pt x="67906" y="153955"/>
                </a:cubicBezTo>
                <a:cubicBezTo>
                  <a:pt x="67906" y="156425"/>
                  <a:pt x="65770" y="158541"/>
                  <a:pt x="63279" y="158541"/>
                </a:cubicBezTo>
                <a:lnTo>
                  <a:pt x="14153" y="158541"/>
                </a:lnTo>
                <a:cubicBezTo>
                  <a:pt x="11661" y="158541"/>
                  <a:pt x="9525" y="156425"/>
                  <a:pt x="9525" y="153955"/>
                </a:cubicBezTo>
                <a:cubicBezTo>
                  <a:pt x="9525" y="151486"/>
                  <a:pt x="11661" y="149369"/>
                  <a:pt x="14153" y="149369"/>
                </a:cubicBezTo>
                <a:close/>
                <a:moveTo>
                  <a:pt x="4617" y="130319"/>
                </a:moveTo>
                <a:lnTo>
                  <a:pt x="49004" y="130319"/>
                </a:lnTo>
                <a:cubicBezTo>
                  <a:pt x="51490" y="130319"/>
                  <a:pt x="53620" y="132436"/>
                  <a:pt x="53620" y="134905"/>
                </a:cubicBezTo>
                <a:cubicBezTo>
                  <a:pt x="53620" y="137375"/>
                  <a:pt x="51490" y="139491"/>
                  <a:pt x="49004" y="139491"/>
                </a:cubicBezTo>
                <a:lnTo>
                  <a:pt x="4617" y="139491"/>
                </a:lnTo>
                <a:cubicBezTo>
                  <a:pt x="1776" y="139491"/>
                  <a:pt x="0" y="137375"/>
                  <a:pt x="0" y="134905"/>
                </a:cubicBezTo>
                <a:cubicBezTo>
                  <a:pt x="0" y="132436"/>
                  <a:pt x="1776" y="130319"/>
                  <a:pt x="4617" y="130319"/>
                </a:cubicBezTo>
                <a:close/>
                <a:moveTo>
                  <a:pt x="19037" y="111269"/>
                </a:moveTo>
                <a:lnTo>
                  <a:pt x="55210" y="111269"/>
                </a:lnTo>
                <a:cubicBezTo>
                  <a:pt x="58133" y="111269"/>
                  <a:pt x="59960" y="113386"/>
                  <a:pt x="59960" y="115855"/>
                </a:cubicBezTo>
                <a:cubicBezTo>
                  <a:pt x="59960" y="118325"/>
                  <a:pt x="58133" y="120441"/>
                  <a:pt x="55210" y="120441"/>
                </a:cubicBezTo>
                <a:lnTo>
                  <a:pt x="19037" y="120441"/>
                </a:lnTo>
                <a:cubicBezTo>
                  <a:pt x="16480" y="120441"/>
                  <a:pt x="14287" y="118325"/>
                  <a:pt x="14287" y="115855"/>
                </a:cubicBezTo>
                <a:cubicBezTo>
                  <a:pt x="14287" y="113386"/>
                  <a:pt x="16480" y="111269"/>
                  <a:pt x="19037" y="111269"/>
                </a:cubicBezTo>
                <a:close/>
                <a:moveTo>
                  <a:pt x="118730" y="105377"/>
                </a:moveTo>
                <a:cubicBezTo>
                  <a:pt x="106460" y="105377"/>
                  <a:pt x="96355" y="115121"/>
                  <a:pt x="96355" y="127391"/>
                </a:cubicBezTo>
                <a:lnTo>
                  <a:pt x="96355" y="167449"/>
                </a:lnTo>
                <a:lnTo>
                  <a:pt x="114038" y="167449"/>
                </a:lnTo>
                <a:lnTo>
                  <a:pt x="114038" y="132083"/>
                </a:lnTo>
                <a:cubicBezTo>
                  <a:pt x="114038" y="129556"/>
                  <a:pt x="116204" y="127391"/>
                  <a:pt x="118730" y="127391"/>
                </a:cubicBezTo>
                <a:cubicBezTo>
                  <a:pt x="121256" y="127391"/>
                  <a:pt x="123421" y="129556"/>
                  <a:pt x="123421" y="132083"/>
                </a:cubicBezTo>
                <a:lnTo>
                  <a:pt x="123421" y="167449"/>
                </a:lnTo>
                <a:lnTo>
                  <a:pt x="182605" y="167449"/>
                </a:lnTo>
                <a:lnTo>
                  <a:pt x="182605" y="132083"/>
                </a:lnTo>
                <a:cubicBezTo>
                  <a:pt x="182605" y="129556"/>
                  <a:pt x="184410" y="127391"/>
                  <a:pt x="187297" y="127391"/>
                </a:cubicBezTo>
                <a:cubicBezTo>
                  <a:pt x="189823" y="127391"/>
                  <a:pt x="191627" y="129556"/>
                  <a:pt x="191627" y="132083"/>
                </a:cubicBezTo>
                <a:lnTo>
                  <a:pt x="191627" y="167449"/>
                </a:lnTo>
                <a:lnTo>
                  <a:pt x="209311" y="167449"/>
                </a:lnTo>
                <a:lnTo>
                  <a:pt x="209311" y="127391"/>
                </a:lnTo>
                <a:cubicBezTo>
                  <a:pt x="209311" y="115121"/>
                  <a:pt x="199206" y="105377"/>
                  <a:pt x="187297" y="105377"/>
                </a:cubicBezTo>
                <a:lnTo>
                  <a:pt x="118730" y="105377"/>
                </a:lnTo>
                <a:close/>
                <a:moveTo>
                  <a:pt x="153805" y="42581"/>
                </a:moveTo>
                <a:cubicBezTo>
                  <a:pt x="143249" y="42581"/>
                  <a:pt x="134513" y="50954"/>
                  <a:pt x="134513" y="61874"/>
                </a:cubicBezTo>
                <a:cubicBezTo>
                  <a:pt x="134513" y="72066"/>
                  <a:pt x="143249" y="80803"/>
                  <a:pt x="153805" y="80803"/>
                </a:cubicBezTo>
                <a:cubicBezTo>
                  <a:pt x="163998" y="80803"/>
                  <a:pt x="172734" y="72066"/>
                  <a:pt x="172734" y="61874"/>
                </a:cubicBezTo>
                <a:cubicBezTo>
                  <a:pt x="172734" y="50954"/>
                  <a:pt x="163998" y="42581"/>
                  <a:pt x="153805" y="42581"/>
                </a:cubicBezTo>
                <a:close/>
                <a:moveTo>
                  <a:pt x="153805" y="33481"/>
                </a:moveTo>
                <a:cubicBezTo>
                  <a:pt x="169458" y="33481"/>
                  <a:pt x="182198" y="45857"/>
                  <a:pt x="182198" y="61874"/>
                </a:cubicBezTo>
                <a:cubicBezTo>
                  <a:pt x="182198" y="77527"/>
                  <a:pt x="169458" y="90267"/>
                  <a:pt x="153805" y="90267"/>
                </a:cubicBezTo>
                <a:cubicBezTo>
                  <a:pt x="138153" y="90267"/>
                  <a:pt x="125412" y="77527"/>
                  <a:pt x="125412" y="61874"/>
                </a:cubicBezTo>
                <a:cubicBezTo>
                  <a:pt x="125412" y="45857"/>
                  <a:pt x="138153" y="33481"/>
                  <a:pt x="153805" y="33481"/>
                </a:cubicBezTo>
                <a:close/>
                <a:moveTo>
                  <a:pt x="225595" y="10510"/>
                </a:moveTo>
                <a:cubicBezTo>
                  <a:pt x="221490" y="10014"/>
                  <a:pt x="217250" y="10826"/>
                  <a:pt x="213641" y="12991"/>
                </a:cubicBezTo>
                <a:lnTo>
                  <a:pt x="239624" y="38975"/>
                </a:lnTo>
                <a:cubicBezTo>
                  <a:pt x="243955" y="31757"/>
                  <a:pt x="242872" y="22013"/>
                  <a:pt x="236737" y="15878"/>
                </a:cubicBezTo>
                <a:cubicBezTo>
                  <a:pt x="233670" y="12811"/>
                  <a:pt x="229700" y="11006"/>
                  <a:pt x="225595" y="10510"/>
                </a:cubicBezTo>
                <a:close/>
                <a:moveTo>
                  <a:pt x="259473" y="0"/>
                </a:moveTo>
                <a:cubicBezTo>
                  <a:pt x="277517" y="0"/>
                  <a:pt x="291952" y="14435"/>
                  <a:pt x="291952" y="32479"/>
                </a:cubicBezTo>
                <a:lnTo>
                  <a:pt x="291952" y="147916"/>
                </a:lnTo>
                <a:lnTo>
                  <a:pt x="291952" y="167449"/>
                </a:lnTo>
                <a:lnTo>
                  <a:pt x="301335" y="167449"/>
                </a:lnTo>
                <a:cubicBezTo>
                  <a:pt x="303861" y="167449"/>
                  <a:pt x="306026" y="169614"/>
                  <a:pt x="306026" y="172141"/>
                </a:cubicBezTo>
                <a:cubicBezTo>
                  <a:pt x="306026" y="174667"/>
                  <a:pt x="303861" y="176832"/>
                  <a:pt x="301335" y="176832"/>
                </a:cubicBezTo>
                <a:lnTo>
                  <a:pt x="291952" y="176832"/>
                </a:lnTo>
                <a:lnTo>
                  <a:pt x="291952" y="204620"/>
                </a:lnTo>
                <a:cubicBezTo>
                  <a:pt x="291952" y="210394"/>
                  <a:pt x="287982" y="215447"/>
                  <a:pt x="282930" y="217251"/>
                </a:cubicBezTo>
                <a:lnTo>
                  <a:pt x="282930" y="291954"/>
                </a:lnTo>
                <a:cubicBezTo>
                  <a:pt x="282930" y="294480"/>
                  <a:pt x="280765" y="296645"/>
                  <a:pt x="278239" y="296645"/>
                </a:cubicBezTo>
                <a:cubicBezTo>
                  <a:pt x="275712" y="296645"/>
                  <a:pt x="273547" y="294480"/>
                  <a:pt x="273547" y="291954"/>
                </a:cubicBezTo>
                <a:lnTo>
                  <a:pt x="273547" y="218334"/>
                </a:lnTo>
                <a:lnTo>
                  <a:pt x="209311" y="218334"/>
                </a:lnTo>
                <a:lnTo>
                  <a:pt x="209311" y="262361"/>
                </a:lnTo>
                <a:cubicBezTo>
                  <a:pt x="209311" y="264887"/>
                  <a:pt x="207145" y="267053"/>
                  <a:pt x="204980" y="267053"/>
                </a:cubicBezTo>
                <a:cubicBezTo>
                  <a:pt x="202454" y="267053"/>
                  <a:pt x="200289" y="264887"/>
                  <a:pt x="200289" y="262361"/>
                </a:cubicBezTo>
                <a:lnTo>
                  <a:pt x="200289" y="218334"/>
                </a:lnTo>
                <a:lnTo>
                  <a:pt x="187658" y="218334"/>
                </a:lnTo>
                <a:lnTo>
                  <a:pt x="187658" y="256948"/>
                </a:lnTo>
                <a:cubicBezTo>
                  <a:pt x="187658" y="267775"/>
                  <a:pt x="178636" y="276436"/>
                  <a:pt x="167809" y="276436"/>
                </a:cubicBezTo>
                <a:cubicBezTo>
                  <a:pt x="162035" y="276436"/>
                  <a:pt x="156622" y="273549"/>
                  <a:pt x="153013" y="269218"/>
                </a:cubicBezTo>
                <a:cubicBezTo>
                  <a:pt x="149405" y="273549"/>
                  <a:pt x="143991" y="276436"/>
                  <a:pt x="137856" y="276436"/>
                </a:cubicBezTo>
                <a:cubicBezTo>
                  <a:pt x="127030" y="276436"/>
                  <a:pt x="118008" y="267775"/>
                  <a:pt x="118008" y="256948"/>
                </a:cubicBezTo>
                <a:lnTo>
                  <a:pt x="118008" y="218334"/>
                </a:lnTo>
                <a:lnTo>
                  <a:pt x="104655" y="218334"/>
                </a:lnTo>
                <a:lnTo>
                  <a:pt x="104655" y="262361"/>
                </a:lnTo>
                <a:cubicBezTo>
                  <a:pt x="104655" y="264887"/>
                  <a:pt x="102851" y="267053"/>
                  <a:pt x="99964" y="267053"/>
                </a:cubicBezTo>
                <a:cubicBezTo>
                  <a:pt x="97438" y="267053"/>
                  <a:pt x="95633" y="264887"/>
                  <a:pt x="95633" y="262361"/>
                </a:cubicBezTo>
                <a:lnTo>
                  <a:pt x="95633" y="218334"/>
                </a:lnTo>
                <a:lnTo>
                  <a:pt x="32119" y="218334"/>
                </a:lnTo>
                <a:lnTo>
                  <a:pt x="32119" y="291954"/>
                </a:lnTo>
                <a:cubicBezTo>
                  <a:pt x="32119" y="294480"/>
                  <a:pt x="30314" y="296645"/>
                  <a:pt x="27788" y="296645"/>
                </a:cubicBezTo>
                <a:cubicBezTo>
                  <a:pt x="25262" y="296645"/>
                  <a:pt x="23097" y="294480"/>
                  <a:pt x="23097" y="291954"/>
                </a:cubicBezTo>
                <a:lnTo>
                  <a:pt x="23097" y="217251"/>
                </a:lnTo>
                <a:cubicBezTo>
                  <a:pt x="17683" y="215447"/>
                  <a:pt x="13714" y="210394"/>
                  <a:pt x="13714" y="204620"/>
                </a:cubicBezTo>
                <a:lnTo>
                  <a:pt x="13714" y="176832"/>
                </a:lnTo>
                <a:lnTo>
                  <a:pt x="4692" y="176832"/>
                </a:lnTo>
                <a:cubicBezTo>
                  <a:pt x="1805" y="176832"/>
                  <a:pt x="0" y="174667"/>
                  <a:pt x="0" y="172141"/>
                </a:cubicBezTo>
                <a:cubicBezTo>
                  <a:pt x="0" y="169614"/>
                  <a:pt x="1805" y="167449"/>
                  <a:pt x="4692" y="167449"/>
                </a:cubicBezTo>
                <a:lnTo>
                  <a:pt x="18405" y="167449"/>
                </a:lnTo>
                <a:lnTo>
                  <a:pt x="87333" y="167449"/>
                </a:lnTo>
                <a:lnTo>
                  <a:pt x="87333" y="127391"/>
                </a:lnTo>
                <a:cubicBezTo>
                  <a:pt x="87333" y="110069"/>
                  <a:pt x="101407" y="95994"/>
                  <a:pt x="118730" y="95994"/>
                </a:cubicBezTo>
                <a:lnTo>
                  <a:pt x="187297" y="95994"/>
                </a:lnTo>
                <a:cubicBezTo>
                  <a:pt x="204258" y="95994"/>
                  <a:pt x="218693" y="110069"/>
                  <a:pt x="218693" y="127391"/>
                </a:cubicBezTo>
                <a:lnTo>
                  <a:pt x="218693" y="167449"/>
                </a:lnTo>
                <a:lnTo>
                  <a:pt x="282930" y="167449"/>
                </a:lnTo>
                <a:lnTo>
                  <a:pt x="282930" y="129133"/>
                </a:lnTo>
                <a:lnTo>
                  <a:pt x="282930" y="32479"/>
                </a:lnTo>
                <a:cubicBezTo>
                  <a:pt x="282930" y="19487"/>
                  <a:pt x="272465" y="9022"/>
                  <a:pt x="259473" y="9022"/>
                </a:cubicBezTo>
                <a:cubicBezTo>
                  <a:pt x="254781" y="9022"/>
                  <a:pt x="250451" y="10465"/>
                  <a:pt x="246481" y="12991"/>
                </a:cubicBezTo>
                <a:cubicBezTo>
                  <a:pt x="250270" y="18585"/>
                  <a:pt x="251894" y="25171"/>
                  <a:pt x="251353" y="31577"/>
                </a:cubicBezTo>
                <a:lnTo>
                  <a:pt x="243845" y="47761"/>
                </a:lnTo>
                <a:lnTo>
                  <a:pt x="243233" y="49080"/>
                </a:lnTo>
                <a:cubicBezTo>
                  <a:pt x="242512" y="49801"/>
                  <a:pt x="241429" y="50523"/>
                  <a:pt x="239985" y="50523"/>
                </a:cubicBezTo>
                <a:cubicBezTo>
                  <a:pt x="238903" y="50523"/>
                  <a:pt x="237820" y="49801"/>
                  <a:pt x="236737" y="49080"/>
                </a:cubicBezTo>
                <a:lnTo>
                  <a:pt x="203536" y="15878"/>
                </a:lnTo>
                <a:cubicBezTo>
                  <a:pt x="201732" y="14074"/>
                  <a:pt x="201732" y="11187"/>
                  <a:pt x="203536" y="9383"/>
                </a:cubicBezTo>
                <a:cubicBezTo>
                  <a:pt x="213641" y="-722"/>
                  <a:pt x="228798" y="-1444"/>
                  <a:pt x="239985" y="6495"/>
                </a:cubicBezTo>
                <a:cubicBezTo>
                  <a:pt x="245399" y="2165"/>
                  <a:pt x="252255" y="0"/>
                  <a:pt x="259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0" name="Freeform 757">
            <a:extLst>
              <a:ext uri="{FF2B5EF4-FFF2-40B4-BE49-F238E27FC236}">
                <a16:creationId xmlns:a16="http://schemas.microsoft.com/office/drawing/2014/main" id="{EDBB23C5-8D16-0BB3-8A33-2DD78A227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689" y="2031314"/>
            <a:ext cx="277407" cy="277407"/>
          </a:xfrm>
          <a:custGeom>
            <a:avLst/>
            <a:gdLst/>
            <a:ahLst/>
            <a:cxnLst/>
            <a:rect l="0" t="0" r="r" b="b"/>
            <a:pathLst>
              <a:path w="306027" h="306027">
                <a:moveTo>
                  <a:pt x="123422" y="278239"/>
                </a:moveTo>
                <a:lnTo>
                  <a:pt x="114039" y="296644"/>
                </a:lnTo>
                <a:lnTo>
                  <a:pt x="191989" y="296644"/>
                </a:lnTo>
                <a:lnTo>
                  <a:pt x="182606" y="278239"/>
                </a:lnTo>
                <a:lnTo>
                  <a:pt x="123422" y="278239"/>
                </a:lnTo>
                <a:close/>
                <a:moveTo>
                  <a:pt x="9383" y="245760"/>
                </a:moveTo>
                <a:lnTo>
                  <a:pt x="9383" y="259834"/>
                </a:lnTo>
                <a:cubicBezTo>
                  <a:pt x="9383" y="264887"/>
                  <a:pt x="13352" y="268856"/>
                  <a:pt x="18405" y="268856"/>
                </a:cubicBezTo>
                <a:lnTo>
                  <a:pt x="120535" y="268856"/>
                </a:lnTo>
                <a:lnTo>
                  <a:pt x="185493" y="268856"/>
                </a:lnTo>
                <a:lnTo>
                  <a:pt x="287622" y="268856"/>
                </a:lnTo>
                <a:cubicBezTo>
                  <a:pt x="292675" y="268856"/>
                  <a:pt x="296644" y="264887"/>
                  <a:pt x="296644" y="259834"/>
                </a:cubicBezTo>
                <a:lnTo>
                  <a:pt x="296644" y="245760"/>
                </a:lnTo>
                <a:lnTo>
                  <a:pt x="9383" y="245760"/>
                </a:lnTo>
                <a:close/>
                <a:moveTo>
                  <a:pt x="36457" y="198438"/>
                </a:moveTo>
                <a:lnTo>
                  <a:pt x="109593" y="198438"/>
                </a:lnTo>
                <a:cubicBezTo>
                  <a:pt x="112128" y="198438"/>
                  <a:pt x="113938" y="200555"/>
                  <a:pt x="113938" y="203024"/>
                </a:cubicBezTo>
                <a:cubicBezTo>
                  <a:pt x="113938" y="205494"/>
                  <a:pt x="112128" y="207610"/>
                  <a:pt x="109593" y="207610"/>
                </a:cubicBezTo>
                <a:lnTo>
                  <a:pt x="36457" y="207610"/>
                </a:lnTo>
                <a:cubicBezTo>
                  <a:pt x="33923" y="207610"/>
                  <a:pt x="31750" y="205494"/>
                  <a:pt x="31750" y="203024"/>
                </a:cubicBezTo>
                <a:cubicBezTo>
                  <a:pt x="31750" y="200555"/>
                  <a:pt x="33923" y="198438"/>
                  <a:pt x="36457" y="198438"/>
                </a:cubicBezTo>
                <a:close/>
                <a:moveTo>
                  <a:pt x="82444" y="166688"/>
                </a:moveTo>
                <a:lnTo>
                  <a:pt x="131511" y="166688"/>
                </a:lnTo>
                <a:cubicBezTo>
                  <a:pt x="134018" y="166688"/>
                  <a:pt x="136167" y="168805"/>
                  <a:pt x="136167" y="171274"/>
                </a:cubicBezTo>
                <a:cubicBezTo>
                  <a:pt x="136167" y="173744"/>
                  <a:pt x="134018" y="175860"/>
                  <a:pt x="131511" y="175860"/>
                </a:cubicBezTo>
                <a:lnTo>
                  <a:pt x="82444" y="175860"/>
                </a:lnTo>
                <a:cubicBezTo>
                  <a:pt x="79937" y="175860"/>
                  <a:pt x="77788" y="173744"/>
                  <a:pt x="77788" y="171274"/>
                </a:cubicBezTo>
                <a:cubicBezTo>
                  <a:pt x="77788" y="168805"/>
                  <a:pt x="79937" y="166688"/>
                  <a:pt x="82444" y="166688"/>
                </a:cubicBezTo>
                <a:close/>
                <a:moveTo>
                  <a:pt x="36495" y="166688"/>
                </a:moveTo>
                <a:lnTo>
                  <a:pt x="58391" y="166688"/>
                </a:lnTo>
                <a:cubicBezTo>
                  <a:pt x="60946" y="166688"/>
                  <a:pt x="63135" y="168805"/>
                  <a:pt x="63135" y="171274"/>
                </a:cubicBezTo>
                <a:cubicBezTo>
                  <a:pt x="63135" y="173744"/>
                  <a:pt x="60946" y="175860"/>
                  <a:pt x="58391" y="175860"/>
                </a:cubicBezTo>
                <a:lnTo>
                  <a:pt x="36495" y="175860"/>
                </a:lnTo>
                <a:cubicBezTo>
                  <a:pt x="33940" y="175860"/>
                  <a:pt x="31750" y="173744"/>
                  <a:pt x="31750" y="171274"/>
                </a:cubicBezTo>
                <a:cubicBezTo>
                  <a:pt x="31750" y="168805"/>
                  <a:pt x="33940" y="166688"/>
                  <a:pt x="36495" y="166688"/>
                </a:cubicBezTo>
                <a:close/>
                <a:moveTo>
                  <a:pt x="241124" y="157163"/>
                </a:moveTo>
                <a:cubicBezTo>
                  <a:pt x="243594" y="157163"/>
                  <a:pt x="245710" y="158947"/>
                  <a:pt x="245710" y="161444"/>
                </a:cubicBezTo>
                <a:lnTo>
                  <a:pt x="245710" y="215669"/>
                </a:lnTo>
                <a:cubicBezTo>
                  <a:pt x="245710" y="218166"/>
                  <a:pt x="243594" y="220306"/>
                  <a:pt x="241124" y="220306"/>
                </a:cubicBezTo>
                <a:cubicBezTo>
                  <a:pt x="238655" y="220306"/>
                  <a:pt x="236538" y="218166"/>
                  <a:pt x="236538" y="215669"/>
                </a:cubicBezTo>
                <a:lnTo>
                  <a:pt x="236538" y="161444"/>
                </a:lnTo>
                <a:cubicBezTo>
                  <a:pt x="236538" y="158947"/>
                  <a:pt x="238655" y="157163"/>
                  <a:pt x="241124" y="157163"/>
                </a:cubicBezTo>
                <a:close/>
                <a:moveTo>
                  <a:pt x="106347" y="133350"/>
                </a:moveTo>
                <a:lnTo>
                  <a:pt x="133001" y="133350"/>
                </a:lnTo>
                <a:cubicBezTo>
                  <a:pt x="135557" y="133350"/>
                  <a:pt x="137748" y="135467"/>
                  <a:pt x="137748" y="137936"/>
                </a:cubicBezTo>
                <a:cubicBezTo>
                  <a:pt x="137748" y="140406"/>
                  <a:pt x="135557" y="142522"/>
                  <a:pt x="133001" y="142522"/>
                </a:cubicBezTo>
                <a:lnTo>
                  <a:pt x="106347" y="142522"/>
                </a:lnTo>
                <a:cubicBezTo>
                  <a:pt x="103791" y="142522"/>
                  <a:pt x="101600" y="140406"/>
                  <a:pt x="101600" y="137936"/>
                </a:cubicBezTo>
                <a:cubicBezTo>
                  <a:pt x="101600" y="135467"/>
                  <a:pt x="103791" y="133350"/>
                  <a:pt x="106347" y="133350"/>
                </a:cubicBezTo>
                <a:close/>
                <a:moveTo>
                  <a:pt x="36397" y="133350"/>
                </a:moveTo>
                <a:lnTo>
                  <a:pt x="80721" y="133350"/>
                </a:lnTo>
                <a:cubicBezTo>
                  <a:pt x="83223" y="133350"/>
                  <a:pt x="85368" y="135467"/>
                  <a:pt x="85368" y="137936"/>
                </a:cubicBezTo>
                <a:cubicBezTo>
                  <a:pt x="85368" y="140406"/>
                  <a:pt x="83223" y="142522"/>
                  <a:pt x="80721" y="142522"/>
                </a:cubicBezTo>
                <a:lnTo>
                  <a:pt x="36397" y="142522"/>
                </a:lnTo>
                <a:cubicBezTo>
                  <a:pt x="33895" y="142522"/>
                  <a:pt x="31750" y="140406"/>
                  <a:pt x="31750" y="137936"/>
                </a:cubicBezTo>
                <a:cubicBezTo>
                  <a:pt x="31750" y="135467"/>
                  <a:pt x="33895" y="133350"/>
                  <a:pt x="36397" y="133350"/>
                </a:cubicBezTo>
                <a:close/>
                <a:moveTo>
                  <a:pt x="36457" y="101600"/>
                </a:moveTo>
                <a:lnTo>
                  <a:pt x="109593" y="101600"/>
                </a:lnTo>
                <a:cubicBezTo>
                  <a:pt x="112128" y="101600"/>
                  <a:pt x="113938" y="103717"/>
                  <a:pt x="113938" y="106186"/>
                </a:cubicBezTo>
                <a:cubicBezTo>
                  <a:pt x="113938" y="108656"/>
                  <a:pt x="112128" y="110772"/>
                  <a:pt x="109593" y="110772"/>
                </a:cubicBezTo>
                <a:lnTo>
                  <a:pt x="36457" y="110772"/>
                </a:lnTo>
                <a:cubicBezTo>
                  <a:pt x="33923" y="110772"/>
                  <a:pt x="31750" y="108656"/>
                  <a:pt x="31750" y="106186"/>
                </a:cubicBezTo>
                <a:cubicBezTo>
                  <a:pt x="31750" y="103717"/>
                  <a:pt x="33923" y="101600"/>
                  <a:pt x="36457" y="101600"/>
                </a:cubicBezTo>
                <a:close/>
                <a:moveTo>
                  <a:pt x="138218" y="85168"/>
                </a:moveTo>
                <a:cubicBezTo>
                  <a:pt x="134609" y="88777"/>
                  <a:pt x="134609" y="94190"/>
                  <a:pt x="138218" y="97438"/>
                </a:cubicBezTo>
                <a:lnTo>
                  <a:pt x="202455" y="162396"/>
                </a:lnTo>
                <a:cubicBezTo>
                  <a:pt x="207868" y="167449"/>
                  <a:pt x="210755" y="174306"/>
                  <a:pt x="210755" y="181884"/>
                </a:cubicBezTo>
                <a:lnTo>
                  <a:pt x="210755" y="236377"/>
                </a:lnTo>
                <a:lnTo>
                  <a:pt x="269578" y="236377"/>
                </a:lnTo>
                <a:lnTo>
                  <a:pt x="269578" y="165644"/>
                </a:lnTo>
                <a:cubicBezTo>
                  <a:pt x="269578" y="163118"/>
                  <a:pt x="271744" y="160953"/>
                  <a:pt x="274270" y="160953"/>
                </a:cubicBezTo>
                <a:cubicBezTo>
                  <a:pt x="276796" y="160953"/>
                  <a:pt x="278961" y="163118"/>
                  <a:pt x="278961" y="165644"/>
                </a:cubicBezTo>
                <a:lnTo>
                  <a:pt x="278961" y="236377"/>
                </a:lnTo>
                <a:lnTo>
                  <a:pt x="296644" y="236377"/>
                </a:lnTo>
                <a:lnTo>
                  <a:pt x="296644" y="160953"/>
                </a:lnTo>
                <a:cubicBezTo>
                  <a:pt x="296644" y="148683"/>
                  <a:pt x="286901" y="138578"/>
                  <a:pt x="274270" y="138578"/>
                </a:cubicBezTo>
                <a:lnTo>
                  <a:pt x="245038" y="138578"/>
                </a:lnTo>
                <a:lnTo>
                  <a:pt x="245038" y="143991"/>
                </a:lnTo>
                <a:cubicBezTo>
                  <a:pt x="245038" y="146879"/>
                  <a:pt x="242873" y="148683"/>
                  <a:pt x="240347" y="148683"/>
                </a:cubicBezTo>
                <a:cubicBezTo>
                  <a:pt x="237821" y="148683"/>
                  <a:pt x="235656" y="146879"/>
                  <a:pt x="235656" y="143991"/>
                </a:cubicBezTo>
                <a:lnTo>
                  <a:pt x="235656" y="138578"/>
                </a:lnTo>
                <a:lnTo>
                  <a:pt x="217612" y="138578"/>
                </a:lnTo>
                <a:cubicBezTo>
                  <a:pt x="208950" y="138578"/>
                  <a:pt x="201011" y="135330"/>
                  <a:pt x="194876" y="129195"/>
                </a:cubicBezTo>
                <a:lnTo>
                  <a:pt x="150488" y="85168"/>
                </a:lnTo>
                <a:cubicBezTo>
                  <a:pt x="147240" y="81559"/>
                  <a:pt x="141826" y="81559"/>
                  <a:pt x="138218" y="85168"/>
                </a:cubicBezTo>
                <a:close/>
                <a:moveTo>
                  <a:pt x="241118" y="71377"/>
                </a:moveTo>
                <a:cubicBezTo>
                  <a:pt x="230562" y="71377"/>
                  <a:pt x="222190" y="79750"/>
                  <a:pt x="222190" y="90306"/>
                </a:cubicBezTo>
                <a:cubicBezTo>
                  <a:pt x="222190" y="100862"/>
                  <a:pt x="230562" y="109599"/>
                  <a:pt x="241118" y="109599"/>
                </a:cubicBezTo>
                <a:cubicBezTo>
                  <a:pt x="251675" y="109599"/>
                  <a:pt x="260047" y="100862"/>
                  <a:pt x="260047" y="90306"/>
                </a:cubicBezTo>
                <a:cubicBezTo>
                  <a:pt x="260047" y="79750"/>
                  <a:pt x="251675" y="71377"/>
                  <a:pt x="241118" y="71377"/>
                </a:cubicBezTo>
                <a:close/>
                <a:moveTo>
                  <a:pt x="36386" y="68263"/>
                </a:moveTo>
                <a:lnTo>
                  <a:pt x="75971" y="68263"/>
                </a:lnTo>
                <a:cubicBezTo>
                  <a:pt x="78824" y="68263"/>
                  <a:pt x="80607" y="70380"/>
                  <a:pt x="80607" y="72849"/>
                </a:cubicBezTo>
                <a:cubicBezTo>
                  <a:pt x="80607" y="75319"/>
                  <a:pt x="78824" y="77435"/>
                  <a:pt x="75971" y="77435"/>
                </a:cubicBezTo>
                <a:lnTo>
                  <a:pt x="36386" y="77435"/>
                </a:lnTo>
                <a:cubicBezTo>
                  <a:pt x="33890" y="77435"/>
                  <a:pt x="31750" y="75319"/>
                  <a:pt x="31750" y="72849"/>
                </a:cubicBezTo>
                <a:cubicBezTo>
                  <a:pt x="31750" y="70380"/>
                  <a:pt x="33890" y="68263"/>
                  <a:pt x="36386" y="68263"/>
                </a:cubicBezTo>
                <a:close/>
                <a:moveTo>
                  <a:pt x="241118" y="61913"/>
                </a:moveTo>
                <a:cubicBezTo>
                  <a:pt x="256771" y="61913"/>
                  <a:pt x="269511" y="74653"/>
                  <a:pt x="269511" y="90306"/>
                </a:cubicBezTo>
                <a:cubicBezTo>
                  <a:pt x="269511" y="105959"/>
                  <a:pt x="256771" y="118699"/>
                  <a:pt x="241118" y="118699"/>
                </a:cubicBezTo>
                <a:cubicBezTo>
                  <a:pt x="225466" y="118699"/>
                  <a:pt x="212725" y="105959"/>
                  <a:pt x="212725" y="90306"/>
                </a:cubicBezTo>
                <a:cubicBezTo>
                  <a:pt x="212725" y="74653"/>
                  <a:pt x="225466" y="61913"/>
                  <a:pt x="241118" y="61913"/>
                </a:cubicBezTo>
                <a:close/>
                <a:moveTo>
                  <a:pt x="18405" y="0"/>
                </a:moveTo>
                <a:lnTo>
                  <a:pt x="287622" y="0"/>
                </a:lnTo>
                <a:cubicBezTo>
                  <a:pt x="297727" y="0"/>
                  <a:pt x="306027" y="8300"/>
                  <a:pt x="306027" y="18405"/>
                </a:cubicBezTo>
                <a:lnTo>
                  <a:pt x="306027" y="112956"/>
                </a:lnTo>
                <a:cubicBezTo>
                  <a:pt x="306027" y="115121"/>
                  <a:pt x="303862" y="117286"/>
                  <a:pt x="301336" y="117286"/>
                </a:cubicBezTo>
                <a:cubicBezTo>
                  <a:pt x="298810" y="117286"/>
                  <a:pt x="296644" y="115121"/>
                  <a:pt x="296644" y="112956"/>
                </a:cubicBezTo>
                <a:lnTo>
                  <a:pt x="296644" y="18405"/>
                </a:lnTo>
                <a:cubicBezTo>
                  <a:pt x="296644" y="13353"/>
                  <a:pt x="292675" y="9383"/>
                  <a:pt x="287622" y="9383"/>
                </a:cubicBezTo>
                <a:lnTo>
                  <a:pt x="18405" y="9383"/>
                </a:lnTo>
                <a:cubicBezTo>
                  <a:pt x="13352" y="9383"/>
                  <a:pt x="9383" y="13353"/>
                  <a:pt x="9383" y="18405"/>
                </a:cubicBezTo>
                <a:lnTo>
                  <a:pt x="9383" y="236377"/>
                </a:lnTo>
                <a:lnTo>
                  <a:pt x="201372" y="236377"/>
                </a:lnTo>
                <a:lnTo>
                  <a:pt x="201372" y="181884"/>
                </a:lnTo>
                <a:cubicBezTo>
                  <a:pt x="201372" y="176832"/>
                  <a:pt x="199567" y="172501"/>
                  <a:pt x="195959" y="168892"/>
                </a:cubicBezTo>
                <a:lnTo>
                  <a:pt x="131361" y="103934"/>
                </a:lnTo>
                <a:cubicBezTo>
                  <a:pt x="124504" y="97077"/>
                  <a:pt x="124504" y="85529"/>
                  <a:pt x="131361" y="78672"/>
                </a:cubicBezTo>
                <a:cubicBezTo>
                  <a:pt x="138579" y="71454"/>
                  <a:pt x="150127" y="71454"/>
                  <a:pt x="157344" y="78672"/>
                </a:cubicBezTo>
                <a:lnTo>
                  <a:pt x="201372" y="122339"/>
                </a:lnTo>
                <a:cubicBezTo>
                  <a:pt x="205702" y="127030"/>
                  <a:pt x="211477" y="129195"/>
                  <a:pt x="217612" y="129195"/>
                </a:cubicBezTo>
                <a:lnTo>
                  <a:pt x="274270" y="129195"/>
                </a:lnTo>
                <a:cubicBezTo>
                  <a:pt x="291592" y="129195"/>
                  <a:pt x="306027" y="143631"/>
                  <a:pt x="306027" y="160953"/>
                </a:cubicBezTo>
                <a:lnTo>
                  <a:pt x="306027" y="259834"/>
                </a:lnTo>
                <a:cubicBezTo>
                  <a:pt x="306027" y="269939"/>
                  <a:pt x="297727" y="278239"/>
                  <a:pt x="287622" y="278239"/>
                </a:cubicBezTo>
                <a:lnTo>
                  <a:pt x="193072" y="278239"/>
                </a:lnTo>
                <a:lnTo>
                  <a:pt x="202094" y="296644"/>
                </a:lnTo>
                <a:lnTo>
                  <a:pt x="226634" y="296644"/>
                </a:lnTo>
                <a:cubicBezTo>
                  <a:pt x="229160" y="296644"/>
                  <a:pt x="230964" y="298810"/>
                  <a:pt x="230964" y="301336"/>
                </a:cubicBezTo>
                <a:cubicBezTo>
                  <a:pt x="230964" y="303862"/>
                  <a:pt x="229160" y="306027"/>
                  <a:pt x="226634" y="306027"/>
                </a:cubicBezTo>
                <a:lnTo>
                  <a:pt x="199567" y="306027"/>
                </a:lnTo>
                <a:lnTo>
                  <a:pt x="106460" y="306027"/>
                </a:lnTo>
                <a:lnTo>
                  <a:pt x="79755" y="306027"/>
                </a:lnTo>
                <a:cubicBezTo>
                  <a:pt x="77229" y="306027"/>
                  <a:pt x="75064" y="303862"/>
                  <a:pt x="75064" y="301336"/>
                </a:cubicBezTo>
                <a:cubicBezTo>
                  <a:pt x="75064" y="298810"/>
                  <a:pt x="77229" y="296644"/>
                  <a:pt x="79755" y="296644"/>
                </a:cubicBezTo>
                <a:lnTo>
                  <a:pt x="103934" y="296644"/>
                </a:lnTo>
                <a:lnTo>
                  <a:pt x="112956" y="278239"/>
                </a:lnTo>
                <a:lnTo>
                  <a:pt x="18405" y="278239"/>
                </a:lnTo>
                <a:cubicBezTo>
                  <a:pt x="8300" y="278239"/>
                  <a:pt x="0" y="269939"/>
                  <a:pt x="0" y="259834"/>
                </a:cubicBezTo>
                <a:lnTo>
                  <a:pt x="0" y="241069"/>
                </a:lnTo>
                <a:lnTo>
                  <a:pt x="0" y="18405"/>
                </a:lnTo>
                <a:cubicBezTo>
                  <a:pt x="0" y="8300"/>
                  <a:pt x="8300" y="0"/>
                  <a:pt x="184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1" name="Freeform 755">
            <a:extLst>
              <a:ext uri="{FF2B5EF4-FFF2-40B4-BE49-F238E27FC236}">
                <a16:creationId xmlns:a16="http://schemas.microsoft.com/office/drawing/2014/main" id="{DA50A6DE-5A6A-9BA9-1853-C9430E528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804" y="2938858"/>
            <a:ext cx="277405" cy="268782"/>
          </a:xfrm>
          <a:custGeom>
            <a:avLst/>
            <a:gdLst/>
            <a:ahLst/>
            <a:cxnLst/>
            <a:rect l="0" t="0" r="r" b="b"/>
            <a:pathLst>
              <a:path w="306026" h="296645">
                <a:moveTo>
                  <a:pt x="157705" y="218334"/>
                </a:moveTo>
                <a:lnTo>
                  <a:pt x="157705" y="256948"/>
                </a:lnTo>
                <a:cubicBezTo>
                  <a:pt x="157705" y="262361"/>
                  <a:pt x="162035" y="267053"/>
                  <a:pt x="167809" y="267053"/>
                </a:cubicBezTo>
                <a:cubicBezTo>
                  <a:pt x="173583" y="267053"/>
                  <a:pt x="178275" y="262361"/>
                  <a:pt x="178275" y="256948"/>
                </a:cubicBezTo>
                <a:lnTo>
                  <a:pt x="178275" y="218334"/>
                </a:lnTo>
                <a:lnTo>
                  <a:pt x="157705" y="218334"/>
                </a:lnTo>
                <a:close/>
                <a:moveTo>
                  <a:pt x="127391" y="218334"/>
                </a:moveTo>
                <a:lnTo>
                  <a:pt x="127391" y="256948"/>
                </a:lnTo>
                <a:cubicBezTo>
                  <a:pt x="127391" y="262361"/>
                  <a:pt x="132082" y="267053"/>
                  <a:pt x="137856" y="267053"/>
                </a:cubicBezTo>
                <a:cubicBezTo>
                  <a:pt x="143630" y="267053"/>
                  <a:pt x="148322" y="262361"/>
                  <a:pt x="148322" y="256948"/>
                </a:cubicBezTo>
                <a:lnTo>
                  <a:pt x="148322" y="218334"/>
                </a:lnTo>
                <a:lnTo>
                  <a:pt x="127391" y="218334"/>
                </a:lnTo>
                <a:close/>
                <a:moveTo>
                  <a:pt x="23097" y="176832"/>
                </a:moveTo>
                <a:lnTo>
                  <a:pt x="23097" y="204620"/>
                </a:lnTo>
                <a:cubicBezTo>
                  <a:pt x="23097" y="206785"/>
                  <a:pt x="25262" y="209312"/>
                  <a:pt x="27788" y="209312"/>
                </a:cubicBezTo>
                <a:lnTo>
                  <a:pt x="278239" y="209312"/>
                </a:lnTo>
                <a:cubicBezTo>
                  <a:pt x="280765" y="209312"/>
                  <a:pt x="282930" y="206785"/>
                  <a:pt x="282930" y="204620"/>
                </a:cubicBezTo>
                <a:lnTo>
                  <a:pt x="282930" y="176832"/>
                </a:lnTo>
                <a:lnTo>
                  <a:pt x="187297" y="176832"/>
                </a:lnTo>
                <a:lnTo>
                  <a:pt x="118730" y="176832"/>
                </a:lnTo>
                <a:lnTo>
                  <a:pt x="23097" y="176832"/>
                </a:lnTo>
                <a:close/>
                <a:moveTo>
                  <a:pt x="14153" y="149369"/>
                </a:moveTo>
                <a:lnTo>
                  <a:pt x="63279" y="149369"/>
                </a:lnTo>
                <a:cubicBezTo>
                  <a:pt x="65770" y="149369"/>
                  <a:pt x="67906" y="151486"/>
                  <a:pt x="67906" y="153955"/>
                </a:cubicBezTo>
                <a:cubicBezTo>
                  <a:pt x="67906" y="156425"/>
                  <a:pt x="65770" y="158541"/>
                  <a:pt x="63279" y="158541"/>
                </a:cubicBezTo>
                <a:lnTo>
                  <a:pt x="14153" y="158541"/>
                </a:lnTo>
                <a:cubicBezTo>
                  <a:pt x="11661" y="158541"/>
                  <a:pt x="9525" y="156425"/>
                  <a:pt x="9525" y="153955"/>
                </a:cubicBezTo>
                <a:cubicBezTo>
                  <a:pt x="9525" y="151486"/>
                  <a:pt x="11661" y="149369"/>
                  <a:pt x="14153" y="149369"/>
                </a:cubicBezTo>
                <a:close/>
                <a:moveTo>
                  <a:pt x="4617" y="130319"/>
                </a:moveTo>
                <a:lnTo>
                  <a:pt x="49004" y="130319"/>
                </a:lnTo>
                <a:cubicBezTo>
                  <a:pt x="51490" y="130319"/>
                  <a:pt x="53620" y="132436"/>
                  <a:pt x="53620" y="134905"/>
                </a:cubicBezTo>
                <a:cubicBezTo>
                  <a:pt x="53620" y="137375"/>
                  <a:pt x="51490" y="139491"/>
                  <a:pt x="49004" y="139491"/>
                </a:cubicBezTo>
                <a:lnTo>
                  <a:pt x="4617" y="139491"/>
                </a:lnTo>
                <a:cubicBezTo>
                  <a:pt x="1776" y="139491"/>
                  <a:pt x="0" y="137375"/>
                  <a:pt x="0" y="134905"/>
                </a:cubicBezTo>
                <a:cubicBezTo>
                  <a:pt x="0" y="132436"/>
                  <a:pt x="1776" y="130319"/>
                  <a:pt x="4617" y="130319"/>
                </a:cubicBezTo>
                <a:close/>
                <a:moveTo>
                  <a:pt x="19037" y="111269"/>
                </a:moveTo>
                <a:lnTo>
                  <a:pt x="55210" y="111269"/>
                </a:lnTo>
                <a:cubicBezTo>
                  <a:pt x="58133" y="111269"/>
                  <a:pt x="59960" y="113386"/>
                  <a:pt x="59960" y="115855"/>
                </a:cubicBezTo>
                <a:cubicBezTo>
                  <a:pt x="59960" y="118325"/>
                  <a:pt x="58133" y="120441"/>
                  <a:pt x="55210" y="120441"/>
                </a:cubicBezTo>
                <a:lnTo>
                  <a:pt x="19037" y="120441"/>
                </a:lnTo>
                <a:cubicBezTo>
                  <a:pt x="16480" y="120441"/>
                  <a:pt x="14287" y="118325"/>
                  <a:pt x="14287" y="115855"/>
                </a:cubicBezTo>
                <a:cubicBezTo>
                  <a:pt x="14287" y="113386"/>
                  <a:pt x="16480" y="111269"/>
                  <a:pt x="19037" y="111269"/>
                </a:cubicBezTo>
                <a:close/>
                <a:moveTo>
                  <a:pt x="118730" y="105377"/>
                </a:moveTo>
                <a:cubicBezTo>
                  <a:pt x="106460" y="105377"/>
                  <a:pt x="96355" y="115121"/>
                  <a:pt x="96355" y="127391"/>
                </a:cubicBezTo>
                <a:lnTo>
                  <a:pt x="96355" y="167449"/>
                </a:lnTo>
                <a:lnTo>
                  <a:pt x="114038" y="167449"/>
                </a:lnTo>
                <a:lnTo>
                  <a:pt x="114038" y="132083"/>
                </a:lnTo>
                <a:cubicBezTo>
                  <a:pt x="114038" y="129556"/>
                  <a:pt x="116204" y="127391"/>
                  <a:pt x="118730" y="127391"/>
                </a:cubicBezTo>
                <a:cubicBezTo>
                  <a:pt x="121256" y="127391"/>
                  <a:pt x="123421" y="129556"/>
                  <a:pt x="123421" y="132083"/>
                </a:cubicBezTo>
                <a:lnTo>
                  <a:pt x="123421" y="167449"/>
                </a:lnTo>
                <a:lnTo>
                  <a:pt x="182605" y="167449"/>
                </a:lnTo>
                <a:lnTo>
                  <a:pt x="182605" y="132083"/>
                </a:lnTo>
                <a:cubicBezTo>
                  <a:pt x="182605" y="129556"/>
                  <a:pt x="184410" y="127391"/>
                  <a:pt x="187297" y="127391"/>
                </a:cubicBezTo>
                <a:cubicBezTo>
                  <a:pt x="189823" y="127391"/>
                  <a:pt x="191627" y="129556"/>
                  <a:pt x="191627" y="132083"/>
                </a:cubicBezTo>
                <a:lnTo>
                  <a:pt x="191627" y="167449"/>
                </a:lnTo>
                <a:lnTo>
                  <a:pt x="209311" y="167449"/>
                </a:lnTo>
                <a:lnTo>
                  <a:pt x="209311" y="127391"/>
                </a:lnTo>
                <a:cubicBezTo>
                  <a:pt x="209311" y="115121"/>
                  <a:pt x="199206" y="105377"/>
                  <a:pt x="187297" y="105377"/>
                </a:cubicBezTo>
                <a:lnTo>
                  <a:pt x="118730" y="105377"/>
                </a:lnTo>
                <a:close/>
                <a:moveTo>
                  <a:pt x="153805" y="42581"/>
                </a:moveTo>
                <a:cubicBezTo>
                  <a:pt x="143249" y="42581"/>
                  <a:pt x="134513" y="50954"/>
                  <a:pt x="134513" y="61874"/>
                </a:cubicBezTo>
                <a:cubicBezTo>
                  <a:pt x="134513" y="72066"/>
                  <a:pt x="143249" y="80803"/>
                  <a:pt x="153805" y="80803"/>
                </a:cubicBezTo>
                <a:cubicBezTo>
                  <a:pt x="163998" y="80803"/>
                  <a:pt x="172734" y="72066"/>
                  <a:pt x="172734" y="61874"/>
                </a:cubicBezTo>
                <a:cubicBezTo>
                  <a:pt x="172734" y="50954"/>
                  <a:pt x="163998" y="42581"/>
                  <a:pt x="153805" y="42581"/>
                </a:cubicBezTo>
                <a:close/>
                <a:moveTo>
                  <a:pt x="153805" y="33481"/>
                </a:moveTo>
                <a:cubicBezTo>
                  <a:pt x="169458" y="33481"/>
                  <a:pt x="182198" y="45857"/>
                  <a:pt x="182198" y="61874"/>
                </a:cubicBezTo>
                <a:cubicBezTo>
                  <a:pt x="182198" y="77527"/>
                  <a:pt x="169458" y="90267"/>
                  <a:pt x="153805" y="90267"/>
                </a:cubicBezTo>
                <a:cubicBezTo>
                  <a:pt x="138153" y="90267"/>
                  <a:pt x="125412" y="77527"/>
                  <a:pt x="125412" y="61874"/>
                </a:cubicBezTo>
                <a:cubicBezTo>
                  <a:pt x="125412" y="45857"/>
                  <a:pt x="138153" y="33481"/>
                  <a:pt x="153805" y="33481"/>
                </a:cubicBezTo>
                <a:close/>
                <a:moveTo>
                  <a:pt x="225595" y="10510"/>
                </a:moveTo>
                <a:cubicBezTo>
                  <a:pt x="221490" y="10014"/>
                  <a:pt x="217250" y="10826"/>
                  <a:pt x="213641" y="12991"/>
                </a:cubicBezTo>
                <a:lnTo>
                  <a:pt x="239624" y="38975"/>
                </a:lnTo>
                <a:cubicBezTo>
                  <a:pt x="243955" y="31757"/>
                  <a:pt x="242872" y="22013"/>
                  <a:pt x="236737" y="15878"/>
                </a:cubicBezTo>
                <a:cubicBezTo>
                  <a:pt x="233670" y="12811"/>
                  <a:pt x="229700" y="11006"/>
                  <a:pt x="225595" y="10510"/>
                </a:cubicBezTo>
                <a:close/>
                <a:moveTo>
                  <a:pt x="259473" y="0"/>
                </a:moveTo>
                <a:cubicBezTo>
                  <a:pt x="277517" y="0"/>
                  <a:pt x="291952" y="14435"/>
                  <a:pt x="291952" y="32479"/>
                </a:cubicBezTo>
                <a:lnTo>
                  <a:pt x="291952" y="147916"/>
                </a:lnTo>
                <a:lnTo>
                  <a:pt x="291952" y="167449"/>
                </a:lnTo>
                <a:lnTo>
                  <a:pt x="301335" y="167449"/>
                </a:lnTo>
                <a:cubicBezTo>
                  <a:pt x="303861" y="167449"/>
                  <a:pt x="306026" y="169614"/>
                  <a:pt x="306026" y="172141"/>
                </a:cubicBezTo>
                <a:cubicBezTo>
                  <a:pt x="306026" y="174667"/>
                  <a:pt x="303861" y="176832"/>
                  <a:pt x="301335" y="176832"/>
                </a:cubicBezTo>
                <a:lnTo>
                  <a:pt x="291952" y="176832"/>
                </a:lnTo>
                <a:lnTo>
                  <a:pt x="291952" y="204620"/>
                </a:lnTo>
                <a:cubicBezTo>
                  <a:pt x="291952" y="210394"/>
                  <a:pt x="287982" y="215447"/>
                  <a:pt x="282930" y="217251"/>
                </a:cubicBezTo>
                <a:lnTo>
                  <a:pt x="282930" y="291954"/>
                </a:lnTo>
                <a:cubicBezTo>
                  <a:pt x="282930" y="294480"/>
                  <a:pt x="280765" y="296645"/>
                  <a:pt x="278239" y="296645"/>
                </a:cubicBezTo>
                <a:cubicBezTo>
                  <a:pt x="275712" y="296645"/>
                  <a:pt x="273547" y="294480"/>
                  <a:pt x="273547" y="291954"/>
                </a:cubicBezTo>
                <a:lnTo>
                  <a:pt x="273547" y="218334"/>
                </a:lnTo>
                <a:lnTo>
                  <a:pt x="209311" y="218334"/>
                </a:lnTo>
                <a:lnTo>
                  <a:pt x="209311" y="262361"/>
                </a:lnTo>
                <a:cubicBezTo>
                  <a:pt x="209311" y="264887"/>
                  <a:pt x="207145" y="267053"/>
                  <a:pt x="204980" y="267053"/>
                </a:cubicBezTo>
                <a:cubicBezTo>
                  <a:pt x="202454" y="267053"/>
                  <a:pt x="200289" y="264887"/>
                  <a:pt x="200289" y="262361"/>
                </a:cubicBezTo>
                <a:lnTo>
                  <a:pt x="200289" y="218334"/>
                </a:lnTo>
                <a:lnTo>
                  <a:pt x="187658" y="218334"/>
                </a:lnTo>
                <a:lnTo>
                  <a:pt x="187658" y="256948"/>
                </a:lnTo>
                <a:cubicBezTo>
                  <a:pt x="187658" y="267775"/>
                  <a:pt x="178636" y="276436"/>
                  <a:pt x="167809" y="276436"/>
                </a:cubicBezTo>
                <a:cubicBezTo>
                  <a:pt x="162035" y="276436"/>
                  <a:pt x="156622" y="273549"/>
                  <a:pt x="153013" y="269218"/>
                </a:cubicBezTo>
                <a:cubicBezTo>
                  <a:pt x="149405" y="273549"/>
                  <a:pt x="143991" y="276436"/>
                  <a:pt x="137856" y="276436"/>
                </a:cubicBezTo>
                <a:cubicBezTo>
                  <a:pt x="127030" y="276436"/>
                  <a:pt x="118008" y="267775"/>
                  <a:pt x="118008" y="256948"/>
                </a:cubicBezTo>
                <a:lnTo>
                  <a:pt x="118008" y="218334"/>
                </a:lnTo>
                <a:lnTo>
                  <a:pt x="104655" y="218334"/>
                </a:lnTo>
                <a:lnTo>
                  <a:pt x="104655" y="262361"/>
                </a:lnTo>
                <a:cubicBezTo>
                  <a:pt x="104655" y="264887"/>
                  <a:pt x="102851" y="267053"/>
                  <a:pt x="99964" y="267053"/>
                </a:cubicBezTo>
                <a:cubicBezTo>
                  <a:pt x="97438" y="267053"/>
                  <a:pt x="95633" y="264887"/>
                  <a:pt x="95633" y="262361"/>
                </a:cubicBezTo>
                <a:lnTo>
                  <a:pt x="95633" y="218334"/>
                </a:lnTo>
                <a:lnTo>
                  <a:pt x="32119" y="218334"/>
                </a:lnTo>
                <a:lnTo>
                  <a:pt x="32119" y="291954"/>
                </a:lnTo>
                <a:cubicBezTo>
                  <a:pt x="32119" y="294480"/>
                  <a:pt x="30314" y="296645"/>
                  <a:pt x="27788" y="296645"/>
                </a:cubicBezTo>
                <a:cubicBezTo>
                  <a:pt x="25262" y="296645"/>
                  <a:pt x="23097" y="294480"/>
                  <a:pt x="23097" y="291954"/>
                </a:cubicBezTo>
                <a:lnTo>
                  <a:pt x="23097" y="217251"/>
                </a:lnTo>
                <a:cubicBezTo>
                  <a:pt x="17683" y="215447"/>
                  <a:pt x="13714" y="210394"/>
                  <a:pt x="13714" y="204620"/>
                </a:cubicBezTo>
                <a:lnTo>
                  <a:pt x="13714" y="176832"/>
                </a:lnTo>
                <a:lnTo>
                  <a:pt x="4692" y="176832"/>
                </a:lnTo>
                <a:cubicBezTo>
                  <a:pt x="1805" y="176832"/>
                  <a:pt x="0" y="174667"/>
                  <a:pt x="0" y="172141"/>
                </a:cubicBezTo>
                <a:cubicBezTo>
                  <a:pt x="0" y="169614"/>
                  <a:pt x="1805" y="167449"/>
                  <a:pt x="4692" y="167449"/>
                </a:cubicBezTo>
                <a:lnTo>
                  <a:pt x="18405" y="167449"/>
                </a:lnTo>
                <a:lnTo>
                  <a:pt x="87333" y="167449"/>
                </a:lnTo>
                <a:lnTo>
                  <a:pt x="87333" y="127391"/>
                </a:lnTo>
                <a:cubicBezTo>
                  <a:pt x="87333" y="110069"/>
                  <a:pt x="101407" y="95994"/>
                  <a:pt x="118730" y="95994"/>
                </a:cubicBezTo>
                <a:lnTo>
                  <a:pt x="187297" y="95994"/>
                </a:lnTo>
                <a:cubicBezTo>
                  <a:pt x="204258" y="95994"/>
                  <a:pt x="218693" y="110069"/>
                  <a:pt x="218693" y="127391"/>
                </a:cubicBezTo>
                <a:lnTo>
                  <a:pt x="218693" y="167449"/>
                </a:lnTo>
                <a:lnTo>
                  <a:pt x="282930" y="167449"/>
                </a:lnTo>
                <a:lnTo>
                  <a:pt x="282930" y="129133"/>
                </a:lnTo>
                <a:lnTo>
                  <a:pt x="282930" y="32479"/>
                </a:lnTo>
                <a:cubicBezTo>
                  <a:pt x="282930" y="19487"/>
                  <a:pt x="272465" y="9022"/>
                  <a:pt x="259473" y="9022"/>
                </a:cubicBezTo>
                <a:cubicBezTo>
                  <a:pt x="254781" y="9022"/>
                  <a:pt x="250451" y="10465"/>
                  <a:pt x="246481" y="12991"/>
                </a:cubicBezTo>
                <a:cubicBezTo>
                  <a:pt x="250270" y="18585"/>
                  <a:pt x="251894" y="25171"/>
                  <a:pt x="251353" y="31577"/>
                </a:cubicBezTo>
                <a:lnTo>
                  <a:pt x="243845" y="47761"/>
                </a:lnTo>
                <a:lnTo>
                  <a:pt x="243233" y="49080"/>
                </a:lnTo>
                <a:cubicBezTo>
                  <a:pt x="242512" y="49801"/>
                  <a:pt x="241429" y="50523"/>
                  <a:pt x="239985" y="50523"/>
                </a:cubicBezTo>
                <a:cubicBezTo>
                  <a:pt x="238903" y="50523"/>
                  <a:pt x="237820" y="49801"/>
                  <a:pt x="236737" y="49080"/>
                </a:cubicBezTo>
                <a:lnTo>
                  <a:pt x="203536" y="15878"/>
                </a:lnTo>
                <a:cubicBezTo>
                  <a:pt x="201732" y="14074"/>
                  <a:pt x="201732" y="11187"/>
                  <a:pt x="203536" y="9383"/>
                </a:cubicBezTo>
                <a:cubicBezTo>
                  <a:pt x="213641" y="-722"/>
                  <a:pt x="228798" y="-1444"/>
                  <a:pt x="239985" y="6495"/>
                </a:cubicBezTo>
                <a:cubicBezTo>
                  <a:pt x="245399" y="2165"/>
                  <a:pt x="252255" y="0"/>
                  <a:pt x="259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2" name="Freeform 755">
            <a:extLst>
              <a:ext uri="{FF2B5EF4-FFF2-40B4-BE49-F238E27FC236}">
                <a16:creationId xmlns:a16="http://schemas.microsoft.com/office/drawing/2014/main" id="{142CE270-55CB-C244-E841-454668841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804" y="3842088"/>
            <a:ext cx="277405" cy="268782"/>
          </a:xfrm>
          <a:custGeom>
            <a:avLst/>
            <a:gdLst/>
            <a:ahLst/>
            <a:cxnLst/>
            <a:rect l="0" t="0" r="r" b="b"/>
            <a:pathLst>
              <a:path w="306026" h="296645">
                <a:moveTo>
                  <a:pt x="157705" y="218334"/>
                </a:moveTo>
                <a:lnTo>
                  <a:pt x="157705" y="256948"/>
                </a:lnTo>
                <a:cubicBezTo>
                  <a:pt x="157705" y="262361"/>
                  <a:pt x="162035" y="267053"/>
                  <a:pt x="167809" y="267053"/>
                </a:cubicBezTo>
                <a:cubicBezTo>
                  <a:pt x="173583" y="267053"/>
                  <a:pt x="178275" y="262361"/>
                  <a:pt x="178275" y="256948"/>
                </a:cubicBezTo>
                <a:lnTo>
                  <a:pt x="178275" y="218334"/>
                </a:lnTo>
                <a:lnTo>
                  <a:pt x="157705" y="218334"/>
                </a:lnTo>
                <a:close/>
                <a:moveTo>
                  <a:pt x="127391" y="218334"/>
                </a:moveTo>
                <a:lnTo>
                  <a:pt x="127391" y="256948"/>
                </a:lnTo>
                <a:cubicBezTo>
                  <a:pt x="127391" y="262361"/>
                  <a:pt x="132082" y="267053"/>
                  <a:pt x="137856" y="267053"/>
                </a:cubicBezTo>
                <a:cubicBezTo>
                  <a:pt x="143630" y="267053"/>
                  <a:pt x="148322" y="262361"/>
                  <a:pt x="148322" y="256948"/>
                </a:cubicBezTo>
                <a:lnTo>
                  <a:pt x="148322" y="218334"/>
                </a:lnTo>
                <a:lnTo>
                  <a:pt x="127391" y="218334"/>
                </a:lnTo>
                <a:close/>
                <a:moveTo>
                  <a:pt x="23097" y="176832"/>
                </a:moveTo>
                <a:lnTo>
                  <a:pt x="23097" y="204620"/>
                </a:lnTo>
                <a:cubicBezTo>
                  <a:pt x="23097" y="206785"/>
                  <a:pt x="25262" y="209312"/>
                  <a:pt x="27788" y="209312"/>
                </a:cubicBezTo>
                <a:lnTo>
                  <a:pt x="278239" y="209312"/>
                </a:lnTo>
                <a:cubicBezTo>
                  <a:pt x="280765" y="209312"/>
                  <a:pt x="282930" y="206785"/>
                  <a:pt x="282930" y="204620"/>
                </a:cubicBezTo>
                <a:lnTo>
                  <a:pt x="282930" y="176832"/>
                </a:lnTo>
                <a:lnTo>
                  <a:pt x="187297" y="176832"/>
                </a:lnTo>
                <a:lnTo>
                  <a:pt x="118730" y="176832"/>
                </a:lnTo>
                <a:lnTo>
                  <a:pt x="23097" y="176832"/>
                </a:lnTo>
                <a:close/>
                <a:moveTo>
                  <a:pt x="14153" y="149369"/>
                </a:moveTo>
                <a:lnTo>
                  <a:pt x="63279" y="149369"/>
                </a:lnTo>
                <a:cubicBezTo>
                  <a:pt x="65770" y="149369"/>
                  <a:pt x="67906" y="151486"/>
                  <a:pt x="67906" y="153955"/>
                </a:cubicBezTo>
                <a:cubicBezTo>
                  <a:pt x="67906" y="156425"/>
                  <a:pt x="65770" y="158541"/>
                  <a:pt x="63279" y="158541"/>
                </a:cubicBezTo>
                <a:lnTo>
                  <a:pt x="14153" y="158541"/>
                </a:lnTo>
                <a:cubicBezTo>
                  <a:pt x="11661" y="158541"/>
                  <a:pt x="9525" y="156425"/>
                  <a:pt x="9525" y="153955"/>
                </a:cubicBezTo>
                <a:cubicBezTo>
                  <a:pt x="9525" y="151486"/>
                  <a:pt x="11661" y="149369"/>
                  <a:pt x="14153" y="149369"/>
                </a:cubicBezTo>
                <a:close/>
                <a:moveTo>
                  <a:pt x="4617" y="130319"/>
                </a:moveTo>
                <a:lnTo>
                  <a:pt x="49004" y="130319"/>
                </a:lnTo>
                <a:cubicBezTo>
                  <a:pt x="51490" y="130319"/>
                  <a:pt x="53620" y="132436"/>
                  <a:pt x="53620" y="134905"/>
                </a:cubicBezTo>
                <a:cubicBezTo>
                  <a:pt x="53620" y="137375"/>
                  <a:pt x="51490" y="139491"/>
                  <a:pt x="49004" y="139491"/>
                </a:cubicBezTo>
                <a:lnTo>
                  <a:pt x="4617" y="139491"/>
                </a:lnTo>
                <a:cubicBezTo>
                  <a:pt x="1776" y="139491"/>
                  <a:pt x="0" y="137375"/>
                  <a:pt x="0" y="134905"/>
                </a:cubicBezTo>
                <a:cubicBezTo>
                  <a:pt x="0" y="132436"/>
                  <a:pt x="1776" y="130319"/>
                  <a:pt x="4617" y="130319"/>
                </a:cubicBezTo>
                <a:close/>
                <a:moveTo>
                  <a:pt x="19037" y="111269"/>
                </a:moveTo>
                <a:lnTo>
                  <a:pt x="55210" y="111269"/>
                </a:lnTo>
                <a:cubicBezTo>
                  <a:pt x="58133" y="111269"/>
                  <a:pt x="59960" y="113386"/>
                  <a:pt x="59960" y="115855"/>
                </a:cubicBezTo>
                <a:cubicBezTo>
                  <a:pt x="59960" y="118325"/>
                  <a:pt x="58133" y="120441"/>
                  <a:pt x="55210" y="120441"/>
                </a:cubicBezTo>
                <a:lnTo>
                  <a:pt x="19037" y="120441"/>
                </a:lnTo>
                <a:cubicBezTo>
                  <a:pt x="16480" y="120441"/>
                  <a:pt x="14287" y="118325"/>
                  <a:pt x="14287" y="115855"/>
                </a:cubicBezTo>
                <a:cubicBezTo>
                  <a:pt x="14287" y="113386"/>
                  <a:pt x="16480" y="111269"/>
                  <a:pt x="19037" y="111269"/>
                </a:cubicBezTo>
                <a:close/>
                <a:moveTo>
                  <a:pt x="118730" y="105377"/>
                </a:moveTo>
                <a:cubicBezTo>
                  <a:pt x="106460" y="105377"/>
                  <a:pt x="96355" y="115121"/>
                  <a:pt x="96355" y="127391"/>
                </a:cubicBezTo>
                <a:lnTo>
                  <a:pt x="96355" y="167449"/>
                </a:lnTo>
                <a:lnTo>
                  <a:pt x="114038" y="167449"/>
                </a:lnTo>
                <a:lnTo>
                  <a:pt x="114038" y="132083"/>
                </a:lnTo>
                <a:cubicBezTo>
                  <a:pt x="114038" y="129556"/>
                  <a:pt x="116204" y="127391"/>
                  <a:pt x="118730" y="127391"/>
                </a:cubicBezTo>
                <a:cubicBezTo>
                  <a:pt x="121256" y="127391"/>
                  <a:pt x="123421" y="129556"/>
                  <a:pt x="123421" y="132083"/>
                </a:cubicBezTo>
                <a:lnTo>
                  <a:pt x="123421" y="167449"/>
                </a:lnTo>
                <a:lnTo>
                  <a:pt x="182605" y="167449"/>
                </a:lnTo>
                <a:lnTo>
                  <a:pt x="182605" y="132083"/>
                </a:lnTo>
                <a:cubicBezTo>
                  <a:pt x="182605" y="129556"/>
                  <a:pt x="184410" y="127391"/>
                  <a:pt x="187297" y="127391"/>
                </a:cubicBezTo>
                <a:cubicBezTo>
                  <a:pt x="189823" y="127391"/>
                  <a:pt x="191627" y="129556"/>
                  <a:pt x="191627" y="132083"/>
                </a:cubicBezTo>
                <a:lnTo>
                  <a:pt x="191627" y="167449"/>
                </a:lnTo>
                <a:lnTo>
                  <a:pt x="209311" y="167449"/>
                </a:lnTo>
                <a:lnTo>
                  <a:pt x="209311" y="127391"/>
                </a:lnTo>
                <a:cubicBezTo>
                  <a:pt x="209311" y="115121"/>
                  <a:pt x="199206" y="105377"/>
                  <a:pt x="187297" y="105377"/>
                </a:cubicBezTo>
                <a:lnTo>
                  <a:pt x="118730" y="105377"/>
                </a:lnTo>
                <a:close/>
                <a:moveTo>
                  <a:pt x="153805" y="42581"/>
                </a:moveTo>
                <a:cubicBezTo>
                  <a:pt x="143249" y="42581"/>
                  <a:pt x="134513" y="50954"/>
                  <a:pt x="134513" y="61874"/>
                </a:cubicBezTo>
                <a:cubicBezTo>
                  <a:pt x="134513" y="72066"/>
                  <a:pt x="143249" y="80803"/>
                  <a:pt x="153805" y="80803"/>
                </a:cubicBezTo>
                <a:cubicBezTo>
                  <a:pt x="163998" y="80803"/>
                  <a:pt x="172734" y="72066"/>
                  <a:pt x="172734" y="61874"/>
                </a:cubicBezTo>
                <a:cubicBezTo>
                  <a:pt x="172734" y="50954"/>
                  <a:pt x="163998" y="42581"/>
                  <a:pt x="153805" y="42581"/>
                </a:cubicBezTo>
                <a:close/>
                <a:moveTo>
                  <a:pt x="153805" y="33481"/>
                </a:moveTo>
                <a:cubicBezTo>
                  <a:pt x="169458" y="33481"/>
                  <a:pt x="182198" y="45857"/>
                  <a:pt x="182198" y="61874"/>
                </a:cubicBezTo>
                <a:cubicBezTo>
                  <a:pt x="182198" y="77527"/>
                  <a:pt x="169458" y="90267"/>
                  <a:pt x="153805" y="90267"/>
                </a:cubicBezTo>
                <a:cubicBezTo>
                  <a:pt x="138153" y="90267"/>
                  <a:pt x="125412" y="77527"/>
                  <a:pt x="125412" y="61874"/>
                </a:cubicBezTo>
                <a:cubicBezTo>
                  <a:pt x="125412" y="45857"/>
                  <a:pt x="138153" y="33481"/>
                  <a:pt x="153805" y="33481"/>
                </a:cubicBezTo>
                <a:close/>
                <a:moveTo>
                  <a:pt x="225595" y="10510"/>
                </a:moveTo>
                <a:cubicBezTo>
                  <a:pt x="221490" y="10014"/>
                  <a:pt x="217250" y="10826"/>
                  <a:pt x="213641" y="12991"/>
                </a:cubicBezTo>
                <a:lnTo>
                  <a:pt x="239624" y="38975"/>
                </a:lnTo>
                <a:cubicBezTo>
                  <a:pt x="243955" y="31757"/>
                  <a:pt x="242872" y="22013"/>
                  <a:pt x="236737" y="15878"/>
                </a:cubicBezTo>
                <a:cubicBezTo>
                  <a:pt x="233670" y="12811"/>
                  <a:pt x="229700" y="11006"/>
                  <a:pt x="225595" y="10510"/>
                </a:cubicBezTo>
                <a:close/>
                <a:moveTo>
                  <a:pt x="259473" y="0"/>
                </a:moveTo>
                <a:cubicBezTo>
                  <a:pt x="277517" y="0"/>
                  <a:pt x="291952" y="14435"/>
                  <a:pt x="291952" y="32479"/>
                </a:cubicBezTo>
                <a:lnTo>
                  <a:pt x="291952" y="147916"/>
                </a:lnTo>
                <a:lnTo>
                  <a:pt x="291952" y="167449"/>
                </a:lnTo>
                <a:lnTo>
                  <a:pt x="301335" y="167449"/>
                </a:lnTo>
                <a:cubicBezTo>
                  <a:pt x="303861" y="167449"/>
                  <a:pt x="306026" y="169614"/>
                  <a:pt x="306026" y="172141"/>
                </a:cubicBezTo>
                <a:cubicBezTo>
                  <a:pt x="306026" y="174667"/>
                  <a:pt x="303861" y="176832"/>
                  <a:pt x="301335" y="176832"/>
                </a:cubicBezTo>
                <a:lnTo>
                  <a:pt x="291952" y="176832"/>
                </a:lnTo>
                <a:lnTo>
                  <a:pt x="291952" y="204620"/>
                </a:lnTo>
                <a:cubicBezTo>
                  <a:pt x="291952" y="210394"/>
                  <a:pt x="287982" y="215447"/>
                  <a:pt x="282930" y="217251"/>
                </a:cubicBezTo>
                <a:lnTo>
                  <a:pt x="282930" y="291954"/>
                </a:lnTo>
                <a:cubicBezTo>
                  <a:pt x="282930" y="294480"/>
                  <a:pt x="280765" y="296645"/>
                  <a:pt x="278239" y="296645"/>
                </a:cubicBezTo>
                <a:cubicBezTo>
                  <a:pt x="275712" y="296645"/>
                  <a:pt x="273547" y="294480"/>
                  <a:pt x="273547" y="291954"/>
                </a:cubicBezTo>
                <a:lnTo>
                  <a:pt x="273547" y="218334"/>
                </a:lnTo>
                <a:lnTo>
                  <a:pt x="209311" y="218334"/>
                </a:lnTo>
                <a:lnTo>
                  <a:pt x="209311" y="262361"/>
                </a:lnTo>
                <a:cubicBezTo>
                  <a:pt x="209311" y="264887"/>
                  <a:pt x="207145" y="267053"/>
                  <a:pt x="204980" y="267053"/>
                </a:cubicBezTo>
                <a:cubicBezTo>
                  <a:pt x="202454" y="267053"/>
                  <a:pt x="200289" y="264887"/>
                  <a:pt x="200289" y="262361"/>
                </a:cubicBezTo>
                <a:lnTo>
                  <a:pt x="200289" y="218334"/>
                </a:lnTo>
                <a:lnTo>
                  <a:pt x="187658" y="218334"/>
                </a:lnTo>
                <a:lnTo>
                  <a:pt x="187658" y="256948"/>
                </a:lnTo>
                <a:cubicBezTo>
                  <a:pt x="187658" y="267775"/>
                  <a:pt x="178636" y="276436"/>
                  <a:pt x="167809" y="276436"/>
                </a:cubicBezTo>
                <a:cubicBezTo>
                  <a:pt x="162035" y="276436"/>
                  <a:pt x="156622" y="273549"/>
                  <a:pt x="153013" y="269218"/>
                </a:cubicBezTo>
                <a:cubicBezTo>
                  <a:pt x="149405" y="273549"/>
                  <a:pt x="143991" y="276436"/>
                  <a:pt x="137856" y="276436"/>
                </a:cubicBezTo>
                <a:cubicBezTo>
                  <a:pt x="127030" y="276436"/>
                  <a:pt x="118008" y="267775"/>
                  <a:pt x="118008" y="256948"/>
                </a:cubicBezTo>
                <a:lnTo>
                  <a:pt x="118008" y="218334"/>
                </a:lnTo>
                <a:lnTo>
                  <a:pt x="104655" y="218334"/>
                </a:lnTo>
                <a:lnTo>
                  <a:pt x="104655" y="262361"/>
                </a:lnTo>
                <a:cubicBezTo>
                  <a:pt x="104655" y="264887"/>
                  <a:pt x="102851" y="267053"/>
                  <a:pt x="99964" y="267053"/>
                </a:cubicBezTo>
                <a:cubicBezTo>
                  <a:pt x="97438" y="267053"/>
                  <a:pt x="95633" y="264887"/>
                  <a:pt x="95633" y="262361"/>
                </a:cubicBezTo>
                <a:lnTo>
                  <a:pt x="95633" y="218334"/>
                </a:lnTo>
                <a:lnTo>
                  <a:pt x="32119" y="218334"/>
                </a:lnTo>
                <a:lnTo>
                  <a:pt x="32119" y="291954"/>
                </a:lnTo>
                <a:cubicBezTo>
                  <a:pt x="32119" y="294480"/>
                  <a:pt x="30314" y="296645"/>
                  <a:pt x="27788" y="296645"/>
                </a:cubicBezTo>
                <a:cubicBezTo>
                  <a:pt x="25262" y="296645"/>
                  <a:pt x="23097" y="294480"/>
                  <a:pt x="23097" y="291954"/>
                </a:cubicBezTo>
                <a:lnTo>
                  <a:pt x="23097" y="217251"/>
                </a:lnTo>
                <a:cubicBezTo>
                  <a:pt x="17683" y="215447"/>
                  <a:pt x="13714" y="210394"/>
                  <a:pt x="13714" y="204620"/>
                </a:cubicBezTo>
                <a:lnTo>
                  <a:pt x="13714" y="176832"/>
                </a:lnTo>
                <a:lnTo>
                  <a:pt x="4692" y="176832"/>
                </a:lnTo>
                <a:cubicBezTo>
                  <a:pt x="1805" y="176832"/>
                  <a:pt x="0" y="174667"/>
                  <a:pt x="0" y="172141"/>
                </a:cubicBezTo>
                <a:cubicBezTo>
                  <a:pt x="0" y="169614"/>
                  <a:pt x="1805" y="167449"/>
                  <a:pt x="4692" y="167449"/>
                </a:cubicBezTo>
                <a:lnTo>
                  <a:pt x="18405" y="167449"/>
                </a:lnTo>
                <a:lnTo>
                  <a:pt x="87333" y="167449"/>
                </a:lnTo>
                <a:lnTo>
                  <a:pt x="87333" y="127391"/>
                </a:lnTo>
                <a:cubicBezTo>
                  <a:pt x="87333" y="110069"/>
                  <a:pt x="101407" y="95994"/>
                  <a:pt x="118730" y="95994"/>
                </a:cubicBezTo>
                <a:lnTo>
                  <a:pt x="187297" y="95994"/>
                </a:lnTo>
                <a:cubicBezTo>
                  <a:pt x="204258" y="95994"/>
                  <a:pt x="218693" y="110069"/>
                  <a:pt x="218693" y="127391"/>
                </a:cubicBezTo>
                <a:lnTo>
                  <a:pt x="218693" y="167449"/>
                </a:lnTo>
                <a:lnTo>
                  <a:pt x="282930" y="167449"/>
                </a:lnTo>
                <a:lnTo>
                  <a:pt x="282930" y="129133"/>
                </a:lnTo>
                <a:lnTo>
                  <a:pt x="282930" y="32479"/>
                </a:lnTo>
                <a:cubicBezTo>
                  <a:pt x="282930" y="19487"/>
                  <a:pt x="272465" y="9022"/>
                  <a:pt x="259473" y="9022"/>
                </a:cubicBezTo>
                <a:cubicBezTo>
                  <a:pt x="254781" y="9022"/>
                  <a:pt x="250451" y="10465"/>
                  <a:pt x="246481" y="12991"/>
                </a:cubicBezTo>
                <a:cubicBezTo>
                  <a:pt x="250270" y="18585"/>
                  <a:pt x="251894" y="25171"/>
                  <a:pt x="251353" y="31577"/>
                </a:cubicBezTo>
                <a:lnTo>
                  <a:pt x="243845" y="47761"/>
                </a:lnTo>
                <a:lnTo>
                  <a:pt x="243233" y="49080"/>
                </a:lnTo>
                <a:cubicBezTo>
                  <a:pt x="242512" y="49801"/>
                  <a:pt x="241429" y="50523"/>
                  <a:pt x="239985" y="50523"/>
                </a:cubicBezTo>
                <a:cubicBezTo>
                  <a:pt x="238903" y="50523"/>
                  <a:pt x="237820" y="49801"/>
                  <a:pt x="236737" y="49080"/>
                </a:cubicBezTo>
                <a:lnTo>
                  <a:pt x="203536" y="15878"/>
                </a:lnTo>
                <a:cubicBezTo>
                  <a:pt x="201732" y="14074"/>
                  <a:pt x="201732" y="11187"/>
                  <a:pt x="203536" y="9383"/>
                </a:cubicBezTo>
                <a:cubicBezTo>
                  <a:pt x="213641" y="-722"/>
                  <a:pt x="228798" y="-1444"/>
                  <a:pt x="239985" y="6495"/>
                </a:cubicBezTo>
                <a:cubicBezTo>
                  <a:pt x="245399" y="2165"/>
                  <a:pt x="252255" y="0"/>
                  <a:pt x="259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3" name="Freeform 755">
            <a:extLst>
              <a:ext uri="{FF2B5EF4-FFF2-40B4-BE49-F238E27FC236}">
                <a16:creationId xmlns:a16="http://schemas.microsoft.com/office/drawing/2014/main" id="{DE2628A8-4335-653C-55F3-7A86F7227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804" y="4745320"/>
            <a:ext cx="277405" cy="268782"/>
          </a:xfrm>
          <a:custGeom>
            <a:avLst/>
            <a:gdLst/>
            <a:ahLst/>
            <a:cxnLst/>
            <a:rect l="0" t="0" r="r" b="b"/>
            <a:pathLst>
              <a:path w="306026" h="296645">
                <a:moveTo>
                  <a:pt x="157705" y="218334"/>
                </a:moveTo>
                <a:lnTo>
                  <a:pt x="157705" y="256948"/>
                </a:lnTo>
                <a:cubicBezTo>
                  <a:pt x="157705" y="262361"/>
                  <a:pt x="162035" y="267053"/>
                  <a:pt x="167809" y="267053"/>
                </a:cubicBezTo>
                <a:cubicBezTo>
                  <a:pt x="173583" y="267053"/>
                  <a:pt x="178275" y="262361"/>
                  <a:pt x="178275" y="256948"/>
                </a:cubicBezTo>
                <a:lnTo>
                  <a:pt x="178275" y="218334"/>
                </a:lnTo>
                <a:lnTo>
                  <a:pt x="157705" y="218334"/>
                </a:lnTo>
                <a:close/>
                <a:moveTo>
                  <a:pt x="127391" y="218334"/>
                </a:moveTo>
                <a:lnTo>
                  <a:pt x="127391" y="256948"/>
                </a:lnTo>
                <a:cubicBezTo>
                  <a:pt x="127391" y="262361"/>
                  <a:pt x="132082" y="267053"/>
                  <a:pt x="137856" y="267053"/>
                </a:cubicBezTo>
                <a:cubicBezTo>
                  <a:pt x="143630" y="267053"/>
                  <a:pt x="148322" y="262361"/>
                  <a:pt x="148322" y="256948"/>
                </a:cubicBezTo>
                <a:lnTo>
                  <a:pt x="148322" y="218334"/>
                </a:lnTo>
                <a:lnTo>
                  <a:pt x="127391" y="218334"/>
                </a:lnTo>
                <a:close/>
                <a:moveTo>
                  <a:pt x="23097" y="176832"/>
                </a:moveTo>
                <a:lnTo>
                  <a:pt x="23097" y="204620"/>
                </a:lnTo>
                <a:cubicBezTo>
                  <a:pt x="23097" y="206785"/>
                  <a:pt x="25262" y="209312"/>
                  <a:pt x="27788" y="209312"/>
                </a:cubicBezTo>
                <a:lnTo>
                  <a:pt x="278239" y="209312"/>
                </a:lnTo>
                <a:cubicBezTo>
                  <a:pt x="280765" y="209312"/>
                  <a:pt x="282930" y="206785"/>
                  <a:pt x="282930" y="204620"/>
                </a:cubicBezTo>
                <a:lnTo>
                  <a:pt x="282930" y="176832"/>
                </a:lnTo>
                <a:lnTo>
                  <a:pt x="187297" y="176832"/>
                </a:lnTo>
                <a:lnTo>
                  <a:pt x="118730" y="176832"/>
                </a:lnTo>
                <a:lnTo>
                  <a:pt x="23097" y="176832"/>
                </a:lnTo>
                <a:close/>
                <a:moveTo>
                  <a:pt x="14153" y="149369"/>
                </a:moveTo>
                <a:lnTo>
                  <a:pt x="63279" y="149369"/>
                </a:lnTo>
                <a:cubicBezTo>
                  <a:pt x="65770" y="149369"/>
                  <a:pt x="67906" y="151486"/>
                  <a:pt x="67906" y="153955"/>
                </a:cubicBezTo>
                <a:cubicBezTo>
                  <a:pt x="67906" y="156425"/>
                  <a:pt x="65770" y="158541"/>
                  <a:pt x="63279" y="158541"/>
                </a:cubicBezTo>
                <a:lnTo>
                  <a:pt x="14153" y="158541"/>
                </a:lnTo>
                <a:cubicBezTo>
                  <a:pt x="11661" y="158541"/>
                  <a:pt x="9525" y="156425"/>
                  <a:pt x="9525" y="153955"/>
                </a:cubicBezTo>
                <a:cubicBezTo>
                  <a:pt x="9525" y="151486"/>
                  <a:pt x="11661" y="149369"/>
                  <a:pt x="14153" y="149369"/>
                </a:cubicBezTo>
                <a:close/>
                <a:moveTo>
                  <a:pt x="4617" y="130319"/>
                </a:moveTo>
                <a:lnTo>
                  <a:pt x="49004" y="130319"/>
                </a:lnTo>
                <a:cubicBezTo>
                  <a:pt x="51490" y="130319"/>
                  <a:pt x="53620" y="132436"/>
                  <a:pt x="53620" y="134905"/>
                </a:cubicBezTo>
                <a:cubicBezTo>
                  <a:pt x="53620" y="137375"/>
                  <a:pt x="51490" y="139491"/>
                  <a:pt x="49004" y="139491"/>
                </a:cubicBezTo>
                <a:lnTo>
                  <a:pt x="4617" y="139491"/>
                </a:lnTo>
                <a:cubicBezTo>
                  <a:pt x="1776" y="139491"/>
                  <a:pt x="0" y="137375"/>
                  <a:pt x="0" y="134905"/>
                </a:cubicBezTo>
                <a:cubicBezTo>
                  <a:pt x="0" y="132436"/>
                  <a:pt x="1776" y="130319"/>
                  <a:pt x="4617" y="130319"/>
                </a:cubicBezTo>
                <a:close/>
                <a:moveTo>
                  <a:pt x="19037" y="111269"/>
                </a:moveTo>
                <a:lnTo>
                  <a:pt x="55210" y="111269"/>
                </a:lnTo>
                <a:cubicBezTo>
                  <a:pt x="58133" y="111269"/>
                  <a:pt x="59960" y="113386"/>
                  <a:pt x="59960" y="115855"/>
                </a:cubicBezTo>
                <a:cubicBezTo>
                  <a:pt x="59960" y="118325"/>
                  <a:pt x="58133" y="120441"/>
                  <a:pt x="55210" y="120441"/>
                </a:cubicBezTo>
                <a:lnTo>
                  <a:pt x="19037" y="120441"/>
                </a:lnTo>
                <a:cubicBezTo>
                  <a:pt x="16480" y="120441"/>
                  <a:pt x="14287" y="118325"/>
                  <a:pt x="14287" y="115855"/>
                </a:cubicBezTo>
                <a:cubicBezTo>
                  <a:pt x="14287" y="113386"/>
                  <a:pt x="16480" y="111269"/>
                  <a:pt x="19037" y="111269"/>
                </a:cubicBezTo>
                <a:close/>
                <a:moveTo>
                  <a:pt x="118730" y="105377"/>
                </a:moveTo>
                <a:cubicBezTo>
                  <a:pt x="106460" y="105377"/>
                  <a:pt x="96355" y="115121"/>
                  <a:pt x="96355" y="127391"/>
                </a:cubicBezTo>
                <a:lnTo>
                  <a:pt x="96355" y="167449"/>
                </a:lnTo>
                <a:lnTo>
                  <a:pt x="114038" y="167449"/>
                </a:lnTo>
                <a:lnTo>
                  <a:pt x="114038" y="132083"/>
                </a:lnTo>
                <a:cubicBezTo>
                  <a:pt x="114038" y="129556"/>
                  <a:pt x="116204" y="127391"/>
                  <a:pt x="118730" y="127391"/>
                </a:cubicBezTo>
                <a:cubicBezTo>
                  <a:pt x="121256" y="127391"/>
                  <a:pt x="123421" y="129556"/>
                  <a:pt x="123421" y="132083"/>
                </a:cubicBezTo>
                <a:lnTo>
                  <a:pt x="123421" y="167449"/>
                </a:lnTo>
                <a:lnTo>
                  <a:pt x="182605" y="167449"/>
                </a:lnTo>
                <a:lnTo>
                  <a:pt x="182605" y="132083"/>
                </a:lnTo>
                <a:cubicBezTo>
                  <a:pt x="182605" y="129556"/>
                  <a:pt x="184410" y="127391"/>
                  <a:pt x="187297" y="127391"/>
                </a:cubicBezTo>
                <a:cubicBezTo>
                  <a:pt x="189823" y="127391"/>
                  <a:pt x="191627" y="129556"/>
                  <a:pt x="191627" y="132083"/>
                </a:cubicBezTo>
                <a:lnTo>
                  <a:pt x="191627" y="167449"/>
                </a:lnTo>
                <a:lnTo>
                  <a:pt x="209311" y="167449"/>
                </a:lnTo>
                <a:lnTo>
                  <a:pt x="209311" y="127391"/>
                </a:lnTo>
                <a:cubicBezTo>
                  <a:pt x="209311" y="115121"/>
                  <a:pt x="199206" y="105377"/>
                  <a:pt x="187297" y="105377"/>
                </a:cubicBezTo>
                <a:lnTo>
                  <a:pt x="118730" y="105377"/>
                </a:lnTo>
                <a:close/>
                <a:moveTo>
                  <a:pt x="153805" y="42581"/>
                </a:moveTo>
                <a:cubicBezTo>
                  <a:pt x="143249" y="42581"/>
                  <a:pt x="134513" y="50954"/>
                  <a:pt x="134513" y="61874"/>
                </a:cubicBezTo>
                <a:cubicBezTo>
                  <a:pt x="134513" y="72066"/>
                  <a:pt x="143249" y="80803"/>
                  <a:pt x="153805" y="80803"/>
                </a:cubicBezTo>
                <a:cubicBezTo>
                  <a:pt x="163998" y="80803"/>
                  <a:pt x="172734" y="72066"/>
                  <a:pt x="172734" y="61874"/>
                </a:cubicBezTo>
                <a:cubicBezTo>
                  <a:pt x="172734" y="50954"/>
                  <a:pt x="163998" y="42581"/>
                  <a:pt x="153805" y="42581"/>
                </a:cubicBezTo>
                <a:close/>
                <a:moveTo>
                  <a:pt x="153805" y="33481"/>
                </a:moveTo>
                <a:cubicBezTo>
                  <a:pt x="169458" y="33481"/>
                  <a:pt x="182198" y="45857"/>
                  <a:pt x="182198" y="61874"/>
                </a:cubicBezTo>
                <a:cubicBezTo>
                  <a:pt x="182198" y="77527"/>
                  <a:pt x="169458" y="90267"/>
                  <a:pt x="153805" y="90267"/>
                </a:cubicBezTo>
                <a:cubicBezTo>
                  <a:pt x="138153" y="90267"/>
                  <a:pt x="125412" y="77527"/>
                  <a:pt x="125412" y="61874"/>
                </a:cubicBezTo>
                <a:cubicBezTo>
                  <a:pt x="125412" y="45857"/>
                  <a:pt x="138153" y="33481"/>
                  <a:pt x="153805" y="33481"/>
                </a:cubicBezTo>
                <a:close/>
                <a:moveTo>
                  <a:pt x="225595" y="10510"/>
                </a:moveTo>
                <a:cubicBezTo>
                  <a:pt x="221490" y="10014"/>
                  <a:pt x="217250" y="10826"/>
                  <a:pt x="213641" y="12991"/>
                </a:cubicBezTo>
                <a:lnTo>
                  <a:pt x="239624" y="38975"/>
                </a:lnTo>
                <a:cubicBezTo>
                  <a:pt x="243955" y="31757"/>
                  <a:pt x="242872" y="22013"/>
                  <a:pt x="236737" y="15878"/>
                </a:cubicBezTo>
                <a:cubicBezTo>
                  <a:pt x="233670" y="12811"/>
                  <a:pt x="229700" y="11006"/>
                  <a:pt x="225595" y="10510"/>
                </a:cubicBezTo>
                <a:close/>
                <a:moveTo>
                  <a:pt x="259473" y="0"/>
                </a:moveTo>
                <a:cubicBezTo>
                  <a:pt x="277517" y="0"/>
                  <a:pt x="291952" y="14435"/>
                  <a:pt x="291952" y="32479"/>
                </a:cubicBezTo>
                <a:lnTo>
                  <a:pt x="291952" y="147916"/>
                </a:lnTo>
                <a:lnTo>
                  <a:pt x="291952" y="167449"/>
                </a:lnTo>
                <a:lnTo>
                  <a:pt x="301335" y="167449"/>
                </a:lnTo>
                <a:cubicBezTo>
                  <a:pt x="303861" y="167449"/>
                  <a:pt x="306026" y="169614"/>
                  <a:pt x="306026" y="172141"/>
                </a:cubicBezTo>
                <a:cubicBezTo>
                  <a:pt x="306026" y="174667"/>
                  <a:pt x="303861" y="176832"/>
                  <a:pt x="301335" y="176832"/>
                </a:cubicBezTo>
                <a:lnTo>
                  <a:pt x="291952" y="176832"/>
                </a:lnTo>
                <a:lnTo>
                  <a:pt x="291952" y="204620"/>
                </a:lnTo>
                <a:cubicBezTo>
                  <a:pt x="291952" y="210394"/>
                  <a:pt x="287982" y="215447"/>
                  <a:pt x="282930" y="217251"/>
                </a:cubicBezTo>
                <a:lnTo>
                  <a:pt x="282930" y="291954"/>
                </a:lnTo>
                <a:cubicBezTo>
                  <a:pt x="282930" y="294480"/>
                  <a:pt x="280765" y="296645"/>
                  <a:pt x="278239" y="296645"/>
                </a:cubicBezTo>
                <a:cubicBezTo>
                  <a:pt x="275712" y="296645"/>
                  <a:pt x="273547" y="294480"/>
                  <a:pt x="273547" y="291954"/>
                </a:cubicBezTo>
                <a:lnTo>
                  <a:pt x="273547" y="218334"/>
                </a:lnTo>
                <a:lnTo>
                  <a:pt x="209311" y="218334"/>
                </a:lnTo>
                <a:lnTo>
                  <a:pt x="209311" y="262361"/>
                </a:lnTo>
                <a:cubicBezTo>
                  <a:pt x="209311" y="264887"/>
                  <a:pt x="207145" y="267053"/>
                  <a:pt x="204980" y="267053"/>
                </a:cubicBezTo>
                <a:cubicBezTo>
                  <a:pt x="202454" y="267053"/>
                  <a:pt x="200289" y="264887"/>
                  <a:pt x="200289" y="262361"/>
                </a:cubicBezTo>
                <a:lnTo>
                  <a:pt x="200289" y="218334"/>
                </a:lnTo>
                <a:lnTo>
                  <a:pt x="187658" y="218334"/>
                </a:lnTo>
                <a:lnTo>
                  <a:pt x="187658" y="256948"/>
                </a:lnTo>
                <a:cubicBezTo>
                  <a:pt x="187658" y="267775"/>
                  <a:pt x="178636" y="276436"/>
                  <a:pt x="167809" y="276436"/>
                </a:cubicBezTo>
                <a:cubicBezTo>
                  <a:pt x="162035" y="276436"/>
                  <a:pt x="156622" y="273549"/>
                  <a:pt x="153013" y="269218"/>
                </a:cubicBezTo>
                <a:cubicBezTo>
                  <a:pt x="149405" y="273549"/>
                  <a:pt x="143991" y="276436"/>
                  <a:pt x="137856" y="276436"/>
                </a:cubicBezTo>
                <a:cubicBezTo>
                  <a:pt x="127030" y="276436"/>
                  <a:pt x="118008" y="267775"/>
                  <a:pt x="118008" y="256948"/>
                </a:cubicBezTo>
                <a:lnTo>
                  <a:pt x="118008" y="218334"/>
                </a:lnTo>
                <a:lnTo>
                  <a:pt x="104655" y="218334"/>
                </a:lnTo>
                <a:lnTo>
                  <a:pt x="104655" y="262361"/>
                </a:lnTo>
                <a:cubicBezTo>
                  <a:pt x="104655" y="264887"/>
                  <a:pt x="102851" y="267053"/>
                  <a:pt x="99964" y="267053"/>
                </a:cubicBezTo>
                <a:cubicBezTo>
                  <a:pt x="97438" y="267053"/>
                  <a:pt x="95633" y="264887"/>
                  <a:pt x="95633" y="262361"/>
                </a:cubicBezTo>
                <a:lnTo>
                  <a:pt x="95633" y="218334"/>
                </a:lnTo>
                <a:lnTo>
                  <a:pt x="32119" y="218334"/>
                </a:lnTo>
                <a:lnTo>
                  <a:pt x="32119" y="291954"/>
                </a:lnTo>
                <a:cubicBezTo>
                  <a:pt x="32119" y="294480"/>
                  <a:pt x="30314" y="296645"/>
                  <a:pt x="27788" y="296645"/>
                </a:cubicBezTo>
                <a:cubicBezTo>
                  <a:pt x="25262" y="296645"/>
                  <a:pt x="23097" y="294480"/>
                  <a:pt x="23097" y="291954"/>
                </a:cubicBezTo>
                <a:lnTo>
                  <a:pt x="23097" y="217251"/>
                </a:lnTo>
                <a:cubicBezTo>
                  <a:pt x="17683" y="215447"/>
                  <a:pt x="13714" y="210394"/>
                  <a:pt x="13714" y="204620"/>
                </a:cubicBezTo>
                <a:lnTo>
                  <a:pt x="13714" y="176832"/>
                </a:lnTo>
                <a:lnTo>
                  <a:pt x="4692" y="176832"/>
                </a:lnTo>
                <a:cubicBezTo>
                  <a:pt x="1805" y="176832"/>
                  <a:pt x="0" y="174667"/>
                  <a:pt x="0" y="172141"/>
                </a:cubicBezTo>
                <a:cubicBezTo>
                  <a:pt x="0" y="169614"/>
                  <a:pt x="1805" y="167449"/>
                  <a:pt x="4692" y="167449"/>
                </a:cubicBezTo>
                <a:lnTo>
                  <a:pt x="18405" y="167449"/>
                </a:lnTo>
                <a:lnTo>
                  <a:pt x="87333" y="167449"/>
                </a:lnTo>
                <a:lnTo>
                  <a:pt x="87333" y="127391"/>
                </a:lnTo>
                <a:cubicBezTo>
                  <a:pt x="87333" y="110069"/>
                  <a:pt x="101407" y="95994"/>
                  <a:pt x="118730" y="95994"/>
                </a:cubicBezTo>
                <a:lnTo>
                  <a:pt x="187297" y="95994"/>
                </a:lnTo>
                <a:cubicBezTo>
                  <a:pt x="204258" y="95994"/>
                  <a:pt x="218693" y="110069"/>
                  <a:pt x="218693" y="127391"/>
                </a:cubicBezTo>
                <a:lnTo>
                  <a:pt x="218693" y="167449"/>
                </a:lnTo>
                <a:lnTo>
                  <a:pt x="282930" y="167449"/>
                </a:lnTo>
                <a:lnTo>
                  <a:pt x="282930" y="129133"/>
                </a:lnTo>
                <a:lnTo>
                  <a:pt x="282930" y="32479"/>
                </a:lnTo>
                <a:cubicBezTo>
                  <a:pt x="282930" y="19487"/>
                  <a:pt x="272465" y="9022"/>
                  <a:pt x="259473" y="9022"/>
                </a:cubicBezTo>
                <a:cubicBezTo>
                  <a:pt x="254781" y="9022"/>
                  <a:pt x="250451" y="10465"/>
                  <a:pt x="246481" y="12991"/>
                </a:cubicBezTo>
                <a:cubicBezTo>
                  <a:pt x="250270" y="18585"/>
                  <a:pt x="251894" y="25171"/>
                  <a:pt x="251353" y="31577"/>
                </a:cubicBezTo>
                <a:lnTo>
                  <a:pt x="243845" y="47761"/>
                </a:lnTo>
                <a:lnTo>
                  <a:pt x="243233" y="49080"/>
                </a:lnTo>
                <a:cubicBezTo>
                  <a:pt x="242512" y="49801"/>
                  <a:pt x="241429" y="50523"/>
                  <a:pt x="239985" y="50523"/>
                </a:cubicBezTo>
                <a:cubicBezTo>
                  <a:pt x="238903" y="50523"/>
                  <a:pt x="237820" y="49801"/>
                  <a:pt x="236737" y="49080"/>
                </a:cubicBezTo>
                <a:lnTo>
                  <a:pt x="203536" y="15878"/>
                </a:lnTo>
                <a:cubicBezTo>
                  <a:pt x="201732" y="14074"/>
                  <a:pt x="201732" y="11187"/>
                  <a:pt x="203536" y="9383"/>
                </a:cubicBezTo>
                <a:cubicBezTo>
                  <a:pt x="213641" y="-722"/>
                  <a:pt x="228798" y="-1444"/>
                  <a:pt x="239985" y="6495"/>
                </a:cubicBezTo>
                <a:cubicBezTo>
                  <a:pt x="245399" y="2165"/>
                  <a:pt x="252255" y="0"/>
                  <a:pt x="259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4" name="Freeform 755">
            <a:extLst>
              <a:ext uri="{FF2B5EF4-FFF2-40B4-BE49-F238E27FC236}">
                <a16:creationId xmlns:a16="http://schemas.microsoft.com/office/drawing/2014/main" id="{0D6CEA2B-9AA8-C196-C7EB-4BF93EAEC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804" y="5648551"/>
            <a:ext cx="277405" cy="268782"/>
          </a:xfrm>
          <a:custGeom>
            <a:avLst/>
            <a:gdLst/>
            <a:ahLst/>
            <a:cxnLst/>
            <a:rect l="0" t="0" r="r" b="b"/>
            <a:pathLst>
              <a:path w="306026" h="296645">
                <a:moveTo>
                  <a:pt x="157705" y="218334"/>
                </a:moveTo>
                <a:lnTo>
                  <a:pt x="157705" y="256948"/>
                </a:lnTo>
                <a:cubicBezTo>
                  <a:pt x="157705" y="262361"/>
                  <a:pt x="162035" y="267053"/>
                  <a:pt x="167809" y="267053"/>
                </a:cubicBezTo>
                <a:cubicBezTo>
                  <a:pt x="173583" y="267053"/>
                  <a:pt x="178275" y="262361"/>
                  <a:pt x="178275" y="256948"/>
                </a:cubicBezTo>
                <a:lnTo>
                  <a:pt x="178275" y="218334"/>
                </a:lnTo>
                <a:lnTo>
                  <a:pt x="157705" y="218334"/>
                </a:lnTo>
                <a:close/>
                <a:moveTo>
                  <a:pt x="127391" y="218334"/>
                </a:moveTo>
                <a:lnTo>
                  <a:pt x="127391" y="256948"/>
                </a:lnTo>
                <a:cubicBezTo>
                  <a:pt x="127391" y="262361"/>
                  <a:pt x="132082" y="267053"/>
                  <a:pt x="137856" y="267053"/>
                </a:cubicBezTo>
                <a:cubicBezTo>
                  <a:pt x="143630" y="267053"/>
                  <a:pt x="148322" y="262361"/>
                  <a:pt x="148322" y="256948"/>
                </a:cubicBezTo>
                <a:lnTo>
                  <a:pt x="148322" y="218334"/>
                </a:lnTo>
                <a:lnTo>
                  <a:pt x="127391" y="218334"/>
                </a:lnTo>
                <a:close/>
                <a:moveTo>
                  <a:pt x="23097" y="176832"/>
                </a:moveTo>
                <a:lnTo>
                  <a:pt x="23097" y="204620"/>
                </a:lnTo>
                <a:cubicBezTo>
                  <a:pt x="23097" y="206785"/>
                  <a:pt x="25262" y="209312"/>
                  <a:pt x="27788" y="209312"/>
                </a:cubicBezTo>
                <a:lnTo>
                  <a:pt x="278239" y="209312"/>
                </a:lnTo>
                <a:cubicBezTo>
                  <a:pt x="280765" y="209312"/>
                  <a:pt x="282930" y="206785"/>
                  <a:pt x="282930" y="204620"/>
                </a:cubicBezTo>
                <a:lnTo>
                  <a:pt x="282930" y="176832"/>
                </a:lnTo>
                <a:lnTo>
                  <a:pt x="187297" y="176832"/>
                </a:lnTo>
                <a:lnTo>
                  <a:pt x="118730" y="176832"/>
                </a:lnTo>
                <a:lnTo>
                  <a:pt x="23097" y="176832"/>
                </a:lnTo>
                <a:close/>
                <a:moveTo>
                  <a:pt x="14153" y="149369"/>
                </a:moveTo>
                <a:lnTo>
                  <a:pt x="63279" y="149369"/>
                </a:lnTo>
                <a:cubicBezTo>
                  <a:pt x="65770" y="149369"/>
                  <a:pt x="67906" y="151486"/>
                  <a:pt x="67906" y="153955"/>
                </a:cubicBezTo>
                <a:cubicBezTo>
                  <a:pt x="67906" y="156425"/>
                  <a:pt x="65770" y="158541"/>
                  <a:pt x="63279" y="158541"/>
                </a:cubicBezTo>
                <a:lnTo>
                  <a:pt x="14153" y="158541"/>
                </a:lnTo>
                <a:cubicBezTo>
                  <a:pt x="11661" y="158541"/>
                  <a:pt x="9525" y="156425"/>
                  <a:pt x="9525" y="153955"/>
                </a:cubicBezTo>
                <a:cubicBezTo>
                  <a:pt x="9525" y="151486"/>
                  <a:pt x="11661" y="149369"/>
                  <a:pt x="14153" y="149369"/>
                </a:cubicBezTo>
                <a:close/>
                <a:moveTo>
                  <a:pt x="4617" y="130319"/>
                </a:moveTo>
                <a:lnTo>
                  <a:pt x="49004" y="130319"/>
                </a:lnTo>
                <a:cubicBezTo>
                  <a:pt x="51490" y="130319"/>
                  <a:pt x="53620" y="132436"/>
                  <a:pt x="53620" y="134905"/>
                </a:cubicBezTo>
                <a:cubicBezTo>
                  <a:pt x="53620" y="137375"/>
                  <a:pt x="51490" y="139491"/>
                  <a:pt x="49004" y="139491"/>
                </a:cubicBezTo>
                <a:lnTo>
                  <a:pt x="4617" y="139491"/>
                </a:lnTo>
                <a:cubicBezTo>
                  <a:pt x="1776" y="139491"/>
                  <a:pt x="0" y="137375"/>
                  <a:pt x="0" y="134905"/>
                </a:cubicBezTo>
                <a:cubicBezTo>
                  <a:pt x="0" y="132436"/>
                  <a:pt x="1776" y="130319"/>
                  <a:pt x="4617" y="130319"/>
                </a:cubicBezTo>
                <a:close/>
                <a:moveTo>
                  <a:pt x="19037" y="111269"/>
                </a:moveTo>
                <a:lnTo>
                  <a:pt x="55210" y="111269"/>
                </a:lnTo>
                <a:cubicBezTo>
                  <a:pt x="58133" y="111269"/>
                  <a:pt x="59960" y="113386"/>
                  <a:pt x="59960" y="115855"/>
                </a:cubicBezTo>
                <a:cubicBezTo>
                  <a:pt x="59960" y="118325"/>
                  <a:pt x="58133" y="120441"/>
                  <a:pt x="55210" y="120441"/>
                </a:cubicBezTo>
                <a:lnTo>
                  <a:pt x="19037" y="120441"/>
                </a:lnTo>
                <a:cubicBezTo>
                  <a:pt x="16480" y="120441"/>
                  <a:pt x="14287" y="118325"/>
                  <a:pt x="14287" y="115855"/>
                </a:cubicBezTo>
                <a:cubicBezTo>
                  <a:pt x="14287" y="113386"/>
                  <a:pt x="16480" y="111269"/>
                  <a:pt x="19037" y="111269"/>
                </a:cubicBezTo>
                <a:close/>
                <a:moveTo>
                  <a:pt x="118730" y="105377"/>
                </a:moveTo>
                <a:cubicBezTo>
                  <a:pt x="106460" y="105377"/>
                  <a:pt x="96355" y="115121"/>
                  <a:pt x="96355" y="127391"/>
                </a:cubicBezTo>
                <a:lnTo>
                  <a:pt x="96355" y="167449"/>
                </a:lnTo>
                <a:lnTo>
                  <a:pt x="114038" y="167449"/>
                </a:lnTo>
                <a:lnTo>
                  <a:pt x="114038" y="132083"/>
                </a:lnTo>
                <a:cubicBezTo>
                  <a:pt x="114038" y="129556"/>
                  <a:pt x="116204" y="127391"/>
                  <a:pt x="118730" y="127391"/>
                </a:cubicBezTo>
                <a:cubicBezTo>
                  <a:pt x="121256" y="127391"/>
                  <a:pt x="123421" y="129556"/>
                  <a:pt x="123421" y="132083"/>
                </a:cubicBezTo>
                <a:lnTo>
                  <a:pt x="123421" y="167449"/>
                </a:lnTo>
                <a:lnTo>
                  <a:pt x="182605" y="167449"/>
                </a:lnTo>
                <a:lnTo>
                  <a:pt x="182605" y="132083"/>
                </a:lnTo>
                <a:cubicBezTo>
                  <a:pt x="182605" y="129556"/>
                  <a:pt x="184410" y="127391"/>
                  <a:pt x="187297" y="127391"/>
                </a:cubicBezTo>
                <a:cubicBezTo>
                  <a:pt x="189823" y="127391"/>
                  <a:pt x="191627" y="129556"/>
                  <a:pt x="191627" y="132083"/>
                </a:cubicBezTo>
                <a:lnTo>
                  <a:pt x="191627" y="167449"/>
                </a:lnTo>
                <a:lnTo>
                  <a:pt x="209311" y="167449"/>
                </a:lnTo>
                <a:lnTo>
                  <a:pt x="209311" y="127391"/>
                </a:lnTo>
                <a:cubicBezTo>
                  <a:pt x="209311" y="115121"/>
                  <a:pt x="199206" y="105377"/>
                  <a:pt x="187297" y="105377"/>
                </a:cubicBezTo>
                <a:lnTo>
                  <a:pt x="118730" y="105377"/>
                </a:lnTo>
                <a:close/>
                <a:moveTo>
                  <a:pt x="153805" y="42581"/>
                </a:moveTo>
                <a:cubicBezTo>
                  <a:pt x="143249" y="42581"/>
                  <a:pt x="134513" y="50954"/>
                  <a:pt x="134513" y="61874"/>
                </a:cubicBezTo>
                <a:cubicBezTo>
                  <a:pt x="134513" y="72066"/>
                  <a:pt x="143249" y="80803"/>
                  <a:pt x="153805" y="80803"/>
                </a:cubicBezTo>
                <a:cubicBezTo>
                  <a:pt x="163998" y="80803"/>
                  <a:pt x="172734" y="72066"/>
                  <a:pt x="172734" y="61874"/>
                </a:cubicBezTo>
                <a:cubicBezTo>
                  <a:pt x="172734" y="50954"/>
                  <a:pt x="163998" y="42581"/>
                  <a:pt x="153805" y="42581"/>
                </a:cubicBezTo>
                <a:close/>
                <a:moveTo>
                  <a:pt x="153805" y="33481"/>
                </a:moveTo>
                <a:cubicBezTo>
                  <a:pt x="169458" y="33481"/>
                  <a:pt x="182198" y="45857"/>
                  <a:pt x="182198" y="61874"/>
                </a:cubicBezTo>
                <a:cubicBezTo>
                  <a:pt x="182198" y="77527"/>
                  <a:pt x="169458" y="90267"/>
                  <a:pt x="153805" y="90267"/>
                </a:cubicBezTo>
                <a:cubicBezTo>
                  <a:pt x="138153" y="90267"/>
                  <a:pt x="125412" y="77527"/>
                  <a:pt x="125412" y="61874"/>
                </a:cubicBezTo>
                <a:cubicBezTo>
                  <a:pt x="125412" y="45857"/>
                  <a:pt x="138153" y="33481"/>
                  <a:pt x="153805" y="33481"/>
                </a:cubicBezTo>
                <a:close/>
                <a:moveTo>
                  <a:pt x="225595" y="10510"/>
                </a:moveTo>
                <a:cubicBezTo>
                  <a:pt x="221490" y="10014"/>
                  <a:pt x="217250" y="10826"/>
                  <a:pt x="213641" y="12991"/>
                </a:cubicBezTo>
                <a:lnTo>
                  <a:pt x="239624" y="38975"/>
                </a:lnTo>
                <a:cubicBezTo>
                  <a:pt x="243955" y="31757"/>
                  <a:pt x="242872" y="22013"/>
                  <a:pt x="236737" y="15878"/>
                </a:cubicBezTo>
                <a:cubicBezTo>
                  <a:pt x="233670" y="12811"/>
                  <a:pt x="229700" y="11006"/>
                  <a:pt x="225595" y="10510"/>
                </a:cubicBezTo>
                <a:close/>
                <a:moveTo>
                  <a:pt x="259473" y="0"/>
                </a:moveTo>
                <a:cubicBezTo>
                  <a:pt x="277517" y="0"/>
                  <a:pt x="291952" y="14435"/>
                  <a:pt x="291952" y="32479"/>
                </a:cubicBezTo>
                <a:lnTo>
                  <a:pt x="291952" y="147916"/>
                </a:lnTo>
                <a:lnTo>
                  <a:pt x="291952" y="167449"/>
                </a:lnTo>
                <a:lnTo>
                  <a:pt x="301335" y="167449"/>
                </a:lnTo>
                <a:cubicBezTo>
                  <a:pt x="303861" y="167449"/>
                  <a:pt x="306026" y="169614"/>
                  <a:pt x="306026" y="172141"/>
                </a:cubicBezTo>
                <a:cubicBezTo>
                  <a:pt x="306026" y="174667"/>
                  <a:pt x="303861" y="176832"/>
                  <a:pt x="301335" y="176832"/>
                </a:cubicBezTo>
                <a:lnTo>
                  <a:pt x="291952" y="176832"/>
                </a:lnTo>
                <a:lnTo>
                  <a:pt x="291952" y="204620"/>
                </a:lnTo>
                <a:cubicBezTo>
                  <a:pt x="291952" y="210394"/>
                  <a:pt x="287982" y="215447"/>
                  <a:pt x="282930" y="217251"/>
                </a:cubicBezTo>
                <a:lnTo>
                  <a:pt x="282930" y="291954"/>
                </a:lnTo>
                <a:cubicBezTo>
                  <a:pt x="282930" y="294480"/>
                  <a:pt x="280765" y="296645"/>
                  <a:pt x="278239" y="296645"/>
                </a:cubicBezTo>
                <a:cubicBezTo>
                  <a:pt x="275712" y="296645"/>
                  <a:pt x="273547" y="294480"/>
                  <a:pt x="273547" y="291954"/>
                </a:cubicBezTo>
                <a:lnTo>
                  <a:pt x="273547" y="218334"/>
                </a:lnTo>
                <a:lnTo>
                  <a:pt x="209311" y="218334"/>
                </a:lnTo>
                <a:lnTo>
                  <a:pt x="209311" y="262361"/>
                </a:lnTo>
                <a:cubicBezTo>
                  <a:pt x="209311" y="264887"/>
                  <a:pt x="207145" y="267053"/>
                  <a:pt x="204980" y="267053"/>
                </a:cubicBezTo>
                <a:cubicBezTo>
                  <a:pt x="202454" y="267053"/>
                  <a:pt x="200289" y="264887"/>
                  <a:pt x="200289" y="262361"/>
                </a:cubicBezTo>
                <a:lnTo>
                  <a:pt x="200289" y="218334"/>
                </a:lnTo>
                <a:lnTo>
                  <a:pt x="187658" y="218334"/>
                </a:lnTo>
                <a:lnTo>
                  <a:pt x="187658" y="256948"/>
                </a:lnTo>
                <a:cubicBezTo>
                  <a:pt x="187658" y="267775"/>
                  <a:pt x="178636" y="276436"/>
                  <a:pt x="167809" y="276436"/>
                </a:cubicBezTo>
                <a:cubicBezTo>
                  <a:pt x="162035" y="276436"/>
                  <a:pt x="156622" y="273549"/>
                  <a:pt x="153013" y="269218"/>
                </a:cubicBezTo>
                <a:cubicBezTo>
                  <a:pt x="149405" y="273549"/>
                  <a:pt x="143991" y="276436"/>
                  <a:pt x="137856" y="276436"/>
                </a:cubicBezTo>
                <a:cubicBezTo>
                  <a:pt x="127030" y="276436"/>
                  <a:pt x="118008" y="267775"/>
                  <a:pt x="118008" y="256948"/>
                </a:cubicBezTo>
                <a:lnTo>
                  <a:pt x="118008" y="218334"/>
                </a:lnTo>
                <a:lnTo>
                  <a:pt x="104655" y="218334"/>
                </a:lnTo>
                <a:lnTo>
                  <a:pt x="104655" y="262361"/>
                </a:lnTo>
                <a:cubicBezTo>
                  <a:pt x="104655" y="264887"/>
                  <a:pt x="102851" y="267053"/>
                  <a:pt x="99964" y="267053"/>
                </a:cubicBezTo>
                <a:cubicBezTo>
                  <a:pt x="97438" y="267053"/>
                  <a:pt x="95633" y="264887"/>
                  <a:pt x="95633" y="262361"/>
                </a:cubicBezTo>
                <a:lnTo>
                  <a:pt x="95633" y="218334"/>
                </a:lnTo>
                <a:lnTo>
                  <a:pt x="32119" y="218334"/>
                </a:lnTo>
                <a:lnTo>
                  <a:pt x="32119" y="291954"/>
                </a:lnTo>
                <a:cubicBezTo>
                  <a:pt x="32119" y="294480"/>
                  <a:pt x="30314" y="296645"/>
                  <a:pt x="27788" y="296645"/>
                </a:cubicBezTo>
                <a:cubicBezTo>
                  <a:pt x="25262" y="296645"/>
                  <a:pt x="23097" y="294480"/>
                  <a:pt x="23097" y="291954"/>
                </a:cubicBezTo>
                <a:lnTo>
                  <a:pt x="23097" y="217251"/>
                </a:lnTo>
                <a:cubicBezTo>
                  <a:pt x="17683" y="215447"/>
                  <a:pt x="13714" y="210394"/>
                  <a:pt x="13714" y="204620"/>
                </a:cubicBezTo>
                <a:lnTo>
                  <a:pt x="13714" y="176832"/>
                </a:lnTo>
                <a:lnTo>
                  <a:pt x="4692" y="176832"/>
                </a:lnTo>
                <a:cubicBezTo>
                  <a:pt x="1805" y="176832"/>
                  <a:pt x="0" y="174667"/>
                  <a:pt x="0" y="172141"/>
                </a:cubicBezTo>
                <a:cubicBezTo>
                  <a:pt x="0" y="169614"/>
                  <a:pt x="1805" y="167449"/>
                  <a:pt x="4692" y="167449"/>
                </a:cubicBezTo>
                <a:lnTo>
                  <a:pt x="18405" y="167449"/>
                </a:lnTo>
                <a:lnTo>
                  <a:pt x="87333" y="167449"/>
                </a:lnTo>
                <a:lnTo>
                  <a:pt x="87333" y="127391"/>
                </a:lnTo>
                <a:cubicBezTo>
                  <a:pt x="87333" y="110069"/>
                  <a:pt x="101407" y="95994"/>
                  <a:pt x="118730" y="95994"/>
                </a:cubicBezTo>
                <a:lnTo>
                  <a:pt x="187297" y="95994"/>
                </a:lnTo>
                <a:cubicBezTo>
                  <a:pt x="204258" y="95994"/>
                  <a:pt x="218693" y="110069"/>
                  <a:pt x="218693" y="127391"/>
                </a:cubicBezTo>
                <a:lnTo>
                  <a:pt x="218693" y="167449"/>
                </a:lnTo>
                <a:lnTo>
                  <a:pt x="282930" y="167449"/>
                </a:lnTo>
                <a:lnTo>
                  <a:pt x="282930" y="129133"/>
                </a:lnTo>
                <a:lnTo>
                  <a:pt x="282930" y="32479"/>
                </a:lnTo>
                <a:cubicBezTo>
                  <a:pt x="282930" y="19487"/>
                  <a:pt x="272465" y="9022"/>
                  <a:pt x="259473" y="9022"/>
                </a:cubicBezTo>
                <a:cubicBezTo>
                  <a:pt x="254781" y="9022"/>
                  <a:pt x="250451" y="10465"/>
                  <a:pt x="246481" y="12991"/>
                </a:cubicBezTo>
                <a:cubicBezTo>
                  <a:pt x="250270" y="18585"/>
                  <a:pt x="251894" y="25171"/>
                  <a:pt x="251353" y="31577"/>
                </a:cubicBezTo>
                <a:lnTo>
                  <a:pt x="243845" y="47761"/>
                </a:lnTo>
                <a:lnTo>
                  <a:pt x="243233" y="49080"/>
                </a:lnTo>
                <a:cubicBezTo>
                  <a:pt x="242512" y="49801"/>
                  <a:pt x="241429" y="50523"/>
                  <a:pt x="239985" y="50523"/>
                </a:cubicBezTo>
                <a:cubicBezTo>
                  <a:pt x="238903" y="50523"/>
                  <a:pt x="237820" y="49801"/>
                  <a:pt x="236737" y="49080"/>
                </a:cubicBezTo>
                <a:lnTo>
                  <a:pt x="203536" y="15878"/>
                </a:lnTo>
                <a:cubicBezTo>
                  <a:pt x="201732" y="14074"/>
                  <a:pt x="201732" y="11187"/>
                  <a:pt x="203536" y="9383"/>
                </a:cubicBezTo>
                <a:cubicBezTo>
                  <a:pt x="213641" y="-722"/>
                  <a:pt x="228798" y="-1444"/>
                  <a:pt x="239985" y="6495"/>
                </a:cubicBezTo>
                <a:cubicBezTo>
                  <a:pt x="245399" y="2165"/>
                  <a:pt x="252255" y="0"/>
                  <a:pt x="259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5" name="Freeform 757">
            <a:extLst>
              <a:ext uri="{FF2B5EF4-FFF2-40B4-BE49-F238E27FC236}">
                <a16:creationId xmlns:a16="http://schemas.microsoft.com/office/drawing/2014/main" id="{976ED542-2853-7957-6F25-043C6E838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689" y="2934545"/>
            <a:ext cx="277407" cy="277407"/>
          </a:xfrm>
          <a:custGeom>
            <a:avLst/>
            <a:gdLst/>
            <a:ahLst/>
            <a:cxnLst/>
            <a:rect l="0" t="0" r="r" b="b"/>
            <a:pathLst>
              <a:path w="306027" h="306027">
                <a:moveTo>
                  <a:pt x="123422" y="278239"/>
                </a:moveTo>
                <a:lnTo>
                  <a:pt x="114039" y="296644"/>
                </a:lnTo>
                <a:lnTo>
                  <a:pt x="191989" y="296644"/>
                </a:lnTo>
                <a:lnTo>
                  <a:pt x="182606" y="278239"/>
                </a:lnTo>
                <a:lnTo>
                  <a:pt x="123422" y="278239"/>
                </a:lnTo>
                <a:close/>
                <a:moveTo>
                  <a:pt x="9383" y="245760"/>
                </a:moveTo>
                <a:lnTo>
                  <a:pt x="9383" y="259834"/>
                </a:lnTo>
                <a:cubicBezTo>
                  <a:pt x="9383" y="264887"/>
                  <a:pt x="13352" y="268856"/>
                  <a:pt x="18405" y="268856"/>
                </a:cubicBezTo>
                <a:lnTo>
                  <a:pt x="120535" y="268856"/>
                </a:lnTo>
                <a:lnTo>
                  <a:pt x="185493" y="268856"/>
                </a:lnTo>
                <a:lnTo>
                  <a:pt x="287622" y="268856"/>
                </a:lnTo>
                <a:cubicBezTo>
                  <a:pt x="292675" y="268856"/>
                  <a:pt x="296644" y="264887"/>
                  <a:pt x="296644" y="259834"/>
                </a:cubicBezTo>
                <a:lnTo>
                  <a:pt x="296644" y="245760"/>
                </a:lnTo>
                <a:lnTo>
                  <a:pt x="9383" y="245760"/>
                </a:lnTo>
                <a:close/>
                <a:moveTo>
                  <a:pt x="36457" y="198438"/>
                </a:moveTo>
                <a:lnTo>
                  <a:pt x="109593" y="198438"/>
                </a:lnTo>
                <a:cubicBezTo>
                  <a:pt x="112128" y="198438"/>
                  <a:pt x="113938" y="200555"/>
                  <a:pt x="113938" y="203024"/>
                </a:cubicBezTo>
                <a:cubicBezTo>
                  <a:pt x="113938" y="205494"/>
                  <a:pt x="112128" y="207610"/>
                  <a:pt x="109593" y="207610"/>
                </a:cubicBezTo>
                <a:lnTo>
                  <a:pt x="36457" y="207610"/>
                </a:lnTo>
                <a:cubicBezTo>
                  <a:pt x="33923" y="207610"/>
                  <a:pt x="31750" y="205494"/>
                  <a:pt x="31750" y="203024"/>
                </a:cubicBezTo>
                <a:cubicBezTo>
                  <a:pt x="31750" y="200555"/>
                  <a:pt x="33923" y="198438"/>
                  <a:pt x="36457" y="198438"/>
                </a:cubicBezTo>
                <a:close/>
                <a:moveTo>
                  <a:pt x="82444" y="166688"/>
                </a:moveTo>
                <a:lnTo>
                  <a:pt x="131511" y="166688"/>
                </a:lnTo>
                <a:cubicBezTo>
                  <a:pt x="134018" y="166688"/>
                  <a:pt x="136167" y="168805"/>
                  <a:pt x="136167" y="171274"/>
                </a:cubicBezTo>
                <a:cubicBezTo>
                  <a:pt x="136167" y="173744"/>
                  <a:pt x="134018" y="175860"/>
                  <a:pt x="131511" y="175860"/>
                </a:cubicBezTo>
                <a:lnTo>
                  <a:pt x="82444" y="175860"/>
                </a:lnTo>
                <a:cubicBezTo>
                  <a:pt x="79937" y="175860"/>
                  <a:pt x="77788" y="173744"/>
                  <a:pt x="77788" y="171274"/>
                </a:cubicBezTo>
                <a:cubicBezTo>
                  <a:pt x="77788" y="168805"/>
                  <a:pt x="79937" y="166688"/>
                  <a:pt x="82444" y="166688"/>
                </a:cubicBezTo>
                <a:close/>
                <a:moveTo>
                  <a:pt x="36495" y="166688"/>
                </a:moveTo>
                <a:lnTo>
                  <a:pt x="58391" y="166688"/>
                </a:lnTo>
                <a:cubicBezTo>
                  <a:pt x="60946" y="166688"/>
                  <a:pt x="63135" y="168805"/>
                  <a:pt x="63135" y="171274"/>
                </a:cubicBezTo>
                <a:cubicBezTo>
                  <a:pt x="63135" y="173744"/>
                  <a:pt x="60946" y="175860"/>
                  <a:pt x="58391" y="175860"/>
                </a:cubicBezTo>
                <a:lnTo>
                  <a:pt x="36495" y="175860"/>
                </a:lnTo>
                <a:cubicBezTo>
                  <a:pt x="33940" y="175860"/>
                  <a:pt x="31750" y="173744"/>
                  <a:pt x="31750" y="171274"/>
                </a:cubicBezTo>
                <a:cubicBezTo>
                  <a:pt x="31750" y="168805"/>
                  <a:pt x="33940" y="166688"/>
                  <a:pt x="36495" y="166688"/>
                </a:cubicBezTo>
                <a:close/>
                <a:moveTo>
                  <a:pt x="241124" y="157163"/>
                </a:moveTo>
                <a:cubicBezTo>
                  <a:pt x="243594" y="157163"/>
                  <a:pt x="245710" y="158947"/>
                  <a:pt x="245710" y="161444"/>
                </a:cubicBezTo>
                <a:lnTo>
                  <a:pt x="245710" y="215669"/>
                </a:lnTo>
                <a:cubicBezTo>
                  <a:pt x="245710" y="218166"/>
                  <a:pt x="243594" y="220306"/>
                  <a:pt x="241124" y="220306"/>
                </a:cubicBezTo>
                <a:cubicBezTo>
                  <a:pt x="238655" y="220306"/>
                  <a:pt x="236538" y="218166"/>
                  <a:pt x="236538" y="215669"/>
                </a:cubicBezTo>
                <a:lnTo>
                  <a:pt x="236538" y="161444"/>
                </a:lnTo>
                <a:cubicBezTo>
                  <a:pt x="236538" y="158947"/>
                  <a:pt x="238655" y="157163"/>
                  <a:pt x="241124" y="157163"/>
                </a:cubicBezTo>
                <a:close/>
                <a:moveTo>
                  <a:pt x="106347" y="133350"/>
                </a:moveTo>
                <a:lnTo>
                  <a:pt x="133001" y="133350"/>
                </a:lnTo>
                <a:cubicBezTo>
                  <a:pt x="135557" y="133350"/>
                  <a:pt x="137748" y="135467"/>
                  <a:pt x="137748" y="137936"/>
                </a:cubicBezTo>
                <a:cubicBezTo>
                  <a:pt x="137748" y="140406"/>
                  <a:pt x="135557" y="142522"/>
                  <a:pt x="133001" y="142522"/>
                </a:cubicBezTo>
                <a:lnTo>
                  <a:pt x="106347" y="142522"/>
                </a:lnTo>
                <a:cubicBezTo>
                  <a:pt x="103791" y="142522"/>
                  <a:pt x="101600" y="140406"/>
                  <a:pt x="101600" y="137936"/>
                </a:cubicBezTo>
                <a:cubicBezTo>
                  <a:pt x="101600" y="135467"/>
                  <a:pt x="103791" y="133350"/>
                  <a:pt x="106347" y="133350"/>
                </a:cubicBezTo>
                <a:close/>
                <a:moveTo>
                  <a:pt x="36397" y="133350"/>
                </a:moveTo>
                <a:lnTo>
                  <a:pt x="80721" y="133350"/>
                </a:lnTo>
                <a:cubicBezTo>
                  <a:pt x="83223" y="133350"/>
                  <a:pt x="85368" y="135467"/>
                  <a:pt x="85368" y="137936"/>
                </a:cubicBezTo>
                <a:cubicBezTo>
                  <a:pt x="85368" y="140406"/>
                  <a:pt x="83223" y="142522"/>
                  <a:pt x="80721" y="142522"/>
                </a:cubicBezTo>
                <a:lnTo>
                  <a:pt x="36397" y="142522"/>
                </a:lnTo>
                <a:cubicBezTo>
                  <a:pt x="33895" y="142522"/>
                  <a:pt x="31750" y="140406"/>
                  <a:pt x="31750" y="137936"/>
                </a:cubicBezTo>
                <a:cubicBezTo>
                  <a:pt x="31750" y="135467"/>
                  <a:pt x="33895" y="133350"/>
                  <a:pt x="36397" y="133350"/>
                </a:cubicBezTo>
                <a:close/>
                <a:moveTo>
                  <a:pt x="36457" y="101600"/>
                </a:moveTo>
                <a:lnTo>
                  <a:pt x="109593" y="101600"/>
                </a:lnTo>
                <a:cubicBezTo>
                  <a:pt x="112128" y="101600"/>
                  <a:pt x="113938" y="103717"/>
                  <a:pt x="113938" y="106186"/>
                </a:cubicBezTo>
                <a:cubicBezTo>
                  <a:pt x="113938" y="108656"/>
                  <a:pt x="112128" y="110772"/>
                  <a:pt x="109593" y="110772"/>
                </a:cubicBezTo>
                <a:lnTo>
                  <a:pt x="36457" y="110772"/>
                </a:lnTo>
                <a:cubicBezTo>
                  <a:pt x="33923" y="110772"/>
                  <a:pt x="31750" y="108656"/>
                  <a:pt x="31750" y="106186"/>
                </a:cubicBezTo>
                <a:cubicBezTo>
                  <a:pt x="31750" y="103717"/>
                  <a:pt x="33923" y="101600"/>
                  <a:pt x="36457" y="101600"/>
                </a:cubicBezTo>
                <a:close/>
                <a:moveTo>
                  <a:pt x="138218" y="85168"/>
                </a:moveTo>
                <a:cubicBezTo>
                  <a:pt x="134609" y="88777"/>
                  <a:pt x="134609" y="94190"/>
                  <a:pt x="138218" y="97438"/>
                </a:cubicBezTo>
                <a:lnTo>
                  <a:pt x="202455" y="162396"/>
                </a:lnTo>
                <a:cubicBezTo>
                  <a:pt x="207868" y="167449"/>
                  <a:pt x="210755" y="174306"/>
                  <a:pt x="210755" y="181884"/>
                </a:cubicBezTo>
                <a:lnTo>
                  <a:pt x="210755" y="236377"/>
                </a:lnTo>
                <a:lnTo>
                  <a:pt x="269578" y="236377"/>
                </a:lnTo>
                <a:lnTo>
                  <a:pt x="269578" y="165644"/>
                </a:lnTo>
                <a:cubicBezTo>
                  <a:pt x="269578" y="163118"/>
                  <a:pt x="271744" y="160953"/>
                  <a:pt x="274270" y="160953"/>
                </a:cubicBezTo>
                <a:cubicBezTo>
                  <a:pt x="276796" y="160953"/>
                  <a:pt x="278961" y="163118"/>
                  <a:pt x="278961" y="165644"/>
                </a:cubicBezTo>
                <a:lnTo>
                  <a:pt x="278961" y="236377"/>
                </a:lnTo>
                <a:lnTo>
                  <a:pt x="296644" y="236377"/>
                </a:lnTo>
                <a:lnTo>
                  <a:pt x="296644" y="160953"/>
                </a:lnTo>
                <a:cubicBezTo>
                  <a:pt x="296644" y="148683"/>
                  <a:pt x="286901" y="138578"/>
                  <a:pt x="274270" y="138578"/>
                </a:cubicBezTo>
                <a:lnTo>
                  <a:pt x="245038" y="138578"/>
                </a:lnTo>
                <a:lnTo>
                  <a:pt x="245038" y="143991"/>
                </a:lnTo>
                <a:cubicBezTo>
                  <a:pt x="245038" y="146879"/>
                  <a:pt x="242873" y="148683"/>
                  <a:pt x="240347" y="148683"/>
                </a:cubicBezTo>
                <a:cubicBezTo>
                  <a:pt x="237821" y="148683"/>
                  <a:pt x="235656" y="146879"/>
                  <a:pt x="235656" y="143991"/>
                </a:cubicBezTo>
                <a:lnTo>
                  <a:pt x="235656" y="138578"/>
                </a:lnTo>
                <a:lnTo>
                  <a:pt x="217612" y="138578"/>
                </a:lnTo>
                <a:cubicBezTo>
                  <a:pt x="208950" y="138578"/>
                  <a:pt x="201011" y="135330"/>
                  <a:pt x="194876" y="129195"/>
                </a:cubicBezTo>
                <a:lnTo>
                  <a:pt x="150488" y="85168"/>
                </a:lnTo>
                <a:cubicBezTo>
                  <a:pt x="147240" y="81559"/>
                  <a:pt x="141826" y="81559"/>
                  <a:pt x="138218" y="85168"/>
                </a:cubicBezTo>
                <a:close/>
                <a:moveTo>
                  <a:pt x="241118" y="71377"/>
                </a:moveTo>
                <a:cubicBezTo>
                  <a:pt x="230562" y="71377"/>
                  <a:pt x="222190" y="79750"/>
                  <a:pt x="222190" y="90306"/>
                </a:cubicBezTo>
                <a:cubicBezTo>
                  <a:pt x="222190" y="100862"/>
                  <a:pt x="230562" y="109599"/>
                  <a:pt x="241118" y="109599"/>
                </a:cubicBezTo>
                <a:cubicBezTo>
                  <a:pt x="251675" y="109599"/>
                  <a:pt x="260047" y="100862"/>
                  <a:pt x="260047" y="90306"/>
                </a:cubicBezTo>
                <a:cubicBezTo>
                  <a:pt x="260047" y="79750"/>
                  <a:pt x="251675" y="71377"/>
                  <a:pt x="241118" y="71377"/>
                </a:cubicBezTo>
                <a:close/>
                <a:moveTo>
                  <a:pt x="36386" y="68263"/>
                </a:moveTo>
                <a:lnTo>
                  <a:pt x="75971" y="68263"/>
                </a:lnTo>
                <a:cubicBezTo>
                  <a:pt x="78824" y="68263"/>
                  <a:pt x="80607" y="70380"/>
                  <a:pt x="80607" y="72849"/>
                </a:cubicBezTo>
                <a:cubicBezTo>
                  <a:pt x="80607" y="75319"/>
                  <a:pt x="78824" y="77435"/>
                  <a:pt x="75971" y="77435"/>
                </a:cubicBezTo>
                <a:lnTo>
                  <a:pt x="36386" y="77435"/>
                </a:lnTo>
                <a:cubicBezTo>
                  <a:pt x="33890" y="77435"/>
                  <a:pt x="31750" y="75319"/>
                  <a:pt x="31750" y="72849"/>
                </a:cubicBezTo>
                <a:cubicBezTo>
                  <a:pt x="31750" y="70380"/>
                  <a:pt x="33890" y="68263"/>
                  <a:pt x="36386" y="68263"/>
                </a:cubicBezTo>
                <a:close/>
                <a:moveTo>
                  <a:pt x="241118" y="61913"/>
                </a:moveTo>
                <a:cubicBezTo>
                  <a:pt x="256771" y="61913"/>
                  <a:pt x="269511" y="74653"/>
                  <a:pt x="269511" y="90306"/>
                </a:cubicBezTo>
                <a:cubicBezTo>
                  <a:pt x="269511" y="105959"/>
                  <a:pt x="256771" y="118699"/>
                  <a:pt x="241118" y="118699"/>
                </a:cubicBezTo>
                <a:cubicBezTo>
                  <a:pt x="225466" y="118699"/>
                  <a:pt x="212725" y="105959"/>
                  <a:pt x="212725" y="90306"/>
                </a:cubicBezTo>
                <a:cubicBezTo>
                  <a:pt x="212725" y="74653"/>
                  <a:pt x="225466" y="61913"/>
                  <a:pt x="241118" y="61913"/>
                </a:cubicBezTo>
                <a:close/>
                <a:moveTo>
                  <a:pt x="18405" y="0"/>
                </a:moveTo>
                <a:lnTo>
                  <a:pt x="287622" y="0"/>
                </a:lnTo>
                <a:cubicBezTo>
                  <a:pt x="297727" y="0"/>
                  <a:pt x="306027" y="8300"/>
                  <a:pt x="306027" y="18405"/>
                </a:cubicBezTo>
                <a:lnTo>
                  <a:pt x="306027" y="112956"/>
                </a:lnTo>
                <a:cubicBezTo>
                  <a:pt x="306027" y="115121"/>
                  <a:pt x="303862" y="117286"/>
                  <a:pt x="301336" y="117286"/>
                </a:cubicBezTo>
                <a:cubicBezTo>
                  <a:pt x="298810" y="117286"/>
                  <a:pt x="296644" y="115121"/>
                  <a:pt x="296644" y="112956"/>
                </a:cubicBezTo>
                <a:lnTo>
                  <a:pt x="296644" y="18405"/>
                </a:lnTo>
                <a:cubicBezTo>
                  <a:pt x="296644" y="13353"/>
                  <a:pt x="292675" y="9383"/>
                  <a:pt x="287622" y="9383"/>
                </a:cubicBezTo>
                <a:lnTo>
                  <a:pt x="18405" y="9383"/>
                </a:lnTo>
                <a:cubicBezTo>
                  <a:pt x="13352" y="9383"/>
                  <a:pt x="9383" y="13353"/>
                  <a:pt x="9383" y="18405"/>
                </a:cubicBezTo>
                <a:lnTo>
                  <a:pt x="9383" y="236377"/>
                </a:lnTo>
                <a:lnTo>
                  <a:pt x="201372" y="236377"/>
                </a:lnTo>
                <a:lnTo>
                  <a:pt x="201372" y="181884"/>
                </a:lnTo>
                <a:cubicBezTo>
                  <a:pt x="201372" y="176832"/>
                  <a:pt x="199567" y="172501"/>
                  <a:pt x="195959" y="168892"/>
                </a:cubicBezTo>
                <a:lnTo>
                  <a:pt x="131361" y="103934"/>
                </a:lnTo>
                <a:cubicBezTo>
                  <a:pt x="124504" y="97077"/>
                  <a:pt x="124504" y="85529"/>
                  <a:pt x="131361" y="78672"/>
                </a:cubicBezTo>
                <a:cubicBezTo>
                  <a:pt x="138579" y="71454"/>
                  <a:pt x="150127" y="71454"/>
                  <a:pt x="157344" y="78672"/>
                </a:cubicBezTo>
                <a:lnTo>
                  <a:pt x="201372" y="122339"/>
                </a:lnTo>
                <a:cubicBezTo>
                  <a:pt x="205702" y="127030"/>
                  <a:pt x="211477" y="129195"/>
                  <a:pt x="217612" y="129195"/>
                </a:cubicBezTo>
                <a:lnTo>
                  <a:pt x="274270" y="129195"/>
                </a:lnTo>
                <a:cubicBezTo>
                  <a:pt x="291592" y="129195"/>
                  <a:pt x="306027" y="143631"/>
                  <a:pt x="306027" y="160953"/>
                </a:cubicBezTo>
                <a:lnTo>
                  <a:pt x="306027" y="259834"/>
                </a:lnTo>
                <a:cubicBezTo>
                  <a:pt x="306027" y="269939"/>
                  <a:pt x="297727" y="278239"/>
                  <a:pt x="287622" y="278239"/>
                </a:cubicBezTo>
                <a:lnTo>
                  <a:pt x="193072" y="278239"/>
                </a:lnTo>
                <a:lnTo>
                  <a:pt x="202094" y="296644"/>
                </a:lnTo>
                <a:lnTo>
                  <a:pt x="226634" y="296644"/>
                </a:lnTo>
                <a:cubicBezTo>
                  <a:pt x="229160" y="296644"/>
                  <a:pt x="230964" y="298810"/>
                  <a:pt x="230964" y="301336"/>
                </a:cubicBezTo>
                <a:cubicBezTo>
                  <a:pt x="230964" y="303862"/>
                  <a:pt x="229160" y="306027"/>
                  <a:pt x="226634" y="306027"/>
                </a:cubicBezTo>
                <a:lnTo>
                  <a:pt x="199567" y="306027"/>
                </a:lnTo>
                <a:lnTo>
                  <a:pt x="106460" y="306027"/>
                </a:lnTo>
                <a:lnTo>
                  <a:pt x="79755" y="306027"/>
                </a:lnTo>
                <a:cubicBezTo>
                  <a:pt x="77229" y="306027"/>
                  <a:pt x="75064" y="303862"/>
                  <a:pt x="75064" y="301336"/>
                </a:cubicBezTo>
                <a:cubicBezTo>
                  <a:pt x="75064" y="298810"/>
                  <a:pt x="77229" y="296644"/>
                  <a:pt x="79755" y="296644"/>
                </a:cubicBezTo>
                <a:lnTo>
                  <a:pt x="103934" y="296644"/>
                </a:lnTo>
                <a:lnTo>
                  <a:pt x="112956" y="278239"/>
                </a:lnTo>
                <a:lnTo>
                  <a:pt x="18405" y="278239"/>
                </a:lnTo>
                <a:cubicBezTo>
                  <a:pt x="8300" y="278239"/>
                  <a:pt x="0" y="269939"/>
                  <a:pt x="0" y="259834"/>
                </a:cubicBezTo>
                <a:lnTo>
                  <a:pt x="0" y="241069"/>
                </a:lnTo>
                <a:lnTo>
                  <a:pt x="0" y="18405"/>
                </a:lnTo>
                <a:cubicBezTo>
                  <a:pt x="0" y="8300"/>
                  <a:pt x="8300" y="0"/>
                  <a:pt x="184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6" name="Freeform 757">
            <a:extLst>
              <a:ext uri="{FF2B5EF4-FFF2-40B4-BE49-F238E27FC236}">
                <a16:creationId xmlns:a16="http://schemas.microsoft.com/office/drawing/2014/main" id="{2094BF29-B5DE-6E30-3ECC-4D8EE2BCE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689" y="3837775"/>
            <a:ext cx="277407" cy="277407"/>
          </a:xfrm>
          <a:custGeom>
            <a:avLst/>
            <a:gdLst/>
            <a:ahLst/>
            <a:cxnLst/>
            <a:rect l="0" t="0" r="r" b="b"/>
            <a:pathLst>
              <a:path w="306027" h="306027">
                <a:moveTo>
                  <a:pt x="123422" y="278239"/>
                </a:moveTo>
                <a:lnTo>
                  <a:pt x="114039" y="296644"/>
                </a:lnTo>
                <a:lnTo>
                  <a:pt x="191989" y="296644"/>
                </a:lnTo>
                <a:lnTo>
                  <a:pt x="182606" y="278239"/>
                </a:lnTo>
                <a:lnTo>
                  <a:pt x="123422" y="278239"/>
                </a:lnTo>
                <a:close/>
                <a:moveTo>
                  <a:pt x="9383" y="245760"/>
                </a:moveTo>
                <a:lnTo>
                  <a:pt x="9383" y="259834"/>
                </a:lnTo>
                <a:cubicBezTo>
                  <a:pt x="9383" y="264887"/>
                  <a:pt x="13352" y="268856"/>
                  <a:pt x="18405" y="268856"/>
                </a:cubicBezTo>
                <a:lnTo>
                  <a:pt x="120535" y="268856"/>
                </a:lnTo>
                <a:lnTo>
                  <a:pt x="185493" y="268856"/>
                </a:lnTo>
                <a:lnTo>
                  <a:pt x="287622" y="268856"/>
                </a:lnTo>
                <a:cubicBezTo>
                  <a:pt x="292675" y="268856"/>
                  <a:pt x="296644" y="264887"/>
                  <a:pt x="296644" y="259834"/>
                </a:cubicBezTo>
                <a:lnTo>
                  <a:pt x="296644" y="245760"/>
                </a:lnTo>
                <a:lnTo>
                  <a:pt x="9383" y="245760"/>
                </a:lnTo>
                <a:close/>
                <a:moveTo>
                  <a:pt x="36457" y="198438"/>
                </a:moveTo>
                <a:lnTo>
                  <a:pt x="109593" y="198438"/>
                </a:lnTo>
                <a:cubicBezTo>
                  <a:pt x="112128" y="198438"/>
                  <a:pt x="113938" y="200555"/>
                  <a:pt x="113938" y="203024"/>
                </a:cubicBezTo>
                <a:cubicBezTo>
                  <a:pt x="113938" y="205494"/>
                  <a:pt x="112128" y="207610"/>
                  <a:pt x="109593" y="207610"/>
                </a:cubicBezTo>
                <a:lnTo>
                  <a:pt x="36457" y="207610"/>
                </a:lnTo>
                <a:cubicBezTo>
                  <a:pt x="33923" y="207610"/>
                  <a:pt x="31750" y="205494"/>
                  <a:pt x="31750" y="203024"/>
                </a:cubicBezTo>
                <a:cubicBezTo>
                  <a:pt x="31750" y="200555"/>
                  <a:pt x="33923" y="198438"/>
                  <a:pt x="36457" y="198438"/>
                </a:cubicBezTo>
                <a:close/>
                <a:moveTo>
                  <a:pt x="82444" y="166688"/>
                </a:moveTo>
                <a:lnTo>
                  <a:pt x="131511" y="166688"/>
                </a:lnTo>
                <a:cubicBezTo>
                  <a:pt x="134018" y="166688"/>
                  <a:pt x="136167" y="168805"/>
                  <a:pt x="136167" y="171274"/>
                </a:cubicBezTo>
                <a:cubicBezTo>
                  <a:pt x="136167" y="173744"/>
                  <a:pt x="134018" y="175860"/>
                  <a:pt x="131511" y="175860"/>
                </a:cubicBezTo>
                <a:lnTo>
                  <a:pt x="82444" y="175860"/>
                </a:lnTo>
                <a:cubicBezTo>
                  <a:pt x="79937" y="175860"/>
                  <a:pt x="77788" y="173744"/>
                  <a:pt x="77788" y="171274"/>
                </a:cubicBezTo>
                <a:cubicBezTo>
                  <a:pt x="77788" y="168805"/>
                  <a:pt x="79937" y="166688"/>
                  <a:pt x="82444" y="166688"/>
                </a:cubicBezTo>
                <a:close/>
                <a:moveTo>
                  <a:pt x="36495" y="166688"/>
                </a:moveTo>
                <a:lnTo>
                  <a:pt x="58391" y="166688"/>
                </a:lnTo>
                <a:cubicBezTo>
                  <a:pt x="60946" y="166688"/>
                  <a:pt x="63135" y="168805"/>
                  <a:pt x="63135" y="171274"/>
                </a:cubicBezTo>
                <a:cubicBezTo>
                  <a:pt x="63135" y="173744"/>
                  <a:pt x="60946" y="175860"/>
                  <a:pt x="58391" y="175860"/>
                </a:cubicBezTo>
                <a:lnTo>
                  <a:pt x="36495" y="175860"/>
                </a:lnTo>
                <a:cubicBezTo>
                  <a:pt x="33940" y="175860"/>
                  <a:pt x="31750" y="173744"/>
                  <a:pt x="31750" y="171274"/>
                </a:cubicBezTo>
                <a:cubicBezTo>
                  <a:pt x="31750" y="168805"/>
                  <a:pt x="33940" y="166688"/>
                  <a:pt x="36495" y="166688"/>
                </a:cubicBezTo>
                <a:close/>
                <a:moveTo>
                  <a:pt x="241124" y="157163"/>
                </a:moveTo>
                <a:cubicBezTo>
                  <a:pt x="243594" y="157163"/>
                  <a:pt x="245710" y="158947"/>
                  <a:pt x="245710" y="161444"/>
                </a:cubicBezTo>
                <a:lnTo>
                  <a:pt x="245710" y="215669"/>
                </a:lnTo>
                <a:cubicBezTo>
                  <a:pt x="245710" y="218166"/>
                  <a:pt x="243594" y="220306"/>
                  <a:pt x="241124" y="220306"/>
                </a:cubicBezTo>
                <a:cubicBezTo>
                  <a:pt x="238655" y="220306"/>
                  <a:pt x="236538" y="218166"/>
                  <a:pt x="236538" y="215669"/>
                </a:cubicBezTo>
                <a:lnTo>
                  <a:pt x="236538" y="161444"/>
                </a:lnTo>
                <a:cubicBezTo>
                  <a:pt x="236538" y="158947"/>
                  <a:pt x="238655" y="157163"/>
                  <a:pt x="241124" y="157163"/>
                </a:cubicBezTo>
                <a:close/>
                <a:moveTo>
                  <a:pt x="106347" y="133350"/>
                </a:moveTo>
                <a:lnTo>
                  <a:pt x="133001" y="133350"/>
                </a:lnTo>
                <a:cubicBezTo>
                  <a:pt x="135557" y="133350"/>
                  <a:pt x="137748" y="135467"/>
                  <a:pt x="137748" y="137936"/>
                </a:cubicBezTo>
                <a:cubicBezTo>
                  <a:pt x="137748" y="140406"/>
                  <a:pt x="135557" y="142522"/>
                  <a:pt x="133001" y="142522"/>
                </a:cubicBezTo>
                <a:lnTo>
                  <a:pt x="106347" y="142522"/>
                </a:lnTo>
                <a:cubicBezTo>
                  <a:pt x="103791" y="142522"/>
                  <a:pt x="101600" y="140406"/>
                  <a:pt x="101600" y="137936"/>
                </a:cubicBezTo>
                <a:cubicBezTo>
                  <a:pt x="101600" y="135467"/>
                  <a:pt x="103791" y="133350"/>
                  <a:pt x="106347" y="133350"/>
                </a:cubicBezTo>
                <a:close/>
                <a:moveTo>
                  <a:pt x="36397" y="133350"/>
                </a:moveTo>
                <a:lnTo>
                  <a:pt x="80721" y="133350"/>
                </a:lnTo>
                <a:cubicBezTo>
                  <a:pt x="83223" y="133350"/>
                  <a:pt x="85368" y="135467"/>
                  <a:pt x="85368" y="137936"/>
                </a:cubicBezTo>
                <a:cubicBezTo>
                  <a:pt x="85368" y="140406"/>
                  <a:pt x="83223" y="142522"/>
                  <a:pt x="80721" y="142522"/>
                </a:cubicBezTo>
                <a:lnTo>
                  <a:pt x="36397" y="142522"/>
                </a:lnTo>
                <a:cubicBezTo>
                  <a:pt x="33895" y="142522"/>
                  <a:pt x="31750" y="140406"/>
                  <a:pt x="31750" y="137936"/>
                </a:cubicBezTo>
                <a:cubicBezTo>
                  <a:pt x="31750" y="135467"/>
                  <a:pt x="33895" y="133350"/>
                  <a:pt x="36397" y="133350"/>
                </a:cubicBezTo>
                <a:close/>
                <a:moveTo>
                  <a:pt x="36457" y="101600"/>
                </a:moveTo>
                <a:lnTo>
                  <a:pt x="109593" y="101600"/>
                </a:lnTo>
                <a:cubicBezTo>
                  <a:pt x="112128" y="101600"/>
                  <a:pt x="113938" y="103717"/>
                  <a:pt x="113938" y="106186"/>
                </a:cubicBezTo>
                <a:cubicBezTo>
                  <a:pt x="113938" y="108656"/>
                  <a:pt x="112128" y="110772"/>
                  <a:pt x="109593" y="110772"/>
                </a:cubicBezTo>
                <a:lnTo>
                  <a:pt x="36457" y="110772"/>
                </a:lnTo>
                <a:cubicBezTo>
                  <a:pt x="33923" y="110772"/>
                  <a:pt x="31750" y="108656"/>
                  <a:pt x="31750" y="106186"/>
                </a:cubicBezTo>
                <a:cubicBezTo>
                  <a:pt x="31750" y="103717"/>
                  <a:pt x="33923" y="101600"/>
                  <a:pt x="36457" y="101600"/>
                </a:cubicBezTo>
                <a:close/>
                <a:moveTo>
                  <a:pt x="138218" y="85168"/>
                </a:moveTo>
                <a:cubicBezTo>
                  <a:pt x="134609" y="88777"/>
                  <a:pt x="134609" y="94190"/>
                  <a:pt x="138218" y="97438"/>
                </a:cubicBezTo>
                <a:lnTo>
                  <a:pt x="202455" y="162396"/>
                </a:lnTo>
                <a:cubicBezTo>
                  <a:pt x="207868" y="167449"/>
                  <a:pt x="210755" y="174306"/>
                  <a:pt x="210755" y="181884"/>
                </a:cubicBezTo>
                <a:lnTo>
                  <a:pt x="210755" y="236377"/>
                </a:lnTo>
                <a:lnTo>
                  <a:pt x="269578" y="236377"/>
                </a:lnTo>
                <a:lnTo>
                  <a:pt x="269578" y="165644"/>
                </a:lnTo>
                <a:cubicBezTo>
                  <a:pt x="269578" y="163118"/>
                  <a:pt x="271744" y="160953"/>
                  <a:pt x="274270" y="160953"/>
                </a:cubicBezTo>
                <a:cubicBezTo>
                  <a:pt x="276796" y="160953"/>
                  <a:pt x="278961" y="163118"/>
                  <a:pt x="278961" y="165644"/>
                </a:cubicBezTo>
                <a:lnTo>
                  <a:pt x="278961" y="236377"/>
                </a:lnTo>
                <a:lnTo>
                  <a:pt x="296644" y="236377"/>
                </a:lnTo>
                <a:lnTo>
                  <a:pt x="296644" y="160953"/>
                </a:lnTo>
                <a:cubicBezTo>
                  <a:pt x="296644" y="148683"/>
                  <a:pt x="286901" y="138578"/>
                  <a:pt x="274270" y="138578"/>
                </a:cubicBezTo>
                <a:lnTo>
                  <a:pt x="245038" y="138578"/>
                </a:lnTo>
                <a:lnTo>
                  <a:pt x="245038" y="143991"/>
                </a:lnTo>
                <a:cubicBezTo>
                  <a:pt x="245038" y="146879"/>
                  <a:pt x="242873" y="148683"/>
                  <a:pt x="240347" y="148683"/>
                </a:cubicBezTo>
                <a:cubicBezTo>
                  <a:pt x="237821" y="148683"/>
                  <a:pt x="235656" y="146879"/>
                  <a:pt x="235656" y="143991"/>
                </a:cubicBezTo>
                <a:lnTo>
                  <a:pt x="235656" y="138578"/>
                </a:lnTo>
                <a:lnTo>
                  <a:pt x="217612" y="138578"/>
                </a:lnTo>
                <a:cubicBezTo>
                  <a:pt x="208950" y="138578"/>
                  <a:pt x="201011" y="135330"/>
                  <a:pt x="194876" y="129195"/>
                </a:cubicBezTo>
                <a:lnTo>
                  <a:pt x="150488" y="85168"/>
                </a:lnTo>
                <a:cubicBezTo>
                  <a:pt x="147240" y="81559"/>
                  <a:pt x="141826" y="81559"/>
                  <a:pt x="138218" y="85168"/>
                </a:cubicBezTo>
                <a:close/>
                <a:moveTo>
                  <a:pt x="241118" y="71377"/>
                </a:moveTo>
                <a:cubicBezTo>
                  <a:pt x="230562" y="71377"/>
                  <a:pt x="222190" y="79750"/>
                  <a:pt x="222190" y="90306"/>
                </a:cubicBezTo>
                <a:cubicBezTo>
                  <a:pt x="222190" y="100862"/>
                  <a:pt x="230562" y="109599"/>
                  <a:pt x="241118" y="109599"/>
                </a:cubicBezTo>
                <a:cubicBezTo>
                  <a:pt x="251675" y="109599"/>
                  <a:pt x="260047" y="100862"/>
                  <a:pt x="260047" y="90306"/>
                </a:cubicBezTo>
                <a:cubicBezTo>
                  <a:pt x="260047" y="79750"/>
                  <a:pt x="251675" y="71377"/>
                  <a:pt x="241118" y="71377"/>
                </a:cubicBezTo>
                <a:close/>
                <a:moveTo>
                  <a:pt x="36386" y="68263"/>
                </a:moveTo>
                <a:lnTo>
                  <a:pt x="75971" y="68263"/>
                </a:lnTo>
                <a:cubicBezTo>
                  <a:pt x="78824" y="68263"/>
                  <a:pt x="80607" y="70380"/>
                  <a:pt x="80607" y="72849"/>
                </a:cubicBezTo>
                <a:cubicBezTo>
                  <a:pt x="80607" y="75319"/>
                  <a:pt x="78824" y="77435"/>
                  <a:pt x="75971" y="77435"/>
                </a:cubicBezTo>
                <a:lnTo>
                  <a:pt x="36386" y="77435"/>
                </a:lnTo>
                <a:cubicBezTo>
                  <a:pt x="33890" y="77435"/>
                  <a:pt x="31750" y="75319"/>
                  <a:pt x="31750" y="72849"/>
                </a:cubicBezTo>
                <a:cubicBezTo>
                  <a:pt x="31750" y="70380"/>
                  <a:pt x="33890" y="68263"/>
                  <a:pt x="36386" y="68263"/>
                </a:cubicBezTo>
                <a:close/>
                <a:moveTo>
                  <a:pt x="241118" y="61913"/>
                </a:moveTo>
                <a:cubicBezTo>
                  <a:pt x="256771" y="61913"/>
                  <a:pt x="269511" y="74653"/>
                  <a:pt x="269511" y="90306"/>
                </a:cubicBezTo>
                <a:cubicBezTo>
                  <a:pt x="269511" y="105959"/>
                  <a:pt x="256771" y="118699"/>
                  <a:pt x="241118" y="118699"/>
                </a:cubicBezTo>
                <a:cubicBezTo>
                  <a:pt x="225466" y="118699"/>
                  <a:pt x="212725" y="105959"/>
                  <a:pt x="212725" y="90306"/>
                </a:cubicBezTo>
                <a:cubicBezTo>
                  <a:pt x="212725" y="74653"/>
                  <a:pt x="225466" y="61913"/>
                  <a:pt x="241118" y="61913"/>
                </a:cubicBezTo>
                <a:close/>
                <a:moveTo>
                  <a:pt x="18405" y="0"/>
                </a:moveTo>
                <a:lnTo>
                  <a:pt x="287622" y="0"/>
                </a:lnTo>
                <a:cubicBezTo>
                  <a:pt x="297727" y="0"/>
                  <a:pt x="306027" y="8300"/>
                  <a:pt x="306027" y="18405"/>
                </a:cubicBezTo>
                <a:lnTo>
                  <a:pt x="306027" y="112956"/>
                </a:lnTo>
                <a:cubicBezTo>
                  <a:pt x="306027" y="115121"/>
                  <a:pt x="303862" y="117286"/>
                  <a:pt x="301336" y="117286"/>
                </a:cubicBezTo>
                <a:cubicBezTo>
                  <a:pt x="298810" y="117286"/>
                  <a:pt x="296644" y="115121"/>
                  <a:pt x="296644" y="112956"/>
                </a:cubicBezTo>
                <a:lnTo>
                  <a:pt x="296644" y="18405"/>
                </a:lnTo>
                <a:cubicBezTo>
                  <a:pt x="296644" y="13353"/>
                  <a:pt x="292675" y="9383"/>
                  <a:pt x="287622" y="9383"/>
                </a:cubicBezTo>
                <a:lnTo>
                  <a:pt x="18405" y="9383"/>
                </a:lnTo>
                <a:cubicBezTo>
                  <a:pt x="13352" y="9383"/>
                  <a:pt x="9383" y="13353"/>
                  <a:pt x="9383" y="18405"/>
                </a:cubicBezTo>
                <a:lnTo>
                  <a:pt x="9383" y="236377"/>
                </a:lnTo>
                <a:lnTo>
                  <a:pt x="201372" y="236377"/>
                </a:lnTo>
                <a:lnTo>
                  <a:pt x="201372" y="181884"/>
                </a:lnTo>
                <a:cubicBezTo>
                  <a:pt x="201372" y="176832"/>
                  <a:pt x="199567" y="172501"/>
                  <a:pt x="195959" y="168892"/>
                </a:cubicBezTo>
                <a:lnTo>
                  <a:pt x="131361" y="103934"/>
                </a:lnTo>
                <a:cubicBezTo>
                  <a:pt x="124504" y="97077"/>
                  <a:pt x="124504" y="85529"/>
                  <a:pt x="131361" y="78672"/>
                </a:cubicBezTo>
                <a:cubicBezTo>
                  <a:pt x="138579" y="71454"/>
                  <a:pt x="150127" y="71454"/>
                  <a:pt x="157344" y="78672"/>
                </a:cubicBezTo>
                <a:lnTo>
                  <a:pt x="201372" y="122339"/>
                </a:lnTo>
                <a:cubicBezTo>
                  <a:pt x="205702" y="127030"/>
                  <a:pt x="211477" y="129195"/>
                  <a:pt x="217612" y="129195"/>
                </a:cubicBezTo>
                <a:lnTo>
                  <a:pt x="274270" y="129195"/>
                </a:lnTo>
                <a:cubicBezTo>
                  <a:pt x="291592" y="129195"/>
                  <a:pt x="306027" y="143631"/>
                  <a:pt x="306027" y="160953"/>
                </a:cubicBezTo>
                <a:lnTo>
                  <a:pt x="306027" y="259834"/>
                </a:lnTo>
                <a:cubicBezTo>
                  <a:pt x="306027" y="269939"/>
                  <a:pt x="297727" y="278239"/>
                  <a:pt x="287622" y="278239"/>
                </a:cubicBezTo>
                <a:lnTo>
                  <a:pt x="193072" y="278239"/>
                </a:lnTo>
                <a:lnTo>
                  <a:pt x="202094" y="296644"/>
                </a:lnTo>
                <a:lnTo>
                  <a:pt x="226634" y="296644"/>
                </a:lnTo>
                <a:cubicBezTo>
                  <a:pt x="229160" y="296644"/>
                  <a:pt x="230964" y="298810"/>
                  <a:pt x="230964" y="301336"/>
                </a:cubicBezTo>
                <a:cubicBezTo>
                  <a:pt x="230964" y="303862"/>
                  <a:pt x="229160" y="306027"/>
                  <a:pt x="226634" y="306027"/>
                </a:cubicBezTo>
                <a:lnTo>
                  <a:pt x="199567" y="306027"/>
                </a:lnTo>
                <a:lnTo>
                  <a:pt x="106460" y="306027"/>
                </a:lnTo>
                <a:lnTo>
                  <a:pt x="79755" y="306027"/>
                </a:lnTo>
                <a:cubicBezTo>
                  <a:pt x="77229" y="306027"/>
                  <a:pt x="75064" y="303862"/>
                  <a:pt x="75064" y="301336"/>
                </a:cubicBezTo>
                <a:cubicBezTo>
                  <a:pt x="75064" y="298810"/>
                  <a:pt x="77229" y="296644"/>
                  <a:pt x="79755" y="296644"/>
                </a:cubicBezTo>
                <a:lnTo>
                  <a:pt x="103934" y="296644"/>
                </a:lnTo>
                <a:lnTo>
                  <a:pt x="112956" y="278239"/>
                </a:lnTo>
                <a:lnTo>
                  <a:pt x="18405" y="278239"/>
                </a:lnTo>
                <a:cubicBezTo>
                  <a:pt x="8300" y="278239"/>
                  <a:pt x="0" y="269939"/>
                  <a:pt x="0" y="259834"/>
                </a:cubicBezTo>
                <a:lnTo>
                  <a:pt x="0" y="241069"/>
                </a:lnTo>
                <a:lnTo>
                  <a:pt x="0" y="18405"/>
                </a:lnTo>
                <a:cubicBezTo>
                  <a:pt x="0" y="8300"/>
                  <a:pt x="8300" y="0"/>
                  <a:pt x="184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7" name="Freeform 757">
            <a:extLst>
              <a:ext uri="{FF2B5EF4-FFF2-40B4-BE49-F238E27FC236}">
                <a16:creationId xmlns:a16="http://schemas.microsoft.com/office/drawing/2014/main" id="{C1C9CFB4-A0F6-3393-944A-10B61DAA1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689" y="4741007"/>
            <a:ext cx="277407" cy="277407"/>
          </a:xfrm>
          <a:custGeom>
            <a:avLst/>
            <a:gdLst/>
            <a:ahLst/>
            <a:cxnLst/>
            <a:rect l="0" t="0" r="r" b="b"/>
            <a:pathLst>
              <a:path w="306027" h="306027">
                <a:moveTo>
                  <a:pt x="123422" y="278239"/>
                </a:moveTo>
                <a:lnTo>
                  <a:pt x="114039" y="296644"/>
                </a:lnTo>
                <a:lnTo>
                  <a:pt x="191989" y="296644"/>
                </a:lnTo>
                <a:lnTo>
                  <a:pt x="182606" y="278239"/>
                </a:lnTo>
                <a:lnTo>
                  <a:pt x="123422" y="278239"/>
                </a:lnTo>
                <a:close/>
                <a:moveTo>
                  <a:pt x="9383" y="245760"/>
                </a:moveTo>
                <a:lnTo>
                  <a:pt x="9383" y="259834"/>
                </a:lnTo>
                <a:cubicBezTo>
                  <a:pt x="9383" y="264887"/>
                  <a:pt x="13352" y="268856"/>
                  <a:pt x="18405" y="268856"/>
                </a:cubicBezTo>
                <a:lnTo>
                  <a:pt x="120535" y="268856"/>
                </a:lnTo>
                <a:lnTo>
                  <a:pt x="185493" y="268856"/>
                </a:lnTo>
                <a:lnTo>
                  <a:pt x="287622" y="268856"/>
                </a:lnTo>
                <a:cubicBezTo>
                  <a:pt x="292675" y="268856"/>
                  <a:pt x="296644" y="264887"/>
                  <a:pt x="296644" y="259834"/>
                </a:cubicBezTo>
                <a:lnTo>
                  <a:pt x="296644" y="245760"/>
                </a:lnTo>
                <a:lnTo>
                  <a:pt x="9383" y="245760"/>
                </a:lnTo>
                <a:close/>
                <a:moveTo>
                  <a:pt x="36457" y="198438"/>
                </a:moveTo>
                <a:lnTo>
                  <a:pt x="109593" y="198438"/>
                </a:lnTo>
                <a:cubicBezTo>
                  <a:pt x="112128" y="198438"/>
                  <a:pt x="113938" y="200555"/>
                  <a:pt x="113938" y="203024"/>
                </a:cubicBezTo>
                <a:cubicBezTo>
                  <a:pt x="113938" y="205494"/>
                  <a:pt x="112128" y="207610"/>
                  <a:pt x="109593" y="207610"/>
                </a:cubicBezTo>
                <a:lnTo>
                  <a:pt x="36457" y="207610"/>
                </a:lnTo>
                <a:cubicBezTo>
                  <a:pt x="33923" y="207610"/>
                  <a:pt x="31750" y="205494"/>
                  <a:pt x="31750" y="203024"/>
                </a:cubicBezTo>
                <a:cubicBezTo>
                  <a:pt x="31750" y="200555"/>
                  <a:pt x="33923" y="198438"/>
                  <a:pt x="36457" y="198438"/>
                </a:cubicBezTo>
                <a:close/>
                <a:moveTo>
                  <a:pt x="82444" y="166688"/>
                </a:moveTo>
                <a:lnTo>
                  <a:pt x="131511" y="166688"/>
                </a:lnTo>
                <a:cubicBezTo>
                  <a:pt x="134018" y="166688"/>
                  <a:pt x="136167" y="168805"/>
                  <a:pt x="136167" y="171274"/>
                </a:cubicBezTo>
                <a:cubicBezTo>
                  <a:pt x="136167" y="173744"/>
                  <a:pt x="134018" y="175860"/>
                  <a:pt x="131511" y="175860"/>
                </a:cubicBezTo>
                <a:lnTo>
                  <a:pt x="82444" y="175860"/>
                </a:lnTo>
                <a:cubicBezTo>
                  <a:pt x="79937" y="175860"/>
                  <a:pt x="77788" y="173744"/>
                  <a:pt x="77788" y="171274"/>
                </a:cubicBezTo>
                <a:cubicBezTo>
                  <a:pt x="77788" y="168805"/>
                  <a:pt x="79937" y="166688"/>
                  <a:pt x="82444" y="166688"/>
                </a:cubicBezTo>
                <a:close/>
                <a:moveTo>
                  <a:pt x="36495" y="166688"/>
                </a:moveTo>
                <a:lnTo>
                  <a:pt x="58391" y="166688"/>
                </a:lnTo>
                <a:cubicBezTo>
                  <a:pt x="60946" y="166688"/>
                  <a:pt x="63135" y="168805"/>
                  <a:pt x="63135" y="171274"/>
                </a:cubicBezTo>
                <a:cubicBezTo>
                  <a:pt x="63135" y="173744"/>
                  <a:pt x="60946" y="175860"/>
                  <a:pt x="58391" y="175860"/>
                </a:cubicBezTo>
                <a:lnTo>
                  <a:pt x="36495" y="175860"/>
                </a:lnTo>
                <a:cubicBezTo>
                  <a:pt x="33940" y="175860"/>
                  <a:pt x="31750" y="173744"/>
                  <a:pt x="31750" y="171274"/>
                </a:cubicBezTo>
                <a:cubicBezTo>
                  <a:pt x="31750" y="168805"/>
                  <a:pt x="33940" y="166688"/>
                  <a:pt x="36495" y="166688"/>
                </a:cubicBezTo>
                <a:close/>
                <a:moveTo>
                  <a:pt x="241124" y="157163"/>
                </a:moveTo>
                <a:cubicBezTo>
                  <a:pt x="243594" y="157163"/>
                  <a:pt x="245710" y="158947"/>
                  <a:pt x="245710" y="161444"/>
                </a:cubicBezTo>
                <a:lnTo>
                  <a:pt x="245710" y="215669"/>
                </a:lnTo>
                <a:cubicBezTo>
                  <a:pt x="245710" y="218166"/>
                  <a:pt x="243594" y="220306"/>
                  <a:pt x="241124" y="220306"/>
                </a:cubicBezTo>
                <a:cubicBezTo>
                  <a:pt x="238655" y="220306"/>
                  <a:pt x="236538" y="218166"/>
                  <a:pt x="236538" y="215669"/>
                </a:cubicBezTo>
                <a:lnTo>
                  <a:pt x="236538" y="161444"/>
                </a:lnTo>
                <a:cubicBezTo>
                  <a:pt x="236538" y="158947"/>
                  <a:pt x="238655" y="157163"/>
                  <a:pt x="241124" y="157163"/>
                </a:cubicBezTo>
                <a:close/>
                <a:moveTo>
                  <a:pt x="106347" y="133350"/>
                </a:moveTo>
                <a:lnTo>
                  <a:pt x="133001" y="133350"/>
                </a:lnTo>
                <a:cubicBezTo>
                  <a:pt x="135557" y="133350"/>
                  <a:pt x="137748" y="135467"/>
                  <a:pt x="137748" y="137936"/>
                </a:cubicBezTo>
                <a:cubicBezTo>
                  <a:pt x="137748" y="140406"/>
                  <a:pt x="135557" y="142522"/>
                  <a:pt x="133001" y="142522"/>
                </a:cubicBezTo>
                <a:lnTo>
                  <a:pt x="106347" y="142522"/>
                </a:lnTo>
                <a:cubicBezTo>
                  <a:pt x="103791" y="142522"/>
                  <a:pt x="101600" y="140406"/>
                  <a:pt x="101600" y="137936"/>
                </a:cubicBezTo>
                <a:cubicBezTo>
                  <a:pt x="101600" y="135467"/>
                  <a:pt x="103791" y="133350"/>
                  <a:pt x="106347" y="133350"/>
                </a:cubicBezTo>
                <a:close/>
                <a:moveTo>
                  <a:pt x="36397" y="133350"/>
                </a:moveTo>
                <a:lnTo>
                  <a:pt x="80721" y="133350"/>
                </a:lnTo>
                <a:cubicBezTo>
                  <a:pt x="83223" y="133350"/>
                  <a:pt x="85368" y="135467"/>
                  <a:pt x="85368" y="137936"/>
                </a:cubicBezTo>
                <a:cubicBezTo>
                  <a:pt x="85368" y="140406"/>
                  <a:pt x="83223" y="142522"/>
                  <a:pt x="80721" y="142522"/>
                </a:cubicBezTo>
                <a:lnTo>
                  <a:pt x="36397" y="142522"/>
                </a:lnTo>
                <a:cubicBezTo>
                  <a:pt x="33895" y="142522"/>
                  <a:pt x="31750" y="140406"/>
                  <a:pt x="31750" y="137936"/>
                </a:cubicBezTo>
                <a:cubicBezTo>
                  <a:pt x="31750" y="135467"/>
                  <a:pt x="33895" y="133350"/>
                  <a:pt x="36397" y="133350"/>
                </a:cubicBezTo>
                <a:close/>
                <a:moveTo>
                  <a:pt x="36457" y="101600"/>
                </a:moveTo>
                <a:lnTo>
                  <a:pt x="109593" y="101600"/>
                </a:lnTo>
                <a:cubicBezTo>
                  <a:pt x="112128" y="101600"/>
                  <a:pt x="113938" y="103717"/>
                  <a:pt x="113938" y="106186"/>
                </a:cubicBezTo>
                <a:cubicBezTo>
                  <a:pt x="113938" y="108656"/>
                  <a:pt x="112128" y="110772"/>
                  <a:pt x="109593" y="110772"/>
                </a:cubicBezTo>
                <a:lnTo>
                  <a:pt x="36457" y="110772"/>
                </a:lnTo>
                <a:cubicBezTo>
                  <a:pt x="33923" y="110772"/>
                  <a:pt x="31750" y="108656"/>
                  <a:pt x="31750" y="106186"/>
                </a:cubicBezTo>
                <a:cubicBezTo>
                  <a:pt x="31750" y="103717"/>
                  <a:pt x="33923" y="101600"/>
                  <a:pt x="36457" y="101600"/>
                </a:cubicBezTo>
                <a:close/>
                <a:moveTo>
                  <a:pt x="138218" y="85168"/>
                </a:moveTo>
                <a:cubicBezTo>
                  <a:pt x="134609" y="88777"/>
                  <a:pt x="134609" y="94190"/>
                  <a:pt x="138218" y="97438"/>
                </a:cubicBezTo>
                <a:lnTo>
                  <a:pt x="202455" y="162396"/>
                </a:lnTo>
                <a:cubicBezTo>
                  <a:pt x="207868" y="167449"/>
                  <a:pt x="210755" y="174306"/>
                  <a:pt x="210755" y="181884"/>
                </a:cubicBezTo>
                <a:lnTo>
                  <a:pt x="210755" y="236377"/>
                </a:lnTo>
                <a:lnTo>
                  <a:pt x="269578" y="236377"/>
                </a:lnTo>
                <a:lnTo>
                  <a:pt x="269578" y="165644"/>
                </a:lnTo>
                <a:cubicBezTo>
                  <a:pt x="269578" y="163118"/>
                  <a:pt x="271744" y="160953"/>
                  <a:pt x="274270" y="160953"/>
                </a:cubicBezTo>
                <a:cubicBezTo>
                  <a:pt x="276796" y="160953"/>
                  <a:pt x="278961" y="163118"/>
                  <a:pt x="278961" y="165644"/>
                </a:cubicBezTo>
                <a:lnTo>
                  <a:pt x="278961" y="236377"/>
                </a:lnTo>
                <a:lnTo>
                  <a:pt x="296644" y="236377"/>
                </a:lnTo>
                <a:lnTo>
                  <a:pt x="296644" y="160953"/>
                </a:lnTo>
                <a:cubicBezTo>
                  <a:pt x="296644" y="148683"/>
                  <a:pt x="286901" y="138578"/>
                  <a:pt x="274270" y="138578"/>
                </a:cubicBezTo>
                <a:lnTo>
                  <a:pt x="245038" y="138578"/>
                </a:lnTo>
                <a:lnTo>
                  <a:pt x="245038" y="143991"/>
                </a:lnTo>
                <a:cubicBezTo>
                  <a:pt x="245038" y="146879"/>
                  <a:pt x="242873" y="148683"/>
                  <a:pt x="240347" y="148683"/>
                </a:cubicBezTo>
                <a:cubicBezTo>
                  <a:pt x="237821" y="148683"/>
                  <a:pt x="235656" y="146879"/>
                  <a:pt x="235656" y="143991"/>
                </a:cubicBezTo>
                <a:lnTo>
                  <a:pt x="235656" y="138578"/>
                </a:lnTo>
                <a:lnTo>
                  <a:pt x="217612" y="138578"/>
                </a:lnTo>
                <a:cubicBezTo>
                  <a:pt x="208950" y="138578"/>
                  <a:pt x="201011" y="135330"/>
                  <a:pt x="194876" y="129195"/>
                </a:cubicBezTo>
                <a:lnTo>
                  <a:pt x="150488" y="85168"/>
                </a:lnTo>
                <a:cubicBezTo>
                  <a:pt x="147240" y="81559"/>
                  <a:pt x="141826" y="81559"/>
                  <a:pt x="138218" y="85168"/>
                </a:cubicBezTo>
                <a:close/>
                <a:moveTo>
                  <a:pt x="241118" y="71377"/>
                </a:moveTo>
                <a:cubicBezTo>
                  <a:pt x="230562" y="71377"/>
                  <a:pt x="222190" y="79750"/>
                  <a:pt x="222190" y="90306"/>
                </a:cubicBezTo>
                <a:cubicBezTo>
                  <a:pt x="222190" y="100862"/>
                  <a:pt x="230562" y="109599"/>
                  <a:pt x="241118" y="109599"/>
                </a:cubicBezTo>
                <a:cubicBezTo>
                  <a:pt x="251675" y="109599"/>
                  <a:pt x="260047" y="100862"/>
                  <a:pt x="260047" y="90306"/>
                </a:cubicBezTo>
                <a:cubicBezTo>
                  <a:pt x="260047" y="79750"/>
                  <a:pt x="251675" y="71377"/>
                  <a:pt x="241118" y="71377"/>
                </a:cubicBezTo>
                <a:close/>
                <a:moveTo>
                  <a:pt x="36386" y="68263"/>
                </a:moveTo>
                <a:lnTo>
                  <a:pt x="75971" y="68263"/>
                </a:lnTo>
                <a:cubicBezTo>
                  <a:pt x="78824" y="68263"/>
                  <a:pt x="80607" y="70380"/>
                  <a:pt x="80607" y="72849"/>
                </a:cubicBezTo>
                <a:cubicBezTo>
                  <a:pt x="80607" y="75319"/>
                  <a:pt x="78824" y="77435"/>
                  <a:pt x="75971" y="77435"/>
                </a:cubicBezTo>
                <a:lnTo>
                  <a:pt x="36386" y="77435"/>
                </a:lnTo>
                <a:cubicBezTo>
                  <a:pt x="33890" y="77435"/>
                  <a:pt x="31750" y="75319"/>
                  <a:pt x="31750" y="72849"/>
                </a:cubicBezTo>
                <a:cubicBezTo>
                  <a:pt x="31750" y="70380"/>
                  <a:pt x="33890" y="68263"/>
                  <a:pt x="36386" y="68263"/>
                </a:cubicBezTo>
                <a:close/>
                <a:moveTo>
                  <a:pt x="241118" y="61913"/>
                </a:moveTo>
                <a:cubicBezTo>
                  <a:pt x="256771" y="61913"/>
                  <a:pt x="269511" y="74653"/>
                  <a:pt x="269511" y="90306"/>
                </a:cubicBezTo>
                <a:cubicBezTo>
                  <a:pt x="269511" y="105959"/>
                  <a:pt x="256771" y="118699"/>
                  <a:pt x="241118" y="118699"/>
                </a:cubicBezTo>
                <a:cubicBezTo>
                  <a:pt x="225466" y="118699"/>
                  <a:pt x="212725" y="105959"/>
                  <a:pt x="212725" y="90306"/>
                </a:cubicBezTo>
                <a:cubicBezTo>
                  <a:pt x="212725" y="74653"/>
                  <a:pt x="225466" y="61913"/>
                  <a:pt x="241118" y="61913"/>
                </a:cubicBezTo>
                <a:close/>
                <a:moveTo>
                  <a:pt x="18405" y="0"/>
                </a:moveTo>
                <a:lnTo>
                  <a:pt x="287622" y="0"/>
                </a:lnTo>
                <a:cubicBezTo>
                  <a:pt x="297727" y="0"/>
                  <a:pt x="306027" y="8300"/>
                  <a:pt x="306027" y="18405"/>
                </a:cubicBezTo>
                <a:lnTo>
                  <a:pt x="306027" y="112956"/>
                </a:lnTo>
                <a:cubicBezTo>
                  <a:pt x="306027" y="115121"/>
                  <a:pt x="303862" y="117286"/>
                  <a:pt x="301336" y="117286"/>
                </a:cubicBezTo>
                <a:cubicBezTo>
                  <a:pt x="298810" y="117286"/>
                  <a:pt x="296644" y="115121"/>
                  <a:pt x="296644" y="112956"/>
                </a:cubicBezTo>
                <a:lnTo>
                  <a:pt x="296644" y="18405"/>
                </a:lnTo>
                <a:cubicBezTo>
                  <a:pt x="296644" y="13353"/>
                  <a:pt x="292675" y="9383"/>
                  <a:pt x="287622" y="9383"/>
                </a:cubicBezTo>
                <a:lnTo>
                  <a:pt x="18405" y="9383"/>
                </a:lnTo>
                <a:cubicBezTo>
                  <a:pt x="13352" y="9383"/>
                  <a:pt x="9383" y="13353"/>
                  <a:pt x="9383" y="18405"/>
                </a:cubicBezTo>
                <a:lnTo>
                  <a:pt x="9383" y="236377"/>
                </a:lnTo>
                <a:lnTo>
                  <a:pt x="201372" y="236377"/>
                </a:lnTo>
                <a:lnTo>
                  <a:pt x="201372" y="181884"/>
                </a:lnTo>
                <a:cubicBezTo>
                  <a:pt x="201372" y="176832"/>
                  <a:pt x="199567" y="172501"/>
                  <a:pt x="195959" y="168892"/>
                </a:cubicBezTo>
                <a:lnTo>
                  <a:pt x="131361" y="103934"/>
                </a:lnTo>
                <a:cubicBezTo>
                  <a:pt x="124504" y="97077"/>
                  <a:pt x="124504" y="85529"/>
                  <a:pt x="131361" y="78672"/>
                </a:cubicBezTo>
                <a:cubicBezTo>
                  <a:pt x="138579" y="71454"/>
                  <a:pt x="150127" y="71454"/>
                  <a:pt x="157344" y="78672"/>
                </a:cubicBezTo>
                <a:lnTo>
                  <a:pt x="201372" y="122339"/>
                </a:lnTo>
                <a:cubicBezTo>
                  <a:pt x="205702" y="127030"/>
                  <a:pt x="211477" y="129195"/>
                  <a:pt x="217612" y="129195"/>
                </a:cubicBezTo>
                <a:lnTo>
                  <a:pt x="274270" y="129195"/>
                </a:lnTo>
                <a:cubicBezTo>
                  <a:pt x="291592" y="129195"/>
                  <a:pt x="306027" y="143631"/>
                  <a:pt x="306027" y="160953"/>
                </a:cubicBezTo>
                <a:lnTo>
                  <a:pt x="306027" y="259834"/>
                </a:lnTo>
                <a:cubicBezTo>
                  <a:pt x="306027" y="269939"/>
                  <a:pt x="297727" y="278239"/>
                  <a:pt x="287622" y="278239"/>
                </a:cubicBezTo>
                <a:lnTo>
                  <a:pt x="193072" y="278239"/>
                </a:lnTo>
                <a:lnTo>
                  <a:pt x="202094" y="296644"/>
                </a:lnTo>
                <a:lnTo>
                  <a:pt x="226634" y="296644"/>
                </a:lnTo>
                <a:cubicBezTo>
                  <a:pt x="229160" y="296644"/>
                  <a:pt x="230964" y="298810"/>
                  <a:pt x="230964" y="301336"/>
                </a:cubicBezTo>
                <a:cubicBezTo>
                  <a:pt x="230964" y="303862"/>
                  <a:pt x="229160" y="306027"/>
                  <a:pt x="226634" y="306027"/>
                </a:cubicBezTo>
                <a:lnTo>
                  <a:pt x="199567" y="306027"/>
                </a:lnTo>
                <a:lnTo>
                  <a:pt x="106460" y="306027"/>
                </a:lnTo>
                <a:lnTo>
                  <a:pt x="79755" y="306027"/>
                </a:lnTo>
                <a:cubicBezTo>
                  <a:pt x="77229" y="306027"/>
                  <a:pt x="75064" y="303862"/>
                  <a:pt x="75064" y="301336"/>
                </a:cubicBezTo>
                <a:cubicBezTo>
                  <a:pt x="75064" y="298810"/>
                  <a:pt x="77229" y="296644"/>
                  <a:pt x="79755" y="296644"/>
                </a:cubicBezTo>
                <a:lnTo>
                  <a:pt x="103934" y="296644"/>
                </a:lnTo>
                <a:lnTo>
                  <a:pt x="112956" y="278239"/>
                </a:lnTo>
                <a:lnTo>
                  <a:pt x="18405" y="278239"/>
                </a:lnTo>
                <a:cubicBezTo>
                  <a:pt x="8300" y="278239"/>
                  <a:pt x="0" y="269939"/>
                  <a:pt x="0" y="259834"/>
                </a:cubicBezTo>
                <a:lnTo>
                  <a:pt x="0" y="241069"/>
                </a:lnTo>
                <a:lnTo>
                  <a:pt x="0" y="18405"/>
                </a:lnTo>
                <a:cubicBezTo>
                  <a:pt x="0" y="8300"/>
                  <a:pt x="8300" y="0"/>
                  <a:pt x="184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8" name="Freeform 757">
            <a:extLst>
              <a:ext uri="{FF2B5EF4-FFF2-40B4-BE49-F238E27FC236}">
                <a16:creationId xmlns:a16="http://schemas.microsoft.com/office/drawing/2014/main" id="{2DA256CE-CE65-55B0-9B83-BD2907984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689" y="5644238"/>
            <a:ext cx="277407" cy="277407"/>
          </a:xfrm>
          <a:custGeom>
            <a:avLst/>
            <a:gdLst/>
            <a:ahLst/>
            <a:cxnLst/>
            <a:rect l="0" t="0" r="r" b="b"/>
            <a:pathLst>
              <a:path w="306027" h="306027">
                <a:moveTo>
                  <a:pt x="123422" y="278239"/>
                </a:moveTo>
                <a:lnTo>
                  <a:pt x="114039" y="296644"/>
                </a:lnTo>
                <a:lnTo>
                  <a:pt x="191989" y="296644"/>
                </a:lnTo>
                <a:lnTo>
                  <a:pt x="182606" y="278239"/>
                </a:lnTo>
                <a:lnTo>
                  <a:pt x="123422" y="278239"/>
                </a:lnTo>
                <a:close/>
                <a:moveTo>
                  <a:pt x="9383" y="245760"/>
                </a:moveTo>
                <a:lnTo>
                  <a:pt x="9383" y="259834"/>
                </a:lnTo>
                <a:cubicBezTo>
                  <a:pt x="9383" y="264887"/>
                  <a:pt x="13352" y="268856"/>
                  <a:pt x="18405" y="268856"/>
                </a:cubicBezTo>
                <a:lnTo>
                  <a:pt x="120535" y="268856"/>
                </a:lnTo>
                <a:lnTo>
                  <a:pt x="185493" y="268856"/>
                </a:lnTo>
                <a:lnTo>
                  <a:pt x="287622" y="268856"/>
                </a:lnTo>
                <a:cubicBezTo>
                  <a:pt x="292675" y="268856"/>
                  <a:pt x="296644" y="264887"/>
                  <a:pt x="296644" y="259834"/>
                </a:cubicBezTo>
                <a:lnTo>
                  <a:pt x="296644" y="245760"/>
                </a:lnTo>
                <a:lnTo>
                  <a:pt x="9383" y="245760"/>
                </a:lnTo>
                <a:close/>
                <a:moveTo>
                  <a:pt x="36457" y="198438"/>
                </a:moveTo>
                <a:lnTo>
                  <a:pt x="109593" y="198438"/>
                </a:lnTo>
                <a:cubicBezTo>
                  <a:pt x="112128" y="198438"/>
                  <a:pt x="113938" y="200555"/>
                  <a:pt x="113938" y="203024"/>
                </a:cubicBezTo>
                <a:cubicBezTo>
                  <a:pt x="113938" y="205494"/>
                  <a:pt x="112128" y="207610"/>
                  <a:pt x="109593" y="207610"/>
                </a:cubicBezTo>
                <a:lnTo>
                  <a:pt x="36457" y="207610"/>
                </a:lnTo>
                <a:cubicBezTo>
                  <a:pt x="33923" y="207610"/>
                  <a:pt x="31750" y="205494"/>
                  <a:pt x="31750" y="203024"/>
                </a:cubicBezTo>
                <a:cubicBezTo>
                  <a:pt x="31750" y="200555"/>
                  <a:pt x="33923" y="198438"/>
                  <a:pt x="36457" y="198438"/>
                </a:cubicBezTo>
                <a:close/>
                <a:moveTo>
                  <a:pt x="82444" y="166688"/>
                </a:moveTo>
                <a:lnTo>
                  <a:pt x="131511" y="166688"/>
                </a:lnTo>
                <a:cubicBezTo>
                  <a:pt x="134018" y="166688"/>
                  <a:pt x="136167" y="168805"/>
                  <a:pt x="136167" y="171274"/>
                </a:cubicBezTo>
                <a:cubicBezTo>
                  <a:pt x="136167" y="173744"/>
                  <a:pt x="134018" y="175860"/>
                  <a:pt x="131511" y="175860"/>
                </a:cubicBezTo>
                <a:lnTo>
                  <a:pt x="82444" y="175860"/>
                </a:lnTo>
                <a:cubicBezTo>
                  <a:pt x="79937" y="175860"/>
                  <a:pt x="77788" y="173744"/>
                  <a:pt x="77788" y="171274"/>
                </a:cubicBezTo>
                <a:cubicBezTo>
                  <a:pt x="77788" y="168805"/>
                  <a:pt x="79937" y="166688"/>
                  <a:pt x="82444" y="166688"/>
                </a:cubicBezTo>
                <a:close/>
                <a:moveTo>
                  <a:pt x="36495" y="166688"/>
                </a:moveTo>
                <a:lnTo>
                  <a:pt x="58391" y="166688"/>
                </a:lnTo>
                <a:cubicBezTo>
                  <a:pt x="60946" y="166688"/>
                  <a:pt x="63135" y="168805"/>
                  <a:pt x="63135" y="171274"/>
                </a:cubicBezTo>
                <a:cubicBezTo>
                  <a:pt x="63135" y="173744"/>
                  <a:pt x="60946" y="175860"/>
                  <a:pt x="58391" y="175860"/>
                </a:cubicBezTo>
                <a:lnTo>
                  <a:pt x="36495" y="175860"/>
                </a:lnTo>
                <a:cubicBezTo>
                  <a:pt x="33940" y="175860"/>
                  <a:pt x="31750" y="173744"/>
                  <a:pt x="31750" y="171274"/>
                </a:cubicBezTo>
                <a:cubicBezTo>
                  <a:pt x="31750" y="168805"/>
                  <a:pt x="33940" y="166688"/>
                  <a:pt x="36495" y="166688"/>
                </a:cubicBezTo>
                <a:close/>
                <a:moveTo>
                  <a:pt x="241124" y="157163"/>
                </a:moveTo>
                <a:cubicBezTo>
                  <a:pt x="243594" y="157163"/>
                  <a:pt x="245710" y="158947"/>
                  <a:pt x="245710" y="161444"/>
                </a:cubicBezTo>
                <a:lnTo>
                  <a:pt x="245710" y="215669"/>
                </a:lnTo>
                <a:cubicBezTo>
                  <a:pt x="245710" y="218166"/>
                  <a:pt x="243594" y="220306"/>
                  <a:pt x="241124" y="220306"/>
                </a:cubicBezTo>
                <a:cubicBezTo>
                  <a:pt x="238655" y="220306"/>
                  <a:pt x="236538" y="218166"/>
                  <a:pt x="236538" y="215669"/>
                </a:cubicBezTo>
                <a:lnTo>
                  <a:pt x="236538" y="161444"/>
                </a:lnTo>
                <a:cubicBezTo>
                  <a:pt x="236538" y="158947"/>
                  <a:pt x="238655" y="157163"/>
                  <a:pt x="241124" y="157163"/>
                </a:cubicBezTo>
                <a:close/>
                <a:moveTo>
                  <a:pt x="106347" y="133350"/>
                </a:moveTo>
                <a:lnTo>
                  <a:pt x="133001" y="133350"/>
                </a:lnTo>
                <a:cubicBezTo>
                  <a:pt x="135557" y="133350"/>
                  <a:pt x="137748" y="135467"/>
                  <a:pt x="137748" y="137936"/>
                </a:cubicBezTo>
                <a:cubicBezTo>
                  <a:pt x="137748" y="140406"/>
                  <a:pt x="135557" y="142522"/>
                  <a:pt x="133001" y="142522"/>
                </a:cubicBezTo>
                <a:lnTo>
                  <a:pt x="106347" y="142522"/>
                </a:lnTo>
                <a:cubicBezTo>
                  <a:pt x="103791" y="142522"/>
                  <a:pt x="101600" y="140406"/>
                  <a:pt x="101600" y="137936"/>
                </a:cubicBezTo>
                <a:cubicBezTo>
                  <a:pt x="101600" y="135467"/>
                  <a:pt x="103791" y="133350"/>
                  <a:pt x="106347" y="133350"/>
                </a:cubicBezTo>
                <a:close/>
                <a:moveTo>
                  <a:pt x="36397" y="133350"/>
                </a:moveTo>
                <a:lnTo>
                  <a:pt x="80721" y="133350"/>
                </a:lnTo>
                <a:cubicBezTo>
                  <a:pt x="83223" y="133350"/>
                  <a:pt x="85368" y="135467"/>
                  <a:pt x="85368" y="137936"/>
                </a:cubicBezTo>
                <a:cubicBezTo>
                  <a:pt x="85368" y="140406"/>
                  <a:pt x="83223" y="142522"/>
                  <a:pt x="80721" y="142522"/>
                </a:cubicBezTo>
                <a:lnTo>
                  <a:pt x="36397" y="142522"/>
                </a:lnTo>
                <a:cubicBezTo>
                  <a:pt x="33895" y="142522"/>
                  <a:pt x="31750" y="140406"/>
                  <a:pt x="31750" y="137936"/>
                </a:cubicBezTo>
                <a:cubicBezTo>
                  <a:pt x="31750" y="135467"/>
                  <a:pt x="33895" y="133350"/>
                  <a:pt x="36397" y="133350"/>
                </a:cubicBezTo>
                <a:close/>
                <a:moveTo>
                  <a:pt x="36457" y="101600"/>
                </a:moveTo>
                <a:lnTo>
                  <a:pt x="109593" y="101600"/>
                </a:lnTo>
                <a:cubicBezTo>
                  <a:pt x="112128" y="101600"/>
                  <a:pt x="113938" y="103717"/>
                  <a:pt x="113938" y="106186"/>
                </a:cubicBezTo>
                <a:cubicBezTo>
                  <a:pt x="113938" y="108656"/>
                  <a:pt x="112128" y="110772"/>
                  <a:pt x="109593" y="110772"/>
                </a:cubicBezTo>
                <a:lnTo>
                  <a:pt x="36457" y="110772"/>
                </a:lnTo>
                <a:cubicBezTo>
                  <a:pt x="33923" y="110772"/>
                  <a:pt x="31750" y="108656"/>
                  <a:pt x="31750" y="106186"/>
                </a:cubicBezTo>
                <a:cubicBezTo>
                  <a:pt x="31750" y="103717"/>
                  <a:pt x="33923" y="101600"/>
                  <a:pt x="36457" y="101600"/>
                </a:cubicBezTo>
                <a:close/>
                <a:moveTo>
                  <a:pt x="138218" y="85168"/>
                </a:moveTo>
                <a:cubicBezTo>
                  <a:pt x="134609" y="88777"/>
                  <a:pt x="134609" y="94190"/>
                  <a:pt x="138218" y="97438"/>
                </a:cubicBezTo>
                <a:lnTo>
                  <a:pt x="202455" y="162396"/>
                </a:lnTo>
                <a:cubicBezTo>
                  <a:pt x="207868" y="167449"/>
                  <a:pt x="210755" y="174306"/>
                  <a:pt x="210755" y="181884"/>
                </a:cubicBezTo>
                <a:lnTo>
                  <a:pt x="210755" y="236377"/>
                </a:lnTo>
                <a:lnTo>
                  <a:pt x="269578" y="236377"/>
                </a:lnTo>
                <a:lnTo>
                  <a:pt x="269578" y="165644"/>
                </a:lnTo>
                <a:cubicBezTo>
                  <a:pt x="269578" y="163118"/>
                  <a:pt x="271744" y="160953"/>
                  <a:pt x="274270" y="160953"/>
                </a:cubicBezTo>
                <a:cubicBezTo>
                  <a:pt x="276796" y="160953"/>
                  <a:pt x="278961" y="163118"/>
                  <a:pt x="278961" y="165644"/>
                </a:cubicBezTo>
                <a:lnTo>
                  <a:pt x="278961" y="236377"/>
                </a:lnTo>
                <a:lnTo>
                  <a:pt x="296644" y="236377"/>
                </a:lnTo>
                <a:lnTo>
                  <a:pt x="296644" y="160953"/>
                </a:lnTo>
                <a:cubicBezTo>
                  <a:pt x="296644" y="148683"/>
                  <a:pt x="286901" y="138578"/>
                  <a:pt x="274270" y="138578"/>
                </a:cubicBezTo>
                <a:lnTo>
                  <a:pt x="245038" y="138578"/>
                </a:lnTo>
                <a:lnTo>
                  <a:pt x="245038" y="143991"/>
                </a:lnTo>
                <a:cubicBezTo>
                  <a:pt x="245038" y="146879"/>
                  <a:pt x="242873" y="148683"/>
                  <a:pt x="240347" y="148683"/>
                </a:cubicBezTo>
                <a:cubicBezTo>
                  <a:pt x="237821" y="148683"/>
                  <a:pt x="235656" y="146879"/>
                  <a:pt x="235656" y="143991"/>
                </a:cubicBezTo>
                <a:lnTo>
                  <a:pt x="235656" y="138578"/>
                </a:lnTo>
                <a:lnTo>
                  <a:pt x="217612" y="138578"/>
                </a:lnTo>
                <a:cubicBezTo>
                  <a:pt x="208950" y="138578"/>
                  <a:pt x="201011" y="135330"/>
                  <a:pt x="194876" y="129195"/>
                </a:cubicBezTo>
                <a:lnTo>
                  <a:pt x="150488" y="85168"/>
                </a:lnTo>
                <a:cubicBezTo>
                  <a:pt x="147240" y="81559"/>
                  <a:pt x="141826" y="81559"/>
                  <a:pt x="138218" y="85168"/>
                </a:cubicBezTo>
                <a:close/>
                <a:moveTo>
                  <a:pt x="241118" y="71377"/>
                </a:moveTo>
                <a:cubicBezTo>
                  <a:pt x="230562" y="71377"/>
                  <a:pt x="222190" y="79750"/>
                  <a:pt x="222190" y="90306"/>
                </a:cubicBezTo>
                <a:cubicBezTo>
                  <a:pt x="222190" y="100862"/>
                  <a:pt x="230562" y="109599"/>
                  <a:pt x="241118" y="109599"/>
                </a:cubicBezTo>
                <a:cubicBezTo>
                  <a:pt x="251675" y="109599"/>
                  <a:pt x="260047" y="100862"/>
                  <a:pt x="260047" y="90306"/>
                </a:cubicBezTo>
                <a:cubicBezTo>
                  <a:pt x="260047" y="79750"/>
                  <a:pt x="251675" y="71377"/>
                  <a:pt x="241118" y="71377"/>
                </a:cubicBezTo>
                <a:close/>
                <a:moveTo>
                  <a:pt x="36386" y="68263"/>
                </a:moveTo>
                <a:lnTo>
                  <a:pt x="75971" y="68263"/>
                </a:lnTo>
                <a:cubicBezTo>
                  <a:pt x="78824" y="68263"/>
                  <a:pt x="80607" y="70380"/>
                  <a:pt x="80607" y="72849"/>
                </a:cubicBezTo>
                <a:cubicBezTo>
                  <a:pt x="80607" y="75319"/>
                  <a:pt x="78824" y="77435"/>
                  <a:pt x="75971" y="77435"/>
                </a:cubicBezTo>
                <a:lnTo>
                  <a:pt x="36386" y="77435"/>
                </a:lnTo>
                <a:cubicBezTo>
                  <a:pt x="33890" y="77435"/>
                  <a:pt x="31750" y="75319"/>
                  <a:pt x="31750" y="72849"/>
                </a:cubicBezTo>
                <a:cubicBezTo>
                  <a:pt x="31750" y="70380"/>
                  <a:pt x="33890" y="68263"/>
                  <a:pt x="36386" y="68263"/>
                </a:cubicBezTo>
                <a:close/>
                <a:moveTo>
                  <a:pt x="241118" y="61913"/>
                </a:moveTo>
                <a:cubicBezTo>
                  <a:pt x="256771" y="61913"/>
                  <a:pt x="269511" y="74653"/>
                  <a:pt x="269511" y="90306"/>
                </a:cubicBezTo>
                <a:cubicBezTo>
                  <a:pt x="269511" y="105959"/>
                  <a:pt x="256771" y="118699"/>
                  <a:pt x="241118" y="118699"/>
                </a:cubicBezTo>
                <a:cubicBezTo>
                  <a:pt x="225466" y="118699"/>
                  <a:pt x="212725" y="105959"/>
                  <a:pt x="212725" y="90306"/>
                </a:cubicBezTo>
                <a:cubicBezTo>
                  <a:pt x="212725" y="74653"/>
                  <a:pt x="225466" y="61913"/>
                  <a:pt x="241118" y="61913"/>
                </a:cubicBezTo>
                <a:close/>
                <a:moveTo>
                  <a:pt x="18405" y="0"/>
                </a:moveTo>
                <a:lnTo>
                  <a:pt x="287622" y="0"/>
                </a:lnTo>
                <a:cubicBezTo>
                  <a:pt x="297727" y="0"/>
                  <a:pt x="306027" y="8300"/>
                  <a:pt x="306027" y="18405"/>
                </a:cubicBezTo>
                <a:lnTo>
                  <a:pt x="306027" y="112956"/>
                </a:lnTo>
                <a:cubicBezTo>
                  <a:pt x="306027" y="115121"/>
                  <a:pt x="303862" y="117286"/>
                  <a:pt x="301336" y="117286"/>
                </a:cubicBezTo>
                <a:cubicBezTo>
                  <a:pt x="298810" y="117286"/>
                  <a:pt x="296644" y="115121"/>
                  <a:pt x="296644" y="112956"/>
                </a:cubicBezTo>
                <a:lnTo>
                  <a:pt x="296644" y="18405"/>
                </a:lnTo>
                <a:cubicBezTo>
                  <a:pt x="296644" y="13353"/>
                  <a:pt x="292675" y="9383"/>
                  <a:pt x="287622" y="9383"/>
                </a:cubicBezTo>
                <a:lnTo>
                  <a:pt x="18405" y="9383"/>
                </a:lnTo>
                <a:cubicBezTo>
                  <a:pt x="13352" y="9383"/>
                  <a:pt x="9383" y="13353"/>
                  <a:pt x="9383" y="18405"/>
                </a:cubicBezTo>
                <a:lnTo>
                  <a:pt x="9383" y="236377"/>
                </a:lnTo>
                <a:lnTo>
                  <a:pt x="201372" y="236377"/>
                </a:lnTo>
                <a:lnTo>
                  <a:pt x="201372" y="181884"/>
                </a:lnTo>
                <a:cubicBezTo>
                  <a:pt x="201372" y="176832"/>
                  <a:pt x="199567" y="172501"/>
                  <a:pt x="195959" y="168892"/>
                </a:cubicBezTo>
                <a:lnTo>
                  <a:pt x="131361" y="103934"/>
                </a:lnTo>
                <a:cubicBezTo>
                  <a:pt x="124504" y="97077"/>
                  <a:pt x="124504" y="85529"/>
                  <a:pt x="131361" y="78672"/>
                </a:cubicBezTo>
                <a:cubicBezTo>
                  <a:pt x="138579" y="71454"/>
                  <a:pt x="150127" y="71454"/>
                  <a:pt x="157344" y="78672"/>
                </a:cubicBezTo>
                <a:lnTo>
                  <a:pt x="201372" y="122339"/>
                </a:lnTo>
                <a:cubicBezTo>
                  <a:pt x="205702" y="127030"/>
                  <a:pt x="211477" y="129195"/>
                  <a:pt x="217612" y="129195"/>
                </a:cubicBezTo>
                <a:lnTo>
                  <a:pt x="274270" y="129195"/>
                </a:lnTo>
                <a:cubicBezTo>
                  <a:pt x="291592" y="129195"/>
                  <a:pt x="306027" y="143631"/>
                  <a:pt x="306027" y="160953"/>
                </a:cubicBezTo>
                <a:lnTo>
                  <a:pt x="306027" y="259834"/>
                </a:lnTo>
                <a:cubicBezTo>
                  <a:pt x="306027" y="269939"/>
                  <a:pt x="297727" y="278239"/>
                  <a:pt x="287622" y="278239"/>
                </a:cubicBezTo>
                <a:lnTo>
                  <a:pt x="193072" y="278239"/>
                </a:lnTo>
                <a:lnTo>
                  <a:pt x="202094" y="296644"/>
                </a:lnTo>
                <a:lnTo>
                  <a:pt x="226634" y="296644"/>
                </a:lnTo>
                <a:cubicBezTo>
                  <a:pt x="229160" y="296644"/>
                  <a:pt x="230964" y="298810"/>
                  <a:pt x="230964" y="301336"/>
                </a:cubicBezTo>
                <a:cubicBezTo>
                  <a:pt x="230964" y="303862"/>
                  <a:pt x="229160" y="306027"/>
                  <a:pt x="226634" y="306027"/>
                </a:cubicBezTo>
                <a:lnTo>
                  <a:pt x="199567" y="306027"/>
                </a:lnTo>
                <a:lnTo>
                  <a:pt x="106460" y="306027"/>
                </a:lnTo>
                <a:lnTo>
                  <a:pt x="79755" y="306027"/>
                </a:lnTo>
                <a:cubicBezTo>
                  <a:pt x="77229" y="306027"/>
                  <a:pt x="75064" y="303862"/>
                  <a:pt x="75064" y="301336"/>
                </a:cubicBezTo>
                <a:cubicBezTo>
                  <a:pt x="75064" y="298810"/>
                  <a:pt x="77229" y="296644"/>
                  <a:pt x="79755" y="296644"/>
                </a:cubicBezTo>
                <a:lnTo>
                  <a:pt x="103934" y="296644"/>
                </a:lnTo>
                <a:lnTo>
                  <a:pt x="112956" y="278239"/>
                </a:lnTo>
                <a:lnTo>
                  <a:pt x="18405" y="278239"/>
                </a:lnTo>
                <a:cubicBezTo>
                  <a:pt x="8300" y="278239"/>
                  <a:pt x="0" y="269939"/>
                  <a:pt x="0" y="259834"/>
                </a:cubicBezTo>
                <a:lnTo>
                  <a:pt x="0" y="241069"/>
                </a:lnTo>
                <a:lnTo>
                  <a:pt x="0" y="18405"/>
                </a:lnTo>
                <a:cubicBezTo>
                  <a:pt x="0" y="8300"/>
                  <a:pt x="8300" y="0"/>
                  <a:pt x="184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8041D1B-B71D-9210-6DFB-0E43164D17BD}"/>
              </a:ext>
            </a:extLst>
          </p:cNvPr>
          <p:cNvSpPr txBox="1">
            <a:spLocks/>
          </p:cNvSpPr>
          <p:nvPr/>
        </p:nvSpPr>
        <p:spPr>
          <a:xfrm>
            <a:off x="307480" y="1879530"/>
            <a:ext cx="2611397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1647FE3-2427-D08C-C3F6-EBD1B6976A15}"/>
              </a:ext>
            </a:extLst>
          </p:cNvPr>
          <p:cNvSpPr txBox="1">
            <a:spLocks/>
          </p:cNvSpPr>
          <p:nvPr/>
        </p:nvSpPr>
        <p:spPr>
          <a:xfrm>
            <a:off x="307480" y="2782760"/>
            <a:ext cx="2611397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6346491-6B1B-AC13-542C-3A0C8A639612}"/>
              </a:ext>
            </a:extLst>
          </p:cNvPr>
          <p:cNvSpPr txBox="1">
            <a:spLocks/>
          </p:cNvSpPr>
          <p:nvPr/>
        </p:nvSpPr>
        <p:spPr>
          <a:xfrm>
            <a:off x="307480" y="3700017"/>
            <a:ext cx="2611397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05C015EB-C804-D50E-C489-598B9BB5D803}"/>
              </a:ext>
            </a:extLst>
          </p:cNvPr>
          <p:cNvSpPr txBox="1">
            <a:spLocks/>
          </p:cNvSpPr>
          <p:nvPr/>
        </p:nvSpPr>
        <p:spPr>
          <a:xfrm>
            <a:off x="307480" y="4589223"/>
            <a:ext cx="2611397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9D185045-36F6-ED91-3189-4037076B57C8}"/>
              </a:ext>
            </a:extLst>
          </p:cNvPr>
          <p:cNvSpPr txBox="1">
            <a:spLocks/>
          </p:cNvSpPr>
          <p:nvPr/>
        </p:nvSpPr>
        <p:spPr>
          <a:xfrm>
            <a:off x="307480" y="5492454"/>
            <a:ext cx="2611397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69868688-4989-5521-BBCC-576BCB935423}"/>
              </a:ext>
            </a:extLst>
          </p:cNvPr>
          <p:cNvSpPr txBox="1">
            <a:spLocks/>
          </p:cNvSpPr>
          <p:nvPr/>
        </p:nvSpPr>
        <p:spPr>
          <a:xfrm>
            <a:off x="9273123" y="1895705"/>
            <a:ext cx="2611398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85117C33-C386-BB79-2140-82FFDCD11CDD}"/>
              </a:ext>
            </a:extLst>
          </p:cNvPr>
          <p:cNvSpPr txBox="1">
            <a:spLocks/>
          </p:cNvSpPr>
          <p:nvPr/>
        </p:nvSpPr>
        <p:spPr>
          <a:xfrm>
            <a:off x="9273123" y="2798935"/>
            <a:ext cx="2611398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2D896DE0-1537-9AE3-311A-3D0103CB114C}"/>
              </a:ext>
            </a:extLst>
          </p:cNvPr>
          <p:cNvSpPr txBox="1">
            <a:spLocks/>
          </p:cNvSpPr>
          <p:nvPr/>
        </p:nvSpPr>
        <p:spPr>
          <a:xfrm>
            <a:off x="9273123" y="3716192"/>
            <a:ext cx="2611398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BC5A72C8-ADB0-FDB7-0929-E77C25B4D96F}"/>
              </a:ext>
            </a:extLst>
          </p:cNvPr>
          <p:cNvSpPr txBox="1">
            <a:spLocks/>
          </p:cNvSpPr>
          <p:nvPr/>
        </p:nvSpPr>
        <p:spPr>
          <a:xfrm>
            <a:off x="9273123" y="4605398"/>
            <a:ext cx="2611398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31F41F5A-0266-507C-6C16-14287F307286}"/>
              </a:ext>
            </a:extLst>
          </p:cNvPr>
          <p:cNvSpPr txBox="1">
            <a:spLocks/>
          </p:cNvSpPr>
          <p:nvPr/>
        </p:nvSpPr>
        <p:spPr>
          <a:xfrm>
            <a:off x="9273123" y="5508629"/>
            <a:ext cx="2611398" cy="5232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to.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884650-D576-CE6D-8314-38B0E9008CE9}"/>
              </a:ext>
            </a:extLst>
          </p:cNvPr>
          <p:cNvCxnSpPr/>
          <p:nvPr/>
        </p:nvCxnSpPr>
        <p:spPr>
          <a:xfrm>
            <a:off x="6244412" y="3677464"/>
            <a:ext cx="1424539" cy="0"/>
          </a:xfrm>
          <a:prstGeom prst="line">
            <a:avLst/>
          </a:prstGeom>
          <a:ln w="88900">
            <a:solidFill>
              <a:srgbClr val="717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37F51B-DA20-761A-4785-6229869D42E3}"/>
              </a:ext>
            </a:extLst>
          </p:cNvPr>
          <p:cNvCxnSpPr/>
          <p:nvPr/>
        </p:nvCxnSpPr>
        <p:spPr>
          <a:xfrm>
            <a:off x="4494998" y="4408846"/>
            <a:ext cx="1424539" cy="0"/>
          </a:xfrm>
          <a:prstGeom prst="line">
            <a:avLst/>
          </a:prstGeom>
          <a:ln w="88900">
            <a:solidFill>
              <a:srgbClr val="E39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9691C104-C62C-383E-1080-C50B3A84A62E}"/>
              </a:ext>
            </a:extLst>
          </p:cNvPr>
          <p:cNvSpPr/>
          <p:nvPr/>
        </p:nvSpPr>
        <p:spPr>
          <a:xfrm>
            <a:off x="4713359" y="2889196"/>
            <a:ext cx="2751791" cy="1571495"/>
          </a:xfrm>
          <a:prstGeom prst="diamond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7CF7606-3FF3-B107-8E47-6AC970ADF461}"/>
              </a:ext>
            </a:extLst>
          </p:cNvPr>
          <p:cNvSpPr/>
          <p:nvPr/>
        </p:nvSpPr>
        <p:spPr>
          <a:xfrm rot="5400000" flipH="1">
            <a:off x="5732548" y="4032329"/>
            <a:ext cx="2088564" cy="1376642"/>
          </a:xfrm>
          <a:prstGeom prst="parallelogram">
            <a:avLst>
              <a:gd name="adj" fmla="val 57066"/>
            </a:avLst>
          </a:prstGeom>
          <a:solidFill>
            <a:srgbClr val="717FAC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87C81E8-4B2B-4F95-9667-08E9D434FECF}"/>
              </a:ext>
            </a:extLst>
          </p:cNvPr>
          <p:cNvSpPr/>
          <p:nvPr/>
        </p:nvSpPr>
        <p:spPr>
          <a:xfrm rot="19767479" flipH="1">
            <a:off x="7389664" y="5650115"/>
            <a:ext cx="1267971" cy="350997"/>
          </a:xfrm>
          <a:prstGeom prst="parallelogram">
            <a:avLst>
              <a:gd name="adj" fmla="val 57066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E81F40C-BF3E-DE52-E8F0-77B5D081D03E}"/>
              </a:ext>
            </a:extLst>
          </p:cNvPr>
          <p:cNvSpPr/>
          <p:nvPr/>
        </p:nvSpPr>
        <p:spPr>
          <a:xfrm rot="19767479" flipH="1">
            <a:off x="7824144" y="5901496"/>
            <a:ext cx="1267971" cy="350997"/>
          </a:xfrm>
          <a:prstGeom prst="parallelogram">
            <a:avLst>
              <a:gd name="adj" fmla="val 57066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45AB5ECD-09D2-AF33-DB7C-29EF9A0BA977}"/>
              </a:ext>
            </a:extLst>
          </p:cNvPr>
          <p:cNvSpPr/>
          <p:nvPr/>
        </p:nvSpPr>
        <p:spPr>
          <a:xfrm rot="19767479" flipH="1">
            <a:off x="8269797" y="6154301"/>
            <a:ext cx="1267971" cy="350997"/>
          </a:xfrm>
          <a:prstGeom prst="parallelogram">
            <a:avLst>
              <a:gd name="adj" fmla="val 57066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87087E3-BC88-E8F4-E546-5FC910F5A026}"/>
              </a:ext>
            </a:extLst>
          </p:cNvPr>
          <p:cNvSpPr/>
          <p:nvPr/>
        </p:nvSpPr>
        <p:spPr>
          <a:xfrm rot="1821744">
            <a:off x="3527105" y="5648186"/>
            <a:ext cx="1266572" cy="353052"/>
          </a:xfrm>
          <a:prstGeom prst="parallelogram">
            <a:avLst>
              <a:gd name="adj" fmla="val 56707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3C51424-0013-CB35-AC9A-B8B01FC766C4}"/>
              </a:ext>
            </a:extLst>
          </p:cNvPr>
          <p:cNvSpPr/>
          <p:nvPr/>
        </p:nvSpPr>
        <p:spPr>
          <a:xfrm rot="1821744">
            <a:off x="3080366" y="5899566"/>
            <a:ext cx="1266572" cy="353052"/>
          </a:xfrm>
          <a:prstGeom prst="parallelogram">
            <a:avLst>
              <a:gd name="adj" fmla="val 56707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0D7C4B78-4DB7-51B7-0AE2-F212C7291263}"/>
              </a:ext>
            </a:extLst>
          </p:cNvPr>
          <p:cNvSpPr/>
          <p:nvPr/>
        </p:nvSpPr>
        <p:spPr>
          <a:xfrm rot="1821744">
            <a:off x="2634862" y="6153671"/>
            <a:ext cx="1266572" cy="353052"/>
          </a:xfrm>
          <a:prstGeom prst="parallelogram">
            <a:avLst>
              <a:gd name="adj" fmla="val 56707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214AB3DE-59F3-34BC-B32C-082D6C006BF8}"/>
              </a:ext>
            </a:extLst>
          </p:cNvPr>
          <p:cNvSpPr/>
          <p:nvPr/>
        </p:nvSpPr>
        <p:spPr>
          <a:xfrm rot="5400000" flipH="1">
            <a:off x="2634528" y="5378609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E505E955-49FA-8AEC-43B2-47785DC688A6}"/>
              </a:ext>
            </a:extLst>
          </p:cNvPr>
          <p:cNvSpPr/>
          <p:nvPr/>
        </p:nvSpPr>
        <p:spPr>
          <a:xfrm rot="5400000" flipH="1">
            <a:off x="2634528" y="5186977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7521A9EF-C584-0EBA-A2BE-DB58458105E5}"/>
              </a:ext>
            </a:extLst>
          </p:cNvPr>
          <p:cNvSpPr/>
          <p:nvPr/>
        </p:nvSpPr>
        <p:spPr>
          <a:xfrm rot="5400000" flipH="1">
            <a:off x="2634528" y="4999102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B3AAED2-056E-1169-3F59-960F90573772}"/>
              </a:ext>
            </a:extLst>
          </p:cNvPr>
          <p:cNvSpPr/>
          <p:nvPr/>
        </p:nvSpPr>
        <p:spPr>
          <a:xfrm rot="5400000" flipH="1">
            <a:off x="2634528" y="4804425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AA00F83-6053-F6B0-7B22-80304276D59E}"/>
              </a:ext>
            </a:extLst>
          </p:cNvPr>
          <p:cNvSpPr/>
          <p:nvPr/>
        </p:nvSpPr>
        <p:spPr>
          <a:xfrm rot="5400000" flipH="1">
            <a:off x="2634528" y="4619179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C965D28-E46D-427B-A103-07BEF6C8920E}"/>
              </a:ext>
            </a:extLst>
          </p:cNvPr>
          <p:cNvSpPr/>
          <p:nvPr/>
        </p:nvSpPr>
        <p:spPr>
          <a:xfrm rot="5400000" flipH="1">
            <a:off x="2631982" y="4427157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C3950B2-9C0F-FFFA-B498-F9F901B66695}"/>
              </a:ext>
            </a:extLst>
          </p:cNvPr>
          <p:cNvSpPr/>
          <p:nvPr/>
        </p:nvSpPr>
        <p:spPr>
          <a:xfrm rot="5400000" flipH="1">
            <a:off x="2634528" y="4239256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B76046BE-CFA8-ED90-82E9-34289BB046B1}"/>
              </a:ext>
            </a:extLst>
          </p:cNvPr>
          <p:cNvSpPr/>
          <p:nvPr/>
        </p:nvSpPr>
        <p:spPr>
          <a:xfrm rot="5400000" flipH="1">
            <a:off x="2634528" y="4047234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CD4C785B-79F4-C47E-2444-F2E07837A8BC}"/>
              </a:ext>
            </a:extLst>
          </p:cNvPr>
          <p:cNvSpPr/>
          <p:nvPr/>
        </p:nvSpPr>
        <p:spPr>
          <a:xfrm rot="5400000" flipH="1">
            <a:off x="2634528" y="3859333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7197D44C-32F2-0315-CBDF-3D5E6BD5CACE}"/>
              </a:ext>
            </a:extLst>
          </p:cNvPr>
          <p:cNvSpPr/>
          <p:nvPr/>
        </p:nvSpPr>
        <p:spPr>
          <a:xfrm rot="5400000" flipH="1">
            <a:off x="2631982" y="3666776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7D83120B-6357-B0EF-43ED-D78A604716C3}"/>
              </a:ext>
            </a:extLst>
          </p:cNvPr>
          <p:cNvSpPr/>
          <p:nvPr/>
        </p:nvSpPr>
        <p:spPr>
          <a:xfrm rot="5400000" flipH="1">
            <a:off x="2634528" y="3477286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0628CDE0-7F62-3FFE-A4B4-AA0224E89287}"/>
              </a:ext>
            </a:extLst>
          </p:cNvPr>
          <p:cNvSpPr/>
          <p:nvPr/>
        </p:nvSpPr>
        <p:spPr>
          <a:xfrm rot="5400000" flipH="1">
            <a:off x="2634528" y="3286853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5ACF4314-5495-1441-6438-3D8FBC6BE551}"/>
              </a:ext>
            </a:extLst>
          </p:cNvPr>
          <p:cNvSpPr/>
          <p:nvPr/>
        </p:nvSpPr>
        <p:spPr>
          <a:xfrm rot="5400000" flipH="1">
            <a:off x="2634528" y="3094830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B4A1A370-4710-9B44-A915-AEBCC1D48D55}"/>
              </a:ext>
            </a:extLst>
          </p:cNvPr>
          <p:cNvSpPr/>
          <p:nvPr/>
        </p:nvSpPr>
        <p:spPr>
          <a:xfrm rot="5400000" flipH="1">
            <a:off x="2634528" y="5761045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8D7FE52F-4105-B53E-91A0-7128089CD41D}"/>
              </a:ext>
            </a:extLst>
          </p:cNvPr>
          <p:cNvSpPr/>
          <p:nvPr/>
        </p:nvSpPr>
        <p:spPr>
          <a:xfrm rot="5400000" flipH="1">
            <a:off x="2634528" y="5569023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17314197-ABB4-13DB-D403-90051F4909A0}"/>
              </a:ext>
            </a:extLst>
          </p:cNvPr>
          <p:cNvSpPr/>
          <p:nvPr/>
        </p:nvSpPr>
        <p:spPr>
          <a:xfrm rot="5400000" flipH="1">
            <a:off x="2634528" y="2904210"/>
            <a:ext cx="344225" cy="35199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7E8DBE72-E6E1-699C-4822-632703D83935}"/>
              </a:ext>
            </a:extLst>
          </p:cNvPr>
          <p:cNvSpPr/>
          <p:nvPr/>
        </p:nvSpPr>
        <p:spPr>
          <a:xfrm rot="5400000" flipH="1">
            <a:off x="2634528" y="2711241"/>
            <a:ext cx="344225" cy="35199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18F8F499-28B6-854C-A5A9-5CA24F7855BB}"/>
              </a:ext>
            </a:extLst>
          </p:cNvPr>
          <p:cNvSpPr/>
          <p:nvPr/>
        </p:nvSpPr>
        <p:spPr>
          <a:xfrm rot="5400000" flipH="1">
            <a:off x="2634528" y="2521567"/>
            <a:ext cx="344225" cy="35199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F577D52-EB89-E1A8-C358-580BE77A30CC}"/>
              </a:ext>
            </a:extLst>
          </p:cNvPr>
          <p:cNvSpPr/>
          <p:nvPr/>
        </p:nvSpPr>
        <p:spPr>
          <a:xfrm rot="5400000" flipH="1">
            <a:off x="2634528" y="2330008"/>
            <a:ext cx="344225" cy="35199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71BD21BB-72BE-E010-DBBD-924D36C85DD9}"/>
              </a:ext>
            </a:extLst>
          </p:cNvPr>
          <p:cNvSpPr/>
          <p:nvPr/>
        </p:nvSpPr>
        <p:spPr>
          <a:xfrm rot="5400000" flipH="1">
            <a:off x="2634528" y="2140585"/>
            <a:ext cx="344225" cy="35199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21A86352-8E72-3806-1F80-F18C9AA3AF99}"/>
              </a:ext>
            </a:extLst>
          </p:cNvPr>
          <p:cNvSpPr/>
          <p:nvPr/>
        </p:nvSpPr>
        <p:spPr>
          <a:xfrm rot="5400000" flipH="1">
            <a:off x="3076799" y="5125929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A9B34BDF-62E6-ADA7-96F3-89B786732E2D}"/>
              </a:ext>
            </a:extLst>
          </p:cNvPr>
          <p:cNvSpPr/>
          <p:nvPr/>
        </p:nvSpPr>
        <p:spPr>
          <a:xfrm rot="5400000" flipH="1">
            <a:off x="3076799" y="4934297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D0224454-0678-FB2E-BC59-DB0F7F50790B}"/>
              </a:ext>
            </a:extLst>
          </p:cNvPr>
          <p:cNvSpPr/>
          <p:nvPr/>
        </p:nvSpPr>
        <p:spPr>
          <a:xfrm rot="5400000" flipH="1">
            <a:off x="3076799" y="4746423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59E14FC3-B71D-0AC7-3E09-73E2294615A8}"/>
              </a:ext>
            </a:extLst>
          </p:cNvPr>
          <p:cNvSpPr/>
          <p:nvPr/>
        </p:nvSpPr>
        <p:spPr>
          <a:xfrm rot="5400000" flipH="1">
            <a:off x="3076799" y="4551745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4EBE7611-EAFC-C42F-AFDA-B2C15D5DBB16}"/>
              </a:ext>
            </a:extLst>
          </p:cNvPr>
          <p:cNvSpPr/>
          <p:nvPr/>
        </p:nvSpPr>
        <p:spPr>
          <a:xfrm rot="5400000" flipH="1">
            <a:off x="3076799" y="4366500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F6F131F9-2BF7-B6A0-C02E-6AC5B23F388B}"/>
              </a:ext>
            </a:extLst>
          </p:cNvPr>
          <p:cNvSpPr/>
          <p:nvPr/>
        </p:nvSpPr>
        <p:spPr>
          <a:xfrm rot="5400000" flipH="1">
            <a:off x="3074253" y="4174477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AA7EF290-D3CD-40F6-FF79-1F95C7A034A6}"/>
              </a:ext>
            </a:extLst>
          </p:cNvPr>
          <p:cNvSpPr/>
          <p:nvPr/>
        </p:nvSpPr>
        <p:spPr>
          <a:xfrm rot="5400000" flipH="1">
            <a:off x="3076799" y="3986576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8A1BB522-33F6-1525-3FBC-910892E403A4}"/>
              </a:ext>
            </a:extLst>
          </p:cNvPr>
          <p:cNvSpPr/>
          <p:nvPr/>
        </p:nvSpPr>
        <p:spPr>
          <a:xfrm rot="5400000" flipH="1">
            <a:off x="3076799" y="3794554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C58A5ACF-13DC-03A0-4A7A-6EB3D0694925}"/>
              </a:ext>
            </a:extLst>
          </p:cNvPr>
          <p:cNvSpPr/>
          <p:nvPr/>
        </p:nvSpPr>
        <p:spPr>
          <a:xfrm rot="5400000" flipH="1">
            <a:off x="3076799" y="3606653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79BBD72F-495F-D1E5-4908-A51677EC393F}"/>
              </a:ext>
            </a:extLst>
          </p:cNvPr>
          <p:cNvSpPr/>
          <p:nvPr/>
        </p:nvSpPr>
        <p:spPr>
          <a:xfrm rot="5400000" flipH="1">
            <a:off x="3074253" y="3414096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2B5DCBB5-BE0B-E622-3142-1F9053601E40}"/>
              </a:ext>
            </a:extLst>
          </p:cNvPr>
          <p:cNvSpPr/>
          <p:nvPr/>
        </p:nvSpPr>
        <p:spPr>
          <a:xfrm rot="5400000" flipH="1">
            <a:off x="3076799" y="3224607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FEA4C09C-9D3C-9B39-66D9-FE10331339CB}"/>
              </a:ext>
            </a:extLst>
          </p:cNvPr>
          <p:cNvSpPr/>
          <p:nvPr/>
        </p:nvSpPr>
        <p:spPr>
          <a:xfrm rot="5400000" flipH="1">
            <a:off x="3076799" y="3034173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0E8FBC71-6756-EA5C-BA90-89D94FD6A1CB}"/>
              </a:ext>
            </a:extLst>
          </p:cNvPr>
          <p:cNvSpPr/>
          <p:nvPr/>
        </p:nvSpPr>
        <p:spPr>
          <a:xfrm rot="5400000" flipH="1">
            <a:off x="3076799" y="2842151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9FA5FA22-CA64-CF5C-A18F-321D79030ED6}"/>
              </a:ext>
            </a:extLst>
          </p:cNvPr>
          <p:cNvSpPr/>
          <p:nvPr/>
        </p:nvSpPr>
        <p:spPr>
          <a:xfrm rot="5400000" flipH="1">
            <a:off x="3076799" y="5508366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3F47D513-E5E3-D90E-46C1-B0980E6D3C0C}"/>
              </a:ext>
            </a:extLst>
          </p:cNvPr>
          <p:cNvSpPr/>
          <p:nvPr/>
        </p:nvSpPr>
        <p:spPr>
          <a:xfrm rot="5400000" flipH="1">
            <a:off x="3076799" y="5316344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07C8658D-1846-6BF4-DEDE-1EAEEC09C341}"/>
              </a:ext>
            </a:extLst>
          </p:cNvPr>
          <p:cNvSpPr/>
          <p:nvPr/>
        </p:nvSpPr>
        <p:spPr>
          <a:xfrm rot="5400000" flipH="1">
            <a:off x="3076799" y="2651530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948DA78D-930C-6041-D2AE-7EFC1F61619B}"/>
              </a:ext>
            </a:extLst>
          </p:cNvPr>
          <p:cNvSpPr/>
          <p:nvPr/>
        </p:nvSpPr>
        <p:spPr>
          <a:xfrm rot="5400000" flipH="1">
            <a:off x="3076799" y="2458562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4FA7D5BF-C649-BE06-78AB-CE0E79BC5055}"/>
              </a:ext>
            </a:extLst>
          </p:cNvPr>
          <p:cNvSpPr/>
          <p:nvPr/>
        </p:nvSpPr>
        <p:spPr>
          <a:xfrm rot="5400000" flipH="1">
            <a:off x="3076799" y="2268888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D33C9029-F65F-4D0F-0199-956F533D587D}"/>
              </a:ext>
            </a:extLst>
          </p:cNvPr>
          <p:cNvSpPr/>
          <p:nvPr/>
        </p:nvSpPr>
        <p:spPr>
          <a:xfrm rot="5400000" flipH="1">
            <a:off x="3076799" y="2077328"/>
            <a:ext cx="344225" cy="35199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6B60EAE6-7BDB-1116-13B0-53F95BBE8A13}"/>
              </a:ext>
            </a:extLst>
          </p:cNvPr>
          <p:cNvSpPr/>
          <p:nvPr/>
        </p:nvSpPr>
        <p:spPr>
          <a:xfrm rot="5400000" flipH="1">
            <a:off x="3076799" y="1887905"/>
            <a:ext cx="344225" cy="35199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400C5574-81AD-7DDA-26E6-B7DAC5C61BDA}"/>
              </a:ext>
            </a:extLst>
          </p:cNvPr>
          <p:cNvSpPr/>
          <p:nvPr/>
        </p:nvSpPr>
        <p:spPr>
          <a:xfrm rot="5400000" flipH="1">
            <a:off x="3515684" y="4873123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841AA103-B2E8-836D-068C-16918B109FBE}"/>
              </a:ext>
            </a:extLst>
          </p:cNvPr>
          <p:cNvSpPr/>
          <p:nvPr/>
        </p:nvSpPr>
        <p:spPr>
          <a:xfrm rot="5400000" flipH="1">
            <a:off x="3515684" y="4681491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01A08FC3-19A9-E3D9-988D-2CD4D730E6AF}"/>
              </a:ext>
            </a:extLst>
          </p:cNvPr>
          <p:cNvSpPr/>
          <p:nvPr/>
        </p:nvSpPr>
        <p:spPr>
          <a:xfrm rot="5400000" flipH="1">
            <a:off x="3515684" y="4493617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DF8CDF8A-2475-E073-C01F-E5B6CE4DA304}"/>
              </a:ext>
            </a:extLst>
          </p:cNvPr>
          <p:cNvSpPr/>
          <p:nvPr/>
        </p:nvSpPr>
        <p:spPr>
          <a:xfrm rot="5400000" flipH="1">
            <a:off x="3515684" y="4298939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392BC4F8-FADD-E3EA-0423-2F02EB381351}"/>
              </a:ext>
            </a:extLst>
          </p:cNvPr>
          <p:cNvSpPr/>
          <p:nvPr/>
        </p:nvSpPr>
        <p:spPr>
          <a:xfrm rot="5400000" flipH="1">
            <a:off x="3515684" y="4113694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CA024A43-7E83-3B4C-7542-BE66CDB775B4}"/>
              </a:ext>
            </a:extLst>
          </p:cNvPr>
          <p:cNvSpPr/>
          <p:nvPr/>
        </p:nvSpPr>
        <p:spPr>
          <a:xfrm rot="5400000" flipH="1">
            <a:off x="3513138" y="3921671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97763536-AFD0-BFAD-C940-FA8CB8360886}"/>
              </a:ext>
            </a:extLst>
          </p:cNvPr>
          <p:cNvSpPr/>
          <p:nvPr/>
        </p:nvSpPr>
        <p:spPr>
          <a:xfrm rot="5400000" flipH="1">
            <a:off x="3515684" y="3733770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2067955A-1DA5-25F7-A2FA-030A73B3D8E0}"/>
              </a:ext>
            </a:extLst>
          </p:cNvPr>
          <p:cNvSpPr/>
          <p:nvPr/>
        </p:nvSpPr>
        <p:spPr>
          <a:xfrm rot="5400000" flipH="1">
            <a:off x="3515684" y="3541748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E1AD5921-6371-FC17-CC2E-AE5044EE76C2}"/>
              </a:ext>
            </a:extLst>
          </p:cNvPr>
          <p:cNvSpPr/>
          <p:nvPr/>
        </p:nvSpPr>
        <p:spPr>
          <a:xfrm rot="5400000" flipH="1">
            <a:off x="3515684" y="3353847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CA2CED13-725A-D9E6-1DB1-B454540488A4}"/>
              </a:ext>
            </a:extLst>
          </p:cNvPr>
          <p:cNvSpPr/>
          <p:nvPr/>
        </p:nvSpPr>
        <p:spPr>
          <a:xfrm rot="5400000" flipH="1">
            <a:off x="3513138" y="3161290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03B8AA09-DCA5-971D-F52A-037463DD3BC7}"/>
              </a:ext>
            </a:extLst>
          </p:cNvPr>
          <p:cNvSpPr/>
          <p:nvPr/>
        </p:nvSpPr>
        <p:spPr>
          <a:xfrm rot="5400000" flipH="1">
            <a:off x="3515684" y="2971801"/>
            <a:ext cx="344225" cy="35199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07B4F0A8-81A8-A42C-25F9-338814A3C0AF}"/>
              </a:ext>
            </a:extLst>
          </p:cNvPr>
          <p:cNvSpPr/>
          <p:nvPr/>
        </p:nvSpPr>
        <p:spPr>
          <a:xfrm rot="5400000" flipH="1">
            <a:off x="3515684" y="2781367"/>
            <a:ext cx="344225" cy="35199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335BEB32-1E5C-B169-DE69-1552A39A8F5E}"/>
              </a:ext>
            </a:extLst>
          </p:cNvPr>
          <p:cNvSpPr/>
          <p:nvPr/>
        </p:nvSpPr>
        <p:spPr>
          <a:xfrm rot="5400000" flipH="1">
            <a:off x="3515684" y="2589345"/>
            <a:ext cx="344225" cy="35199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74087F24-6270-1A76-4219-06A918693F0D}"/>
              </a:ext>
            </a:extLst>
          </p:cNvPr>
          <p:cNvSpPr/>
          <p:nvPr/>
        </p:nvSpPr>
        <p:spPr>
          <a:xfrm rot="5400000" flipH="1">
            <a:off x="3515684" y="5255560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7" name="Parallelogram 66">
            <a:extLst>
              <a:ext uri="{FF2B5EF4-FFF2-40B4-BE49-F238E27FC236}">
                <a16:creationId xmlns:a16="http://schemas.microsoft.com/office/drawing/2014/main" id="{88812441-B26C-B571-FAF1-E487D9E79182}"/>
              </a:ext>
            </a:extLst>
          </p:cNvPr>
          <p:cNvSpPr/>
          <p:nvPr/>
        </p:nvSpPr>
        <p:spPr>
          <a:xfrm rot="5400000" flipH="1">
            <a:off x="3515684" y="5063538"/>
            <a:ext cx="344225" cy="351998"/>
          </a:xfrm>
          <a:prstGeom prst="parallelogram">
            <a:avLst>
              <a:gd name="adj" fmla="val 59085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8" name="Parallelogram 67">
            <a:extLst>
              <a:ext uri="{FF2B5EF4-FFF2-40B4-BE49-F238E27FC236}">
                <a16:creationId xmlns:a16="http://schemas.microsoft.com/office/drawing/2014/main" id="{B5EDA411-ECD6-4C49-F01F-1C8EE2D06B84}"/>
              </a:ext>
            </a:extLst>
          </p:cNvPr>
          <p:cNvSpPr/>
          <p:nvPr/>
        </p:nvSpPr>
        <p:spPr>
          <a:xfrm rot="5400000" flipH="1">
            <a:off x="3515684" y="2398724"/>
            <a:ext cx="344225" cy="35199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47C54A4B-A2E4-671C-9605-D5F383492DA6}"/>
              </a:ext>
            </a:extLst>
          </p:cNvPr>
          <p:cNvSpPr/>
          <p:nvPr/>
        </p:nvSpPr>
        <p:spPr>
          <a:xfrm rot="5400000" flipH="1">
            <a:off x="3515684" y="2205756"/>
            <a:ext cx="344225" cy="35199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03B9C251-C930-07F2-6150-C6AD60847C9B}"/>
              </a:ext>
            </a:extLst>
          </p:cNvPr>
          <p:cNvSpPr/>
          <p:nvPr/>
        </p:nvSpPr>
        <p:spPr>
          <a:xfrm rot="5400000" flipH="1">
            <a:off x="3515684" y="2016082"/>
            <a:ext cx="344225" cy="35199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71" name="Parallelogram 70">
            <a:extLst>
              <a:ext uri="{FF2B5EF4-FFF2-40B4-BE49-F238E27FC236}">
                <a16:creationId xmlns:a16="http://schemas.microsoft.com/office/drawing/2014/main" id="{70B00BC7-F8C0-9267-EC87-417FB615F44F}"/>
              </a:ext>
            </a:extLst>
          </p:cNvPr>
          <p:cNvSpPr/>
          <p:nvPr/>
        </p:nvSpPr>
        <p:spPr>
          <a:xfrm rot="5400000" flipH="1">
            <a:off x="3515684" y="1824522"/>
            <a:ext cx="344225" cy="35199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72" name="Parallelogram 71">
            <a:extLst>
              <a:ext uri="{FF2B5EF4-FFF2-40B4-BE49-F238E27FC236}">
                <a16:creationId xmlns:a16="http://schemas.microsoft.com/office/drawing/2014/main" id="{677A388F-A765-15C3-1FA5-7E3FEBEEF647}"/>
              </a:ext>
            </a:extLst>
          </p:cNvPr>
          <p:cNvSpPr/>
          <p:nvPr/>
        </p:nvSpPr>
        <p:spPr>
          <a:xfrm rot="5400000" flipH="1">
            <a:off x="3515684" y="1635099"/>
            <a:ext cx="344225" cy="351998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E836D6DE-1304-ABC0-5745-4FF2C3A0E4A6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4891698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74" name="Parallelogram 73">
            <a:extLst>
              <a:ext uri="{FF2B5EF4-FFF2-40B4-BE49-F238E27FC236}">
                <a16:creationId xmlns:a16="http://schemas.microsoft.com/office/drawing/2014/main" id="{32E6AC3A-14A1-CF77-24A4-D9E397382830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4700066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75" name="Parallelogram 74">
            <a:extLst>
              <a:ext uri="{FF2B5EF4-FFF2-40B4-BE49-F238E27FC236}">
                <a16:creationId xmlns:a16="http://schemas.microsoft.com/office/drawing/2014/main" id="{2E760C14-4907-4B1E-3134-0FD6E6925242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4512191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76" name="Parallelogram 75">
            <a:extLst>
              <a:ext uri="{FF2B5EF4-FFF2-40B4-BE49-F238E27FC236}">
                <a16:creationId xmlns:a16="http://schemas.microsoft.com/office/drawing/2014/main" id="{046F2882-2450-0B86-E63F-62DBE7CD000C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4317513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77" name="Parallelogram 76">
            <a:extLst>
              <a:ext uri="{FF2B5EF4-FFF2-40B4-BE49-F238E27FC236}">
                <a16:creationId xmlns:a16="http://schemas.microsoft.com/office/drawing/2014/main" id="{BDF05BDA-A432-C179-B20F-2A2938EDF2C5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4132268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78" name="Parallelogram 77">
            <a:extLst>
              <a:ext uri="{FF2B5EF4-FFF2-40B4-BE49-F238E27FC236}">
                <a16:creationId xmlns:a16="http://schemas.microsoft.com/office/drawing/2014/main" id="{AAAA6CBC-D131-0B53-F8B2-8F16FC2B1D2F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0442" y="3940246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EBDF8F1F-1778-59AE-F29F-7F554131732C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3752345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664B07D2-A844-B58D-EFDA-C690B45061A4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3560322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81" name="Parallelogram 80">
            <a:extLst>
              <a:ext uri="{FF2B5EF4-FFF2-40B4-BE49-F238E27FC236}">
                <a16:creationId xmlns:a16="http://schemas.microsoft.com/office/drawing/2014/main" id="{74F5B74E-45C5-1E71-3389-C1B10B650142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3372422"/>
            <a:ext cx="336503" cy="353052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82" name="Parallelogram 81">
            <a:extLst>
              <a:ext uri="{FF2B5EF4-FFF2-40B4-BE49-F238E27FC236}">
                <a16:creationId xmlns:a16="http://schemas.microsoft.com/office/drawing/2014/main" id="{F7F8F5F7-35CC-E72D-5094-908903572D05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0442" y="3179865"/>
            <a:ext cx="336503" cy="353052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83" name="Parallelogram 82">
            <a:extLst>
              <a:ext uri="{FF2B5EF4-FFF2-40B4-BE49-F238E27FC236}">
                <a16:creationId xmlns:a16="http://schemas.microsoft.com/office/drawing/2014/main" id="{062FCF24-F5F5-6BFA-109D-38B8A5153A5D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2990375"/>
            <a:ext cx="336503" cy="353052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9C47F9F7-0741-ACF7-CBAB-1774D594342F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2799942"/>
            <a:ext cx="336503" cy="353052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92D16BF9-5C98-43B0-F8F6-4C9051827B70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2607919"/>
            <a:ext cx="336503" cy="353052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A5220D40-9660-C902-1161-42BB1BFB6CCC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5274134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2F47E67D-EFFC-8F83-F6D4-D2C9D68ACDE2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5082112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9BFC4862-BE17-23FE-9374-DC3E022D4FEC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2417299"/>
            <a:ext cx="336503" cy="353052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7F65991C-21A9-A5AC-6A3D-A7EDC595B80F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2224330"/>
            <a:ext cx="336503" cy="353052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8696037A-E326-1BEB-EDCD-A670F1945FDD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2034656"/>
            <a:ext cx="336503" cy="353052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0563048F-EB04-60B7-5D1B-9859DCEEBE46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1843097"/>
            <a:ext cx="336503" cy="353052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526D9B93-CEA0-8AEA-1F07-CBC11F5419DA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322988" y="1653674"/>
            <a:ext cx="336503" cy="353052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93" name="Parallelogram 92">
            <a:extLst>
              <a:ext uri="{FF2B5EF4-FFF2-40B4-BE49-F238E27FC236}">
                <a16:creationId xmlns:a16="http://schemas.microsoft.com/office/drawing/2014/main" id="{1D8D77EE-65CA-65C0-5784-AF983BD89105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5144377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94" name="Parallelogram 93">
            <a:extLst>
              <a:ext uri="{FF2B5EF4-FFF2-40B4-BE49-F238E27FC236}">
                <a16:creationId xmlns:a16="http://schemas.microsoft.com/office/drawing/2014/main" id="{93D1D7E3-3AF9-1D5C-B9EF-13C472B424BF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4952745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95" name="Parallelogram 94">
            <a:extLst>
              <a:ext uri="{FF2B5EF4-FFF2-40B4-BE49-F238E27FC236}">
                <a16:creationId xmlns:a16="http://schemas.microsoft.com/office/drawing/2014/main" id="{39F3D5C4-88F8-9B02-11C7-0DE06399A569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4764871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96" name="Parallelogram 95">
            <a:extLst>
              <a:ext uri="{FF2B5EF4-FFF2-40B4-BE49-F238E27FC236}">
                <a16:creationId xmlns:a16="http://schemas.microsoft.com/office/drawing/2014/main" id="{87705B27-E4C4-97A8-77FC-647A94AF34FF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4570193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FB3E7103-0EE4-90E1-02E3-B588F72454C8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4384948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98" name="Parallelogram 97">
            <a:extLst>
              <a:ext uri="{FF2B5EF4-FFF2-40B4-BE49-F238E27FC236}">
                <a16:creationId xmlns:a16="http://schemas.microsoft.com/office/drawing/2014/main" id="{A1E01944-E8B6-EA19-DBFB-B0E2F90A1EC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2713" y="4192925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99" name="Parallelogram 98">
            <a:extLst>
              <a:ext uri="{FF2B5EF4-FFF2-40B4-BE49-F238E27FC236}">
                <a16:creationId xmlns:a16="http://schemas.microsoft.com/office/drawing/2014/main" id="{4924555B-7C43-58A1-79AD-1A7D29D0498B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4005024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0E05F6A5-38FF-E63F-418D-3CDE13F370AD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3813002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D18DE1CA-5316-C1F6-C02E-00E35A59D090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3625101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02" name="Parallelogram 101">
            <a:extLst>
              <a:ext uri="{FF2B5EF4-FFF2-40B4-BE49-F238E27FC236}">
                <a16:creationId xmlns:a16="http://schemas.microsoft.com/office/drawing/2014/main" id="{2A0764E0-A378-53E0-DADB-645E52C05463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2713" y="3432544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B2B154E1-6072-FA1F-EED4-B330AEEA9D8E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3243055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5DED363F-8DB5-A126-D2EB-62E3A8679C03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3052621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05" name="Parallelogram 104">
            <a:extLst>
              <a:ext uri="{FF2B5EF4-FFF2-40B4-BE49-F238E27FC236}">
                <a16:creationId xmlns:a16="http://schemas.microsoft.com/office/drawing/2014/main" id="{FF7CBD53-955B-A48E-7B2F-FC6F38A93C2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2860599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C355069E-6E7A-6E2D-C8C9-64C91E0BE948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5526814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07" name="Parallelogram 106">
            <a:extLst>
              <a:ext uri="{FF2B5EF4-FFF2-40B4-BE49-F238E27FC236}">
                <a16:creationId xmlns:a16="http://schemas.microsoft.com/office/drawing/2014/main" id="{1373ADD9-0D4D-27DB-7847-D90DC2A52309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5334791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94BE4FB1-E1E9-AF62-743C-0E8CC92B0EDF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2669978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09" name="Parallelogram 108">
            <a:extLst>
              <a:ext uri="{FF2B5EF4-FFF2-40B4-BE49-F238E27FC236}">
                <a16:creationId xmlns:a16="http://schemas.microsoft.com/office/drawing/2014/main" id="{698295DB-9C39-4835-71FF-3FFB4F379DFC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2477010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10" name="Parallelogram 109">
            <a:extLst>
              <a:ext uri="{FF2B5EF4-FFF2-40B4-BE49-F238E27FC236}">
                <a16:creationId xmlns:a16="http://schemas.microsoft.com/office/drawing/2014/main" id="{D5A0F2B9-377D-C40A-ADD0-FB7DDE73A295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2287335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1D7790B6-A63A-CE0F-E502-8216471C308A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2095776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12" name="Parallelogram 111">
            <a:extLst>
              <a:ext uri="{FF2B5EF4-FFF2-40B4-BE49-F238E27FC236}">
                <a16:creationId xmlns:a16="http://schemas.microsoft.com/office/drawing/2014/main" id="{E8F6014E-17BF-7D61-0FEF-9A150EA248EE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8765259" y="1906353"/>
            <a:ext cx="336503" cy="353052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13" name="Parallelogram 112">
            <a:extLst>
              <a:ext uri="{FF2B5EF4-FFF2-40B4-BE49-F238E27FC236}">
                <a16:creationId xmlns:a16="http://schemas.microsoft.com/office/drawing/2014/main" id="{31166F70-3085-A25C-F899-1848BA4DEE96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5394269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14" name="Parallelogram 113">
            <a:extLst>
              <a:ext uri="{FF2B5EF4-FFF2-40B4-BE49-F238E27FC236}">
                <a16:creationId xmlns:a16="http://schemas.microsoft.com/office/drawing/2014/main" id="{CB602B2B-E104-BED9-A30E-C7E4421D759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5202637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15" name="Parallelogram 114">
            <a:extLst>
              <a:ext uri="{FF2B5EF4-FFF2-40B4-BE49-F238E27FC236}">
                <a16:creationId xmlns:a16="http://schemas.microsoft.com/office/drawing/2014/main" id="{3DE92644-0729-EA47-7EE4-B6F69D9765DC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5014763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16" name="Parallelogram 115">
            <a:extLst>
              <a:ext uri="{FF2B5EF4-FFF2-40B4-BE49-F238E27FC236}">
                <a16:creationId xmlns:a16="http://schemas.microsoft.com/office/drawing/2014/main" id="{B80D4018-329A-89D7-37B6-CB2C7019908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4820085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17" name="Parallelogram 116">
            <a:extLst>
              <a:ext uri="{FF2B5EF4-FFF2-40B4-BE49-F238E27FC236}">
                <a16:creationId xmlns:a16="http://schemas.microsoft.com/office/drawing/2014/main" id="{A2EA82E1-1562-192C-580B-466F4CAEA572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4634840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18" name="Parallelogram 117">
            <a:extLst>
              <a:ext uri="{FF2B5EF4-FFF2-40B4-BE49-F238E27FC236}">
                <a16:creationId xmlns:a16="http://schemas.microsoft.com/office/drawing/2014/main" id="{09A856FC-79B0-77C9-8C18-18F2205E5A3F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1598" y="4442818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6E45B53-46D3-72CD-0C53-EF948F45F4F8}"/>
              </a:ext>
            </a:extLst>
          </p:cNvPr>
          <p:cNvSpPr/>
          <p:nvPr/>
        </p:nvSpPr>
        <p:spPr>
          <a:xfrm>
            <a:off x="9874618" y="3321352"/>
            <a:ext cx="2317382" cy="501363"/>
          </a:xfrm>
          <a:prstGeom prst="rect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2597A86-72D7-A7F1-4D6D-BFE5F2A16EB7}"/>
              </a:ext>
            </a:extLst>
          </p:cNvPr>
          <p:cNvSpPr/>
          <p:nvPr/>
        </p:nvSpPr>
        <p:spPr>
          <a:xfrm>
            <a:off x="-4961" y="3321352"/>
            <a:ext cx="2317382" cy="501363"/>
          </a:xfrm>
          <a:prstGeom prst="rect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arallelogram 118">
            <a:extLst>
              <a:ext uri="{FF2B5EF4-FFF2-40B4-BE49-F238E27FC236}">
                <a16:creationId xmlns:a16="http://schemas.microsoft.com/office/drawing/2014/main" id="{33141EB6-FE9C-66A6-2EE8-F2FE6D10E8B7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4254917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20" name="Parallelogram 119">
            <a:extLst>
              <a:ext uri="{FF2B5EF4-FFF2-40B4-BE49-F238E27FC236}">
                <a16:creationId xmlns:a16="http://schemas.microsoft.com/office/drawing/2014/main" id="{43EBEDAD-12CA-3D15-E654-D6732329F833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4062894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21" name="Parallelogram 120">
            <a:extLst>
              <a:ext uri="{FF2B5EF4-FFF2-40B4-BE49-F238E27FC236}">
                <a16:creationId xmlns:a16="http://schemas.microsoft.com/office/drawing/2014/main" id="{83BA176F-CDA2-83CE-3B56-EECBBEF0EFF2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3874993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22" name="Parallelogram 121">
            <a:extLst>
              <a:ext uri="{FF2B5EF4-FFF2-40B4-BE49-F238E27FC236}">
                <a16:creationId xmlns:a16="http://schemas.microsoft.com/office/drawing/2014/main" id="{095371EA-51A8-6F64-F022-B29F72E3CFAA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1598" y="3682437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23" name="Parallelogram 122">
            <a:extLst>
              <a:ext uri="{FF2B5EF4-FFF2-40B4-BE49-F238E27FC236}">
                <a16:creationId xmlns:a16="http://schemas.microsoft.com/office/drawing/2014/main" id="{E2D5F89A-F92F-E259-C253-8264279AE4F7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3492947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24" name="Parallelogram 123">
            <a:extLst>
              <a:ext uri="{FF2B5EF4-FFF2-40B4-BE49-F238E27FC236}">
                <a16:creationId xmlns:a16="http://schemas.microsoft.com/office/drawing/2014/main" id="{54B823FE-FBFB-63E5-E00E-2E4F7B13BB5B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3302514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25" name="Parallelogram 124">
            <a:extLst>
              <a:ext uri="{FF2B5EF4-FFF2-40B4-BE49-F238E27FC236}">
                <a16:creationId xmlns:a16="http://schemas.microsoft.com/office/drawing/2014/main" id="{9648679C-90F8-6838-5710-6055890C40C5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3110491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26" name="Parallelogram 125">
            <a:extLst>
              <a:ext uri="{FF2B5EF4-FFF2-40B4-BE49-F238E27FC236}">
                <a16:creationId xmlns:a16="http://schemas.microsoft.com/office/drawing/2014/main" id="{D96768EA-76C0-20A7-B7C0-CB5762319C22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5776706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27" name="Parallelogram 126">
            <a:extLst>
              <a:ext uri="{FF2B5EF4-FFF2-40B4-BE49-F238E27FC236}">
                <a16:creationId xmlns:a16="http://schemas.microsoft.com/office/drawing/2014/main" id="{DDEB62E9-2E61-37B4-0BA4-1D0A8B06FBE7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5584684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28" name="Parallelogram 127">
            <a:extLst>
              <a:ext uri="{FF2B5EF4-FFF2-40B4-BE49-F238E27FC236}">
                <a16:creationId xmlns:a16="http://schemas.microsoft.com/office/drawing/2014/main" id="{745D7244-23FE-A622-8D01-55D764435F40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2919871"/>
            <a:ext cx="336503" cy="353052"/>
          </a:xfrm>
          <a:prstGeom prst="parallelogram">
            <a:avLst>
              <a:gd name="adj" fmla="val 59085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29" name="Parallelogram 128">
            <a:extLst>
              <a:ext uri="{FF2B5EF4-FFF2-40B4-BE49-F238E27FC236}">
                <a16:creationId xmlns:a16="http://schemas.microsoft.com/office/drawing/2014/main" id="{43513634-EA65-FA8B-3C17-C637110E9F1B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2726902"/>
            <a:ext cx="336503" cy="353052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3825F34E-2187-2376-4509-2ACB37DABA4C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2537228"/>
            <a:ext cx="336503" cy="353052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31" name="Parallelogram 130">
            <a:extLst>
              <a:ext uri="{FF2B5EF4-FFF2-40B4-BE49-F238E27FC236}">
                <a16:creationId xmlns:a16="http://schemas.microsoft.com/office/drawing/2014/main" id="{7F7AB11B-C9A7-8545-B726-070343167C3A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2345669"/>
            <a:ext cx="336503" cy="353052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32" name="Parallelogram 131">
            <a:extLst>
              <a:ext uri="{FF2B5EF4-FFF2-40B4-BE49-F238E27FC236}">
                <a16:creationId xmlns:a16="http://schemas.microsoft.com/office/drawing/2014/main" id="{6BC99DD0-1B37-CB02-2B07-9B2ECA01CBF0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9204144" y="2156246"/>
            <a:ext cx="336503" cy="353052"/>
          </a:xfrm>
          <a:prstGeom prst="parallelogram">
            <a:avLst>
              <a:gd name="adj" fmla="val 590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33" name="Parallelogram 132">
            <a:extLst>
              <a:ext uri="{FF2B5EF4-FFF2-40B4-BE49-F238E27FC236}">
                <a16:creationId xmlns:a16="http://schemas.microsoft.com/office/drawing/2014/main" id="{AC558DAC-9AB1-3714-14D5-41829EF873CA}"/>
              </a:ext>
            </a:extLst>
          </p:cNvPr>
          <p:cNvSpPr/>
          <p:nvPr/>
        </p:nvSpPr>
        <p:spPr>
          <a:xfrm rot="5400000" flipH="1" flipV="1">
            <a:off x="4355905" y="4032329"/>
            <a:ext cx="2088564" cy="1376642"/>
          </a:xfrm>
          <a:prstGeom prst="parallelogram">
            <a:avLst>
              <a:gd name="adj" fmla="val 57066"/>
            </a:avLst>
          </a:prstGeom>
          <a:solidFill>
            <a:srgbClr val="E39274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9106DCE-8A22-412C-3FFC-60DF4215CBEB}"/>
              </a:ext>
            </a:extLst>
          </p:cNvPr>
          <p:cNvSpPr txBox="1"/>
          <p:nvPr/>
        </p:nvSpPr>
        <p:spPr>
          <a:xfrm rot="19752757">
            <a:off x="2550674" y="1958174"/>
            <a:ext cx="41998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E39274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8C41799-A1A6-C900-073E-00F005C55C92}"/>
              </a:ext>
            </a:extLst>
          </p:cNvPr>
          <p:cNvSpPr txBox="1"/>
          <p:nvPr/>
        </p:nvSpPr>
        <p:spPr>
          <a:xfrm rot="19752757">
            <a:off x="2979733" y="1704571"/>
            <a:ext cx="43762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E39274"/>
                </a:solidFill>
                <a:latin typeface="Poppins" pitchFamily="2" charset="77"/>
                <a:cs typeface="Poppins" pitchFamily="2" charset="77"/>
              </a:rPr>
              <a:t>90%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CA6EEDE-B375-11CA-B00E-B7A7AEA069C5}"/>
              </a:ext>
            </a:extLst>
          </p:cNvPr>
          <p:cNvSpPr txBox="1"/>
          <p:nvPr/>
        </p:nvSpPr>
        <p:spPr>
          <a:xfrm rot="1724527">
            <a:off x="8774020" y="1745761"/>
            <a:ext cx="43762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717FAC"/>
                </a:solidFill>
                <a:latin typeface="Poppins" pitchFamily="2" charset="77"/>
                <a:cs typeface="Poppins" pitchFamily="2" charset="77"/>
              </a:rPr>
              <a:t>95%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B8D993F-E399-6FF8-130B-06F3361E46BC}"/>
              </a:ext>
            </a:extLst>
          </p:cNvPr>
          <p:cNvSpPr txBox="1"/>
          <p:nvPr/>
        </p:nvSpPr>
        <p:spPr>
          <a:xfrm rot="1724527">
            <a:off x="9209700" y="1994221"/>
            <a:ext cx="44403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717FAC"/>
                </a:solidFill>
                <a:latin typeface="Poppins" pitchFamily="2" charset="77"/>
                <a:cs typeface="Poppins" pitchFamily="2" charset="77"/>
              </a:rPr>
              <a:t>80%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AA15846-A085-7648-1D24-D55C9DFE3146}"/>
              </a:ext>
            </a:extLst>
          </p:cNvPr>
          <p:cNvSpPr txBox="1"/>
          <p:nvPr/>
        </p:nvSpPr>
        <p:spPr>
          <a:xfrm>
            <a:off x="5182276" y="4421949"/>
            <a:ext cx="378310" cy="61555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118ED0A-0FFA-5EFE-AB5B-A008238376D8}"/>
              </a:ext>
            </a:extLst>
          </p:cNvPr>
          <p:cNvSpPr txBox="1"/>
          <p:nvPr/>
        </p:nvSpPr>
        <p:spPr>
          <a:xfrm>
            <a:off x="6607712" y="4421949"/>
            <a:ext cx="338234" cy="61555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4A42D9-6F19-F62F-60C2-10F920E22C17}"/>
              </a:ext>
            </a:extLst>
          </p:cNvPr>
          <p:cNvSpPr txBox="1"/>
          <p:nvPr/>
        </p:nvSpPr>
        <p:spPr>
          <a:xfrm rot="1796000">
            <a:off x="3715387" y="5720055"/>
            <a:ext cx="82234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 03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F5AD877-4605-3A08-E464-F37E586CE54E}"/>
              </a:ext>
            </a:extLst>
          </p:cNvPr>
          <p:cNvSpPr txBox="1"/>
          <p:nvPr/>
        </p:nvSpPr>
        <p:spPr>
          <a:xfrm rot="1796000">
            <a:off x="3284808" y="5975388"/>
            <a:ext cx="81753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 02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6F4D16D-140E-2175-CD34-4061BDDDB77D}"/>
              </a:ext>
            </a:extLst>
          </p:cNvPr>
          <p:cNvSpPr txBox="1"/>
          <p:nvPr/>
        </p:nvSpPr>
        <p:spPr>
          <a:xfrm rot="1796000">
            <a:off x="2874611" y="6237467"/>
            <a:ext cx="787074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 01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C617EB3-05C0-AC8D-2EE9-694669E536F4}"/>
              </a:ext>
            </a:extLst>
          </p:cNvPr>
          <p:cNvSpPr txBox="1"/>
          <p:nvPr/>
        </p:nvSpPr>
        <p:spPr>
          <a:xfrm rot="19704679">
            <a:off x="8492613" y="6236571"/>
            <a:ext cx="82234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 03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DD92D22-48D6-A0C7-5E59-E014D6C68581}"/>
              </a:ext>
            </a:extLst>
          </p:cNvPr>
          <p:cNvSpPr txBox="1"/>
          <p:nvPr/>
        </p:nvSpPr>
        <p:spPr>
          <a:xfrm rot="19704679">
            <a:off x="8082849" y="5975388"/>
            <a:ext cx="81753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 02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FD1D8E8-EDE3-E343-5553-940627226FFC}"/>
              </a:ext>
            </a:extLst>
          </p:cNvPr>
          <p:cNvSpPr txBox="1"/>
          <p:nvPr/>
        </p:nvSpPr>
        <p:spPr>
          <a:xfrm rot="19704679">
            <a:off x="7630114" y="5737837"/>
            <a:ext cx="787074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ASPECT 01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296631B-B66D-8860-C345-37126C439A4D}"/>
              </a:ext>
            </a:extLst>
          </p:cNvPr>
          <p:cNvSpPr txBox="1"/>
          <p:nvPr/>
        </p:nvSpPr>
        <p:spPr>
          <a:xfrm>
            <a:off x="1101530" y="2926443"/>
            <a:ext cx="122020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Poppins" pitchFamily="2" charset="77"/>
                <a:cs typeface="Poppins" pitchFamily="2" charset="77"/>
              </a:rPr>
              <a:t>GROUP 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A4F2ED7-8DFD-353B-A6A9-31BFCB5B6AE8}"/>
              </a:ext>
            </a:extLst>
          </p:cNvPr>
          <p:cNvSpPr txBox="1"/>
          <p:nvPr/>
        </p:nvSpPr>
        <p:spPr>
          <a:xfrm>
            <a:off x="555374" y="3341201"/>
            <a:ext cx="175881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JOHN DOE</a:t>
            </a:r>
          </a:p>
        </p:txBody>
      </p:sp>
      <p:sp>
        <p:nvSpPr>
          <p:cNvPr id="149" name="Subtitle 2">
            <a:extLst>
              <a:ext uri="{FF2B5EF4-FFF2-40B4-BE49-F238E27FC236}">
                <a16:creationId xmlns:a16="http://schemas.microsoft.com/office/drawing/2014/main" id="{F06A2DF3-0046-A58A-ED28-AB9BF8EA895D}"/>
              </a:ext>
            </a:extLst>
          </p:cNvPr>
          <p:cNvSpPr txBox="1">
            <a:spLocks/>
          </p:cNvSpPr>
          <p:nvPr/>
        </p:nvSpPr>
        <p:spPr>
          <a:xfrm>
            <a:off x="193041" y="3943109"/>
            <a:ext cx="2119380" cy="7386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7BC929F-5A4B-18E5-67DE-41884C8ACEB6}"/>
              </a:ext>
            </a:extLst>
          </p:cNvPr>
          <p:cNvSpPr txBox="1"/>
          <p:nvPr/>
        </p:nvSpPr>
        <p:spPr>
          <a:xfrm>
            <a:off x="9880807" y="2926443"/>
            <a:ext cx="122020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Poppins" pitchFamily="2" charset="77"/>
                <a:cs typeface="Poppins" pitchFamily="2" charset="77"/>
              </a:rPr>
              <a:t>GROUP A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D9C70A6-5A3D-7B9E-EEDB-32A2DE41DB49}"/>
              </a:ext>
            </a:extLst>
          </p:cNvPr>
          <p:cNvSpPr txBox="1"/>
          <p:nvPr/>
        </p:nvSpPr>
        <p:spPr>
          <a:xfrm>
            <a:off x="9880807" y="3341201"/>
            <a:ext cx="175881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JOHN DOE</a:t>
            </a:r>
          </a:p>
        </p:txBody>
      </p:sp>
      <p:sp>
        <p:nvSpPr>
          <p:cNvPr id="152" name="Subtitle 2">
            <a:extLst>
              <a:ext uri="{FF2B5EF4-FFF2-40B4-BE49-F238E27FC236}">
                <a16:creationId xmlns:a16="http://schemas.microsoft.com/office/drawing/2014/main" id="{9E8A7E93-1F9A-3D6B-574B-155DC7B7E280}"/>
              </a:ext>
            </a:extLst>
          </p:cNvPr>
          <p:cNvSpPr txBox="1">
            <a:spLocks/>
          </p:cNvSpPr>
          <p:nvPr/>
        </p:nvSpPr>
        <p:spPr>
          <a:xfrm>
            <a:off x="9880806" y="3943109"/>
            <a:ext cx="2118153" cy="7386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go.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412017D-6F2A-AE53-313A-91BC6E4702A7}"/>
              </a:ext>
            </a:extLst>
          </p:cNvPr>
          <p:cNvSpPr/>
          <p:nvPr/>
        </p:nvSpPr>
        <p:spPr>
          <a:xfrm>
            <a:off x="4846990" y="1707131"/>
            <a:ext cx="2471232" cy="2471232"/>
          </a:xfrm>
          <a:prstGeom prst="ellipse">
            <a:avLst/>
          </a:prstGeom>
          <a:solidFill>
            <a:schemeClr val="bg2"/>
          </a:solidFill>
          <a:ln w="825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Graphic 153" descr="Users with solid fill">
            <a:extLst>
              <a:ext uri="{FF2B5EF4-FFF2-40B4-BE49-F238E27FC236}">
                <a16:creationId xmlns:a16="http://schemas.microsoft.com/office/drawing/2014/main" id="{11C2D01A-965A-81D2-2F9A-0E5E8E5E1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9449" y="1846070"/>
            <a:ext cx="2114078" cy="2114078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111DB270-732A-3A3B-8C42-72E1C76E2570}"/>
              </a:ext>
            </a:extLst>
          </p:cNvPr>
          <p:cNvSpPr txBox="1"/>
          <p:nvPr/>
        </p:nvSpPr>
        <p:spPr>
          <a:xfrm rot="1724527">
            <a:off x="8354114" y="1522686"/>
            <a:ext cx="44403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717FAC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E76A810-7444-2E17-F1A9-66184028E27D}"/>
              </a:ext>
            </a:extLst>
          </p:cNvPr>
          <p:cNvSpPr txBox="1"/>
          <p:nvPr/>
        </p:nvSpPr>
        <p:spPr>
          <a:xfrm rot="19752757">
            <a:off x="3393777" y="1473753"/>
            <a:ext cx="44403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rgbClr val="E39274"/>
                </a:solidFill>
                <a:latin typeface="Poppins" pitchFamily="2" charset="77"/>
                <a:cs typeface="Poppins" pitchFamily="2" charset="77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429058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DD35074-CC66-DBB5-453D-2B4971310E16}"/>
              </a:ext>
            </a:extLst>
          </p:cNvPr>
          <p:cNvGrpSpPr/>
          <p:nvPr/>
        </p:nvGrpSpPr>
        <p:grpSpPr>
          <a:xfrm>
            <a:off x="2966223" y="1500331"/>
            <a:ext cx="8868749" cy="4354722"/>
            <a:chOff x="1166955" y="1294426"/>
            <a:chExt cx="9798564" cy="481127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A84FDE0F-8F21-2ED6-C786-057F7EB643D6}"/>
                </a:ext>
              </a:extLst>
            </p:cNvPr>
            <p:cNvSpPr/>
            <p:nvPr/>
          </p:nvSpPr>
          <p:spPr>
            <a:xfrm>
              <a:off x="1166955" y="1412622"/>
              <a:ext cx="9798563" cy="651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67C5E2B-E901-45B4-637F-83EA6D98DF2D}"/>
                </a:ext>
              </a:extLst>
            </p:cNvPr>
            <p:cNvSpPr/>
            <p:nvPr/>
          </p:nvSpPr>
          <p:spPr>
            <a:xfrm>
              <a:off x="1166955" y="2391903"/>
              <a:ext cx="9798563" cy="651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B7A1660-E2AF-041B-73CC-D3C0F1836CF2}"/>
                </a:ext>
              </a:extLst>
            </p:cNvPr>
            <p:cNvSpPr/>
            <p:nvPr/>
          </p:nvSpPr>
          <p:spPr>
            <a:xfrm>
              <a:off x="1166955" y="3371182"/>
              <a:ext cx="9798563" cy="651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B447132-F1F3-D9C4-F5F2-5706CB016C39}"/>
                </a:ext>
              </a:extLst>
            </p:cNvPr>
            <p:cNvSpPr/>
            <p:nvPr/>
          </p:nvSpPr>
          <p:spPr>
            <a:xfrm>
              <a:off x="1166956" y="4353547"/>
              <a:ext cx="9798563" cy="651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40FD262-CD1C-7DA5-DDCB-E0CE4EE52990}"/>
                </a:ext>
              </a:extLst>
            </p:cNvPr>
            <p:cNvSpPr/>
            <p:nvPr/>
          </p:nvSpPr>
          <p:spPr>
            <a:xfrm>
              <a:off x="1166955" y="5335910"/>
              <a:ext cx="9798563" cy="6515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10" name="Round Same Side Corner Rectangle 19">
              <a:extLst>
                <a:ext uri="{FF2B5EF4-FFF2-40B4-BE49-F238E27FC236}">
                  <a16:creationId xmlns:a16="http://schemas.microsoft.com/office/drawing/2014/main" id="{F73496B4-242B-99C9-037A-8266F41E51F7}"/>
                </a:ext>
              </a:extLst>
            </p:cNvPr>
            <p:cNvSpPr/>
            <p:nvPr/>
          </p:nvSpPr>
          <p:spPr>
            <a:xfrm rot="5400000">
              <a:off x="7814544" y="-335685"/>
              <a:ext cx="651598" cy="41482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7CF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11" name="Round Same Side Corner Rectangle 20">
              <a:extLst>
                <a:ext uri="{FF2B5EF4-FFF2-40B4-BE49-F238E27FC236}">
                  <a16:creationId xmlns:a16="http://schemas.microsoft.com/office/drawing/2014/main" id="{5651BA07-855B-8B89-516F-BFDC183278ED}"/>
                </a:ext>
              </a:extLst>
            </p:cNvPr>
            <p:cNvSpPr/>
            <p:nvPr/>
          </p:nvSpPr>
          <p:spPr>
            <a:xfrm rot="5400000">
              <a:off x="7011644" y="1446496"/>
              <a:ext cx="651598" cy="254241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944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12" name="Round Same Side Corner Rectangle 21">
              <a:extLst>
                <a:ext uri="{FF2B5EF4-FFF2-40B4-BE49-F238E27FC236}">
                  <a16:creationId xmlns:a16="http://schemas.microsoft.com/office/drawing/2014/main" id="{235B0BEB-0167-4CE8-2A54-87BD8C744789}"/>
                </a:ext>
              </a:extLst>
            </p:cNvPr>
            <p:cNvSpPr/>
            <p:nvPr/>
          </p:nvSpPr>
          <p:spPr>
            <a:xfrm rot="5400000">
              <a:off x="6605112" y="2832307"/>
              <a:ext cx="651598" cy="17293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17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13" name="Round Same Side Corner Rectangle 22">
              <a:extLst>
                <a:ext uri="{FF2B5EF4-FFF2-40B4-BE49-F238E27FC236}">
                  <a16:creationId xmlns:a16="http://schemas.microsoft.com/office/drawing/2014/main" id="{5095107C-6C23-3B9A-D232-FC3E73D8BF2E}"/>
                </a:ext>
              </a:extLst>
            </p:cNvPr>
            <p:cNvSpPr/>
            <p:nvPr/>
          </p:nvSpPr>
          <p:spPr>
            <a:xfrm rot="5400000">
              <a:off x="7317458" y="3102326"/>
              <a:ext cx="651598" cy="31540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14" name="Round Same Side Corner Rectangle 23">
              <a:extLst>
                <a:ext uri="{FF2B5EF4-FFF2-40B4-BE49-F238E27FC236}">
                  <a16:creationId xmlns:a16="http://schemas.microsoft.com/office/drawing/2014/main" id="{A32117E0-6B21-6ED8-BB01-963178FEC1F2}"/>
                </a:ext>
              </a:extLst>
            </p:cNvPr>
            <p:cNvSpPr/>
            <p:nvPr/>
          </p:nvSpPr>
          <p:spPr>
            <a:xfrm rot="5400000">
              <a:off x="8068626" y="3333522"/>
              <a:ext cx="651598" cy="46563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9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15" name="Round Same Side Corner Rectangle 24">
              <a:extLst>
                <a:ext uri="{FF2B5EF4-FFF2-40B4-BE49-F238E27FC236}">
                  <a16:creationId xmlns:a16="http://schemas.microsoft.com/office/drawing/2014/main" id="{DD9879EE-71B1-3F91-F7E0-74335BD3B0DF}"/>
                </a:ext>
              </a:extLst>
            </p:cNvPr>
            <p:cNvSpPr/>
            <p:nvPr/>
          </p:nvSpPr>
          <p:spPr>
            <a:xfrm rot="16200000">
              <a:off x="4653125" y="651109"/>
              <a:ext cx="651598" cy="217462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7CF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16" name="Round Same Side Corner Rectangle 25">
              <a:extLst>
                <a:ext uri="{FF2B5EF4-FFF2-40B4-BE49-F238E27FC236}">
                  <a16:creationId xmlns:a16="http://schemas.microsoft.com/office/drawing/2014/main" id="{8448C3DE-94AD-BD00-2515-12521C0828A9}"/>
                </a:ext>
              </a:extLst>
            </p:cNvPr>
            <p:cNvSpPr/>
            <p:nvPr/>
          </p:nvSpPr>
          <p:spPr>
            <a:xfrm rot="16200000">
              <a:off x="3532622" y="509886"/>
              <a:ext cx="651598" cy="44156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944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17" name="Round Same Side Corner Rectangle 26">
              <a:extLst>
                <a:ext uri="{FF2B5EF4-FFF2-40B4-BE49-F238E27FC236}">
                  <a16:creationId xmlns:a16="http://schemas.microsoft.com/office/drawing/2014/main" id="{F6CAF30F-439F-E39C-E3B7-D9F2DE13164B}"/>
                </a:ext>
              </a:extLst>
            </p:cNvPr>
            <p:cNvSpPr/>
            <p:nvPr/>
          </p:nvSpPr>
          <p:spPr>
            <a:xfrm rot="16200000">
              <a:off x="3927085" y="1883628"/>
              <a:ext cx="651598" cy="36267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17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18" name="Round Same Side Corner Rectangle 27">
              <a:extLst>
                <a:ext uri="{FF2B5EF4-FFF2-40B4-BE49-F238E27FC236}">
                  <a16:creationId xmlns:a16="http://schemas.microsoft.com/office/drawing/2014/main" id="{02F38B3B-D644-1550-56B3-DAA43AEA6728}"/>
                </a:ext>
              </a:extLst>
            </p:cNvPr>
            <p:cNvSpPr/>
            <p:nvPr/>
          </p:nvSpPr>
          <p:spPr>
            <a:xfrm rot="16200000">
              <a:off x="4753591" y="3692499"/>
              <a:ext cx="651598" cy="19736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19" name="Round Same Side Corner Rectangle 28">
              <a:extLst>
                <a:ext uri="{FF2B5EF4-FFF2-40B4-BE49-F238E27FC236}">
                  <a16:creationId xmlns:a16="http://schemas.microsoft.com/office/drawing/2014/main" id="{FB151D59-C173-4B7C-826A-7F629BCC96B5}"/>
                </a:ext>
              </a:extLst>
            </p:cNvPr>
            <p:cNvSpPr/>
            <p:nvPr/>
          </p:nvSpPr>
          <p:spPr>
            <a:xfrm rot="16200000">
              <a:off x="3775765" y="3697037"/>
              <a:ext cx="651598" cy="39293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9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B7B3FD6-6E0B-8A69-C560-A6977E3DA007}"/>
                </a:ext>
              </a:extLst>
            </p:cNvPr>
            <p:cNvSpPr/>
            <p:nvPr/>
          </p:nvSpPr>
          <p:spPr>
            <a:xfrm>
              <a:off x="5622241" y="2273706"/>
              <a:ext cx="887991" cy="88799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ED1E04-3A6C-706B-41D1-620075C7E0F4}"/>
                </a:ext>
              </a:extLst>
            </p:cNvPr>
            <p:cNvSpPr/>
            <p:nvPr/>
          </p:nvSpPr>
          <p:spPr>
            <a:xfrm>
              <a:off x="5622241" y="3252986"/>
              <a:ext cx="887991" cy="88799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9E7366-8625-C33F-2E44-9C76C6F139BD}"/>
                </a:ext>
              </a:extLst>
            </p:cNvPr>
            <p:cNvSpPr/>
            <p:nvPr/>
          </p:nvSpPr>
          <p:spPr>
            <a:xfrm>
              <a:off x="5622241" y="4235350"/>
              <a:ext cx="887991" cy="88799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1545D99-B758-9061-D61A-879BD636321E}"/>
                </a:ext>
              </a:extLst>
            </p:cNvPr>
            <p:cNvSpPr/>
            <p:nvPr/>
          </p:nvSpPr>
          <p:spPr>
            <a:xfrm>
              <a:off x="5622241" y="5217714"/>
              <a:ext cx="887991" cy="88799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Lato Light" panose="020F050202020403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390FD6-AA63-E9F0-569F-17ADEC9E9B5D}"/>
                </a:ext>
              </a:extLst>
            </p:cNvPr>
            <p:cNvSpPr txBox="1"/>
            <p:nvPr/>
          </p:nvSpPr>
          <p:spPr>
            <a:xfrm>
              <a:off x="5659715" y="2363759"/>
              <a:ext cx="813043" cy="70788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02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A34457-4DF7-A37B-0823-978F229760CE}"/>
                </a:ext>
              </a:extLst>
            </p:cNvPr>
            <p:cNvSpPr txBox="1"/>
            <p:nvPr/>
          </p:nvSpPr>
          <p:spPr>
            <a:xfrm>
              <a:off x="5650898" y="3343038"/>
              <a:ext cx="830677" cy="70788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03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8480CF-EA2C-C56C-321D-FC92DEBBB6FE}"/>
                </a:ext>
              </a:extLst>
            </p:cNvPr>
            <p:cNvSpPr txBox="1"/>
            <p:nvPr/>
          </p:nvSpPr>
          <p:spPr>
            <a:xfrm>
              <a:off x="5632464" y="4325403"/>
              <a:ext cx="867545" cy="70788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9950E3-7B3F-FEAB-89B8-A5EF7DAE7C3F}"/>
                </a:ext>
              </a:extLst>
            </p:cNvPr>
            <p:cNvSpPr txBox="1"/>
            <p:nvPr/>
          </p:nvSpPr>
          <p:spPr>
            <a:xfrm>
              <a:off x="5639678" y="5307767"/>
              <a:ext cx="853118" cy="70788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05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9DDB906-F2BE-5B9F-F4E8-95CE386B69D6}"/>
                </a:ext>
              </a:extLst>
            </p:cNvPr>
            <p:cNvSpPr/>
            <p:nvPr/>
          </p:nvSpPr>
          <p:spPr>
            <a:xfrm>
              <a:off x="5622241" y="1294426"/>
              <a:ext cx="887991" cy="887991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Lato Light" panose="020F050202020403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C62ADF-74A0-E898-A59C-8F05F01B6329}"/>
                </a:ext>
              </a:extLst>
            </p:cNvPr>
            <p:cNvSpPr txBox="1"/>
            <p:nvPr/>
          </p:nvSpPr>
          <p:spPr>
            <a:xfrm>
              <a:off x="5710210" y="1384478"/>
              <a:ext cx="712054" cy="70788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01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540BE7-CCB6-8C7F-1F9F-6AE3843077B2}"/>
                </a:ext>
              </a:extLst>
            </p:cNvPr>
            <p:cNvSpPr txBox="1"/>
            <p:nvPr/>
          </p:nvSpPr>
          <p:spPr>
            <a:xfrm>
              <a:off x="6609173" y="1538366"/>
              <a:ext cx="740908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85%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5B20B6-79CE-D19E-2E3D-0B4ABE3DA46B}"/>
                </a:ext>
              </a:extLst>
            </p:cNvPr>
            <p:cNvSpPr txBox="1"/>
            <p:nvPr/>
          </p:nvSpPr>
          <p:spPr>
            <a:xfrm>
              <a:off x="6609173" y="2520176"/>
              <a:ext cx="740908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50%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4D0FFC-7076-94B4-A898-1CAB8C8BF375}"/>
                </a:ext>
              </a:extLst>
            </p:cNvPr>
            <p:cNvSpPr txBox="1"/>
            <p:nvPr/>
          </p:nvSpPr>
          <p:spPr>
            <a:xfrm>
              <a:off x="6609173" y="3499456"/>
              <a:ext cx="729687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30%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93CB75-EE03-7DA8-25F3-6D0602D9089B}"/>
                </a:ext>
              </a:extLst>
            </p:cNvPr>
            <p:cNvSpPr txBox="1"/>
            <p:nvPr/>
          </p:nvSpPr>
          <p:spPr>
            <a:xfrm>
              <a:off x="6609173" y="4479290"/>
              <a:ext cx="712054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70%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7E614C-ACD8-7102-5586-B118982C2DE7}"/>
                </a:ext>
              </a:extLst>
            </p:cNvPr>
            <p:cNvSpPr txBox="1"/>
            <p:nvPr/>
          </p:nvSpPr>
          <p:spPr>
            <a:xfrm>
              <a:off x="6609173" y="5464184"/>
              <a:ext cx="731290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95%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2FBEA3-BD4C-C5BD-7896-45DB7E66836A}"/>
                </a:ext>
              </a:extLst>
            </p:cNvPr>
            <p:cNvSpPr txBox="1"/>
            <p:nvPr/>
          </p:nvSpPr>
          <p:spPr>
            <a:xfrm>
              <a:off x="4778369" y="1538366"/>
              <a:ext cx="747320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40%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2A12E3D-BF8D-60AF-B691-0C21E8415B81}"/>
                </a:ext>
              </a:extLst>
            </p:cNvPr>
            <p:cNvSpPr txBox="1"/>
            <p:nvPr/>
          </p:nvSpPr>
          <p:spPr>
            <a:xfrm>
              <a:off x="4794399" y="2520176"/>
              <a:ext cx="731290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90%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6BF342A-2AD3-5881-F932-F7077A0345F1}"/>
                </a:ext>
              </a:extLst>
            </p:cNvPr>
            <p:cNvSpPr txBox="1"/>
            <p:nvPr/>
          </p:nvSpPr>
          <p:spPr>
            <a:xfrm>
              <a:off x="4784781" y="3499456"/>
              <a:ext cx="740908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80%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974870E-BFC8-6D1C-DC46-53A272EE2849}"/>
                </a:ext>
              </a:extLst>
            </p:cNvPr>
            <p:cNvSpPr txBox="1"/>
            <p:nvPr/>
          </p:nvSpPr>
          <p:spPr>
            <a:xfrm>
              <a:off x="4796002" y="4479290"/>
              <a:ext cx="729687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35%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9638A92-407D-4E04-4701-0CA144981D06}"/>
                </a:ext>
              </a:extLst>
            </p:cNvPr>
            <p:cNvSpPr txBox="1"/>
            <p:nvPr/>
          </p:nvSpPr>
          <p:spPr>
            <a:xfrm>
              <a:off x="4784781" y="5464184"/>
              <a:ext cx="740908" cy="40011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80%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BEDC640C-2A15-3FF1-4716-D10F88AF7A5C}"/>
              </a:ext>
            </a:extLst>
          </p:cNvPr>
          <p:cNvSpPr/>
          <p:nvPr/>
        </p:nvSpPr>
        <p:spPr>
          <a:xfrm>
            <a:off x="482551" y="1744406"/>
            <a:ext cx="256393" cy="256393"/>
          </a:xfrm>
          <a:prstGeom prst="ellipse">
            <a:avLst/>
          </a:prstGeom>
          <a:solidFill>
            <a:srgbClr val="A7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5A68AAE-C62C-04AB-7716-8F514AA1741D}"/>
              </a:ext>
            </a:extLst>
          </p:cNvPr>
          <p:cNvSpPr txBox="1">
            <a:spLocks/>
          </p:cNvSpPr>
          <p:nvPr/>
        </p:nvSpPr>
        <p:spPr>
          <a:xfrm>
            <a:off x="845753" y="1687936"/>
            <a:ext cx="1487908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01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000D1E9-56FC-23EB-F887-AFDC5A6B50D5}"/>
              </a:ext>
            </a:extLst>
          </p:cNvPr>
          <p:cNvSpPr/>
          <p:nvPr/>
        </p:nvSpPr>
        <p:spPr>
          <a:xfrm>
            <a:off x="482551" y="2681849"/>
            <a:ext cx="256393" cy="256393"/>
          </a:xfrm>
          <a:prstGeom prst="ellipse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DCD94A39-3224-0C7B-8D61-DDE541554A25}"/>
              </a:ext>
            </a:extLst>
          </p:cNvPr>
          <p:cNvSpPr txBox="1">
            <a:spLocks/>
          </p:cNvSpPr>
          <p:nvPr/>
        </p:nvSpPr>
        <p:spPr>
          <a:xfrm>
            <a:off x="845753" y="2625379"/>
            <a:ext cx="1487908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02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1423919-1A24-998F-40E1-88B884508F07}"/>
              </a:ext>
            </a:extLst>
          </p:cNvPr>
          <p:cNvSpPr/>
          <p:nvPr/>
        </p:nvSpPr>
        <p:spPr>
          <a:xfrm>
            <a:off x="482551" y="3553359"/>
            <a:ext cx="256393" cy="256393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7156C749-14C4-22BA-BE37-6AF09206E2E0}"/>
              </a:ext>
            </a:extLst>
          </p:cNvPr>
          <p:cNvSpPr txBox="1">
            <a:spLocks/>
          </p:cNvSpPr>
          <p:nvPr/>
        </p:nvSpPr>
        <p:spPr>
          <a:xfrm>
            <a:off x="845753" y="3496889"/>
            <a:ext cx="1487908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03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54FFFB3-DE5D-0E46-FDBA-0E39ABACB646}"/>
              </a:ext>
            </a:extLst>
          </p:cNvPr>
          <p:cNvSpPr/>
          <p:nvPr/>
        </p:nvSpPr>
        <p:spPr>
          <a:xfrm>
            <a:off x="482551" y="4547271"/>
            <a:ext cx="256393" cy="2563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598D1150-629A-7AB4-C65E-E7782C7B6D00}"/>
              </a:ext>
            </a:extLst>
          </p:cNvPr>
          <p:cNvSpPr txBox="1">
            <a:spLocks/>
          </p:cNvSpPr>
          <p:nvPr/>
        </p:nvSpPr>
        <p:spPr>
          <a:xfrm>
            <a:off x="845753" y="4490801"/>
            <a:ext cx="1487908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04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30D4F11-4061-6630-B038-68AB9D185580}"/>
              </a:ext>
            </a:extLst>
          </p:cNvPr>
          <p:cNvSpPr/>
          <p:nvPr/>
        </p:nvSpPr>
        <p:spPr>
          <a:xfrm>
            <a:off x="482551" y="5424455"/>
            <a:ext cx="256393" cy="256393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F404590D-0FB2-28D5-87D0-019D55694911}"/>
              </a:ext>
            </a:extLst>
          </p:cNvPr>
          <p:cNvSpPr txBox="1">
            <a:spLocks/>
          </p:cNvSpPr>
          <p:nvPr/>
        </p:nvSpPr>
        <p:spPr>
          <a:xfrm>
            <a:off x="845753" y="5367985"/>
            <a:ext cx="1487908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 05</a:t>
            </a:r>
          </a:p>
        </p:txBody>
      </p:sp>
    </p:spTree>
    <p:extLst>
      <p:ext uri="{BB962C8B-B14F-4D97-AF65-F5344CB8AC3E}">
        <p14:creationId xmlns:p14="http://schemas.microsoft.com/office/powerpoint/2010/main" val="181301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A04F7CA3-DDDB-47E0-E814-582704398FF3}"/>
              </a:ext>
            </a:extLst>
          </p:cNvPr>
          <p:cNvSpPr/>
          <p:nvPr/>
        </p:nvSpPr>
        <p:spPr>
          <a:xfrm>
            <a:off x="44970" y="1554624"/>
            <a:ext cx="4313705" cy="647541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0B7C368-92D5-73FF-0BEF-B80342610B26}"/>
              </a:ext>
            </a:extLst>
          </p:cNvPr>
          <p:cNvSpPr/>
          <p:nvPr/>
        </p:nvSpPr>
        <p:spPr>
          <a:xfrm>
            <a:off x="4362138" y="1554624"/>
            <a:ext cx="2218543" cy="647541"/>
          </a:xfrm>
          <a:prstGeom prst="rect">
            <a:avLst/>
          </a:prstGeom>
          <a:solidFill>
            <a:srgbClr val="A7CFDC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38DB108-FA09-301E-1D11-304A56240549}"/>
              </a:ext>
            </a:extLst>
          </p:cNvPr>
          <p:cNvSpPr/>
          <p:nvPr/>
        </p:nvSpPr>
        <p:spPr>
          <a:xfrm>
            <a:off x="6580683" y="1554624"/>
            <a:ext cx="2218543" cy="647541"/>
          </a:xfrm>
          <a:prstGeom prst="rect">
            <a:avLst/>
          </a:prstGeom>
          <a:solidFill>
            <a:srgbClr val="E3927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BB77A1-04D2-AB29-3CE3-CE80063FC487}"/>
              </a:ext>
            </a:extLst>
          </p:cNvPr>
          <p:cNvSpPr/>
          <p:nvPr/>
        </p:nvSpPr>
        <p:spPr>
          <a:xfrm>
            <a:off x="44969" y="3048243"/>
            <a:ext cx="4313705" cy="789787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A8A5FAE-D3B5-E9B4-1AB1-5B5DF8A2CA8B}"/>
              </a:ext>
            </a:extLst>
          </p:cNvPr>
          <p:cNvSpPr/>
          <p:nvPr/>
        </p:nvSpPr>
        <p:spPr>
          <a:xfrm>
            <a:off x="44969" y="4562248"/>
            <a:ext cx="4313705" cy="789787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819A211-DCF6-8281-B0F7-DCC10D59A458}"/>
              </a:ext>
            </a:extLst>
          </p:cNvPr>
          <p:cNvSpPr/>
          <p:nvPr/>
        </p:nvSpPr>
        <p:spPr>
          <a:xfrm>
            <a:off x="44969" y="6061263"/>
            <a:ext cx="4313705" cy="789787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5CA0F18-2274-0A65-41A9-280248885E23}"/>
              </a:ext>
            </a:extLst>
          </p:cNvPr>
          <p:cNvSpPr/>
          <p:nvPr/>
        </p:nvSpPr>
        <p:spPr>
          <a:xfrm>
            <a:off x="8799228" y="1554624"/>
            <a:ext cx="2218543" cy="647541"/>
          </a:xfrm>
          <a:prstGeom prst="rect">
            <a:avLst/>
          </a:prstGeom>
          <a:solidFill>
            <a:srgbClr val="717FAC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06C403B-4E8A-7F8A-DA2C-77FA20953883}"/>
              </a:ext>
            </a:extLst>
          </p:cNvPr>
          <p:cNvSpPr txBox="1"/>
          <p:nvPr/>
        </p:nvSpPr>
        <p:spPr>
          <a:xfrm>
            <a:off x="352450" y="1678339"/>
            <a:ext cx="27494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FEATURES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206F95-9A6B-3830-5A9B-90B2BB381455}"/>
              </a:ext>
            </a:extLst>
          </p:cNvPr>
          <p:cNvSpPr txBox="1"/>
          <p:nvPr/>
        </p:nvSpPr>
        <p:spPr>
          <a:xfrm>
            <a:off x="4598413" y="1678339"/>
            <a:ext cx="17459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01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33AE54-40A1-2700-9D1F-AC3518919D7C}"/>
              </a:ext>
            </a:extLst>
          </p:cNvPr>
          <p:cNvSpPr txBox="1"/>
          <p:nvPr/>
        </p:nvSpPr>
        <p:spPr>
          <a:xfrm>
            <a:off x="6792112" y="1678339"/>
            <a:ext cx="1795684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02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BE8C083-2425-A517-DD8B-B349E12F42F7}"/>
              </a:ext>
            </a:extLst>
          </p:cNvPr>
          <p:cNvSpPr txBox="1"/>
          <p:nvPr/>
        </p:nvSpPr>
        <p:spPr>
          <a:xfrm>
            <a:off x="9005848" y="1678339"/>
            <a:ext cx="1805302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03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FEF264DF-0D2F-C3FE-2F62-36CA047D8C55}"/>
              </a:ext>
            </a:extLst>
          </p:cNvPr>
          <p:cNvSpPr txBox="1">
            <a:spLocks/>
          </p:cNvSpPr>
          <p:nvPr/>
        </p:nvSpPr>
        <p:spPr>
          <a:xfrm>
            <a:off x="307480" y="2332227"/>
            <a:ext cx="3885613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86E53BBD-CAF2-1BFA-4450-68FDF00E9035}"/>
              </a:ext>
            </a:extLst>
          </p:cNvPr>
          <p:cNvSpPr txBox="1">
            <a:spLocks/>
          </p:cNvSpPr>
          <p:nvPr/>
        </p:nvSpPr>
        <p:spPr>
          <a:xfrm>
            <a:off x="307480" y="3150749"/>
            <a:ext cx="3885613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F25151A9-4802-6D8E-F136-CC3492131EA7}"/>
              </a:ext>
            </a:extLst>
          </p:cNvPr>
          <p:cNvSpPr txBox="1">
            <a:spLocks/>
          </p:cNvSpPr>
          <p:nvPr/>
        </p:nvSpPr>
        <p:spPr>
          <a:xfrm>
            <a:off x="307480" y="3899050"/>
            <a:ext cx="3885613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68268E8E-DE2A-572B-0683-A75CE8AF879B}"/>
              </a:ext>
            </a:extLst>
          </p:cNvPr>
          <p:cNvSpPr txBox="1">
            <a:spLocks/>
          </p:cNvSpPr>
          <p:nvPr/>
        </p:nvSpPr>
        <p:spPr>
          <a:xfrm>
            <a:off x="307480" y="4664754"/>
            <a:ext cx="3885613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E5EFE28A-D118-9D1A-23D2-D28044F69915}"/>
              </a:ext>
            </a:extLst>
          </p:cNvPr>
          <p:cNvSpPr txBox="1">
            <a:spLocks/>
          </p:cNvSpPr>
          <p:nvPr/>
        </p:nvSpPr>
        <p:spPr>
          <a:xfrm>
            <a:off x="307480" y="5405913"/>
            <a:ext cx="3885613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65699D23-216C-B98A-ABD7-A8B2A90298FA}"/>
              </a:ext>
            </a:extLst>
          </p:cNvPr>
          <p:cNvSpPr txBox="1">
            <a:spLocks/>
          </p:cNvSpPr>
          <p:nvPr/>
        </p:nvSpPr>
        <p:spPr>
          <a:xfrm>
            <a:off x="307480" y="6163769"/>
            <a:ext cx="3885613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97" name="Freeform 1">
            <a:extLst>
              <a:ext uri="{FF2B5EF4-FFF2-40B4-BE49-F238E27FC236}">
                <a16:creationId xmlns:a16="http://schemas.microsoft.com/office/drawing/2014/main" id="{7D37BD1D-B32C-E6E1-5652-AF4B62058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852" y="2437735"/>
            <a:ext cx="477114" cy="373759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A7CFD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solidFill>
                <a:srgbClr val="29446F"/>
              </a:solidFill>
              <a:latin typeface="Lato Light" panose="020F0502020204030203" pitchFamily="34" charset="0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035EA024-078F-03DB-5327-F01FD269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224" y="5525311"/>
            <a:ext cx="346371" cy="345978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A7CFDC">
              <a:alpha val="49701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99" name="Freeform 1">
            <a:extLst>
              <a:ext uri="{FF2B5EF4-FFF2-40B4-BE49-F238E27FC236}">
                <a16:creationId xmlns:a16="http://schemas.microsoft.com/office/drawing/2014/main" id="{C9F9838A-2762-01C6-B30F-901464C70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852" y="3256257"/>
            <a:ext cx="477114" cy="373759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A7CFD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solidFill>
                <a:srgbClr val="29446F"/>
              </a:solidFill>
              <a:latin typeface="Lato Light" panose="020F0502020204030203" pitchFamily="34" charset="0"/>
            </a:endParaRPr>
          </a:p>
        </p:txBody>
      </p:sp>
      <p:sp>
        <p:nvSpPr>
          <p:cNvPr id="100" name="Freeform 1">
            <a:extLst>
              <a:ext uri="{FF2B5EF4-FFF2-40B4-BE49-F238E27FC236}">
                <a16:creationId xmlns:a16="http://schemas.microsoft.com/office/drawing/2014/main" id="{C337CE6E-3839-1D92-82F8-3311883F1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852" y="4004558"/>
            <a:ext cx="477114" cy="373759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A7CFD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solidFill>
                <a:srgbClr val="29446F"/>
              </a:solidFill>
              <a:latin typeface="Lato Light" panose="020F0502020204030203" pitchFamily="34" charset="0"/>
            </a:endParaRPr>
          </a:p>
        </p:txBody>
      </p:sp>
      <p:sp>
        <p:nvSpPr>
          <p:cNvPr id="101" name="Freeform 1">
            <a:extLst>
              <a:ext uri="{FF2B5EF4-FFF2-40B4-BE49-F238E27FC236}">
                <a16:creationId xmlns:a16="http://schemas.microsoft.com/office/drawing/2014/main" id="{FBE8235C-B169-E35D-B49B-A18206337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852" y="4770262"/>
            <a:ext cx="477114" cy="373759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A7CFD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solidFill>
                <a:srgbClr val="29446F"/>
              </a:solidFill>
              <a:latin typeface="Lato Light" panose="020F0502020204030203" pitchFamily="34" charset="0"/>
            </a:endParaRP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23D90518-AFA5-7066-BF34-5F62E3BFF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224" y="6283167"/>
            <a:ext cx="346371" cy="345978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A7CFDC">
              <a:alpha val="49701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03" name="Freeform 1">
            <a:extLst>
              <a:ext uri="{FF2B5EF4-FFF2-40B4-BE49-F238E27FC236}">
                <a16:creationId xmlns:a16="http://schemas.microsoft.com/office/drawing/2014/main" id="{79075A9A-D196-7C50-2E69-69727431B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397" y="2437735"/>
            <a:ext cx="477114" cy="373759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E392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04" name="Freeform 1">
            <a:extLst>
              <a:ext uri="{FF2B5EF4-FFF2-40B4-BE49-F238E27FC236}">
                <a16:creationId xmlns:a16="http://schemas.microsoft.com/office/drawing/2014/main" id="{E5975DB9-DDC0-E677-54F1-5B5A852F4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397" y="4004558"/>
            <a:ext cx="477114" cy="373759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E392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524703B8-3084-824C-F6FB-2084CC916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769" y="6283167"/>
            <a:ext cx="346371" cy="345978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EFD4B7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AD08E5A0-C3BC-CAAF-E3B1-CE1414A22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769" y="4784152"/>
            <a:ext cx="346371" cy="345978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EFD4B7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88ED15F6-5888-E491-9DF6-355A45B9E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769" y="3270147"/>
            <a:ext cx="346371" cy="345978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EFD4B7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08" name="Freeform 1">
            <a:extLst>
              <a:ext uri="{FF2B5EF4-FFF2-40B4-BE49-F238E27FC236}">
                <a16:creationId xmlns:a16="http://schemas.microsoft.com/office/drawing/2014/main" id="{B0549AD4-90A4-1465-A8D3-1439A97EB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397" y="5511421"/>
            <a:ext cx="477114" cy="373759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E392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8BCBFCCE-4F60-FD70-67E1-9BE4C22F6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314" y="3270147"/>
            <a:ext cx="346371" cy="345978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717FAC">
              <a:alpha val="50040"/>
            </a:srgb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10" name="Freeform 1">
            <a:extLst>
              <a:ext uri="{FF2B5EF4-FFF2-40B4-BE49-F238E27FC236}">
                <a16:creationId xmlns:a16="http://schemas.microsoft.com/office/drawing/2014/main" id="{54D7319F-9E52-DB89-1068-3FBF456DD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9942" y="4004558"/>
            <a:ext cx="477114" cy="373759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717FA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11" name="Freeform 1">
            <a:extLst>
              <a:ext uri="{FF2B5EF4-FFF2-40B4-BE49-F238E27FC236}">
                <a16:creationId xmlns:a16="http://schemas.microsoft.com/office/drawing/2014/main" id="{8BDF053E-A97F-CD32-9823-82E9D6BC7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9942" y="4770262"/>
            <a:ext cx="477114" cy="373759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717FA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12" name="Freeform 1">
            <a:extLst>
              <a:ext uri="{FF2B5EF4-FFF2-40B4-BE49-F238E27FC236}">
                <a16:creationId xmlns:a16="http://schemas.microsoft.com/office/drawing/2014/main" id="{B8C431C5-67C7-D11E-511E-47F0A5A6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9942" y="5511421"/>
            <a:ext cx="477114" cy="373759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717FA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13" name="Freeform 1">
            <a:extLst>
              <a:ext uri="{FF2B5EF4-FFF2-40B4-BE49-F238E27FC236}">
                <a16:creationId xmlns:a16="http://schemas.microsoft.com/office/drawing/2014/main" id="{17BF4082-6E4F-71D0-5CF8-88C1E856F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9942" y="6269277"/>
            <a:ext cx="477114" cy="373759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717FA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14" name="Freeform 1">
            <a:extLst>
              <a:ext uri="{FF2B5EF4-FFF2-40B4-BE49-F238E27FC236}">
                <a16:creationId xmlns:a16="http://schemas.microsoft.com/office/drawing/2014/main" id="{D9697490-035E-0669-D6A3-BBA84AEA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9942" y="2437735"/>
            <a:ext cx="477114" cy="373759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717FA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29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 Same-side Corner of Rectangle 59">
            <a:extLst>
              <a:ext uri="{FF2B5EF4-FFF2-40B4-BE49-F238E27FC236}">
                <a16:creationId xmlns:a16="http://schemas.microsoft.com/office/drawing/2014/main" id="{D12BBC27-97A7-8FBA-D6E6-1B50782A2D5F}"/>
              </a:ext>
            </a:extLst>
          </p:cNvPr>
          <p:cNvSpPr/>
          <p:nvPr/>
        </p:nvSpPr>
        <p:spPr>
          <a:xfrm>
            <a:off x="614597" y="1723870"/>
            <a:ext cx="5291528" cy="60797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5EEEC7-D0B9-87DE-C2B7-012AF7F28A75}"/>
              </a:ext>
            </a:extLst>
          </p:cNvPr>
          <p:cNvSpPr/>
          <p:nvPr/>
        </p:nvSpPr>
        <p:spPr>
          <a:xfrm>
            <a:off x="6100339" y="2508191"/>
            <a:ext cx="5291527" cy="743730"/>
          </a:xfrm>
          <a:prstGeom prst="rect">
            <a:avLst/>
          </a:prstGeom>
          <a:solidFill>
            <a:srgbClr val="E3927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130475-0981-F547-D879-7CDE4D3B631B}"/>
              </a:ext>
            </a:extLst>
          </p:cNvPr>
          <p:cNvSpPr/>
          <p:nvPr/>
        </p:nvSpPr>
        <p:spPr>
          <a:xfrm>
            <a:off x="614597" y="2510809"/>
            <a:ext cx="5291528" cy="73342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21A76C-2E85-BC72-E14E-A88A6FCBD397}"/>
              </a:ext>
            </a:extLst>
          </p:cNvPr>
          <p:cNvSpPr txBox="1"/>
          <p:nvPr/>
        </p:nvSpPr>
        <p:spPr>
          <a:xfrm>
            <a:off x="835695" y="1886162"/>
            <a:ext cx="249459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FEATURES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7CAFE6-2ED4-60B8-3B80-9BCFB30965CB}"/>
              </a:ext>
            </a:extLst>
          </p:cNvPr>
          <p:cNvSpPr/>
          <p:nvPr/>
        </p:nvSpPr>
        <p:spPr>
          <a:xfrm>
            <a:off x="614597" y="3998621"/>
            <a:ext cx="5291528" cy="73342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E9EF85-0D34-4B9D-FA6F-A361D1DAB3B2}"/>
              </a:ext>
            </a:extLst>
          </p:cNvPr>
          <p:cNvSpPr/>
          <p:nvPr/>
        </p:nvSpPr>
        <p:spPr>
          <a:xfrm>
            <a:off x="614597" y="5516689"/>
            <a:ext cx="5291528" cy="73342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5D800F8-8122-29FD-CD8D-A6F38523A618}"/>
              </a:ext>
            </a:extLst>
          </p:cNvPr>
          <p:cNvSpPr txBox="1">
            <a:spLocks/>
          </p:cNvSpPr>
          <p:nvPr/>
        </p:nvSpPr>
        <p:spPr>
          <a:xfrm>
            <a:off x="835695" y="2508190"/>
            <a:ext cx="2735488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D09E75-3A81-3E03-3E7C-44F317054331}"/>
              </a:ext>
            </a:extLst>
          </p:cNvPr>
          <p:cNvSpPr txBox="1"/>
          <p:nvPr/>
        </p:nvSpPr>
        <p:spPr>
          <a:xfrm>
            <a:off x="3883354" y="1886162"/>
            <a:ext cx="159210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01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811012E-CE4F-8624-7A71-466CCF83D3C8}"/>
              </a:ext>
            </a:extLst>
          </p:cNvPr>
          <p:cNvSpPr txBox="1">
            <a:spLocks/>
          </p:cNvSpPr>
          <p:nvPr/>
        </p:nvSpPr>
        <p:spPr>
          <a:xfrm>
            <a:off x="835695" y="3241617"/>
            <a:ext cx="2735488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rgbClr val="29446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084AD2A-E73A-23D6-1805-46502FFDC541}"/>
              </a:ext>
            </a:extLst>
          </p:cNvPr>
          <p:cNvSpPr txBox="1">
            <a:spLocks/>
          </p:cNvSpPr>
          <p:nvPr/>
        </p:nvSpPr>
        <p:spPr>
          <a:xfrm>
            <a:off x="835695" y="3996002"/>
            <a:ext cx="2735488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21" name="Freeform 1">
            <a:extLst>
              <a:ext uri="{FF2B5EF4-FFF2-40B4-BE49-F238E27FC236}">
                <a16:creationId xmlns:a16="http://schemas.microsoft.com/office/drawing/2014/main" id="{CDDFE3FB-68C4-81E8-D16F-582378347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559" y="2688066"/>
            <a:ext cx="483693" cy="378913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8D3E494-D80B-87CD-F709-5652F4E1EFA3}"/>
              </a:ext>
            </a:extLst>
          </p:cNvPr>
          <p:cNvSpPr txBox="1">
            <a:spLocks/>
          </p:cNvSpPr>
          <p:nvPr/>
        </p:nvSpPr>
        <p:spPr>
          <a:xfrm>
            <a:off x="835695" y="4753443"/>
            <a:ext cx="2735488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rgbClr val="29446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4DE40DA-46FC-7280-1A9C-BD8B891A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832" y="4947401"/>
            <a:ext cx="351147" cy="350749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29446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23" name="Freeform 1">
            <a:extLst>
              <a:ext uri="{FF2B5EF4-FFF2-40B4-BE49-F238E27FC236}">
                <a16:creationId xmlns:a16="http://schemas.microsoft.com/office/drawing/2014/main" id="{833D7214-63EA-18F4-6320-12640E646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559" y="3421493"/>
            <a:ext cx="483693" cy="378913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29446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61" name="Round Same-side Corner of Rectangle 60">
            <a:extLst>
              <a:ext uri="{FF2B5EF4-FFF2-40B4-BE49-F238E27FC236}">
                <a16:creationId xmlns:a16="http://schemas.microsoft.com/office/drawing/2014/main" id="{382F7D79-5D1F-121E-4EE8-733D7D5F6356}"/>
              </a:ext>
            </a:extLst>
          </p:cNvPr>
          <p:cNvSpPr/>
          <p:nvPr/>
        </p:nvSpPr>
        <p:spPr>
          <a:xfrm>
            <a:off x="6115988" y="1723870"/>
            <a:ext cx="5291528" cy="60797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">
            <a:extLst>
              <a:ext uri="{FF2B5EF4-FFF2-40B4-BE49-F238E27FC236}">
                <a16:creationId xmlns:a16="http://schemas.microsoft.com/office/drawing/2014/main" id="{90413A63-533F-3B3A-D544-8AC4AC65C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559" y="4175878"/>
            <a:ext cx="483693" cy="378913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29DE9-6628-8B94-650D-3DB192C9BD42}"/>
              </a:ext>
            </a:extLst>
          </p:cNvPr>
          <p:cNvSpPr txBox="1"/>
          <p:nvPr/>
        </p:nvSpPr>
        <p:spPr>
          <a:xfrm>
            <a:off x="6401671" y="1886162"/>
            <a:ext cx="249459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FEATURES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E5BF79-2569-E2DB-9B23-72070C9D1D70}"/>
              </a:ext>
            </a:extLst>
          </p:cNvPr>
          <p:cNvSpPr txBox="1"/>
          <p:nvPr/>
        </p:nvSpPr>
        <p:spPr>
          <a:xfrm>
            <a:off x="9569779" y="1886162"/>
            <a:ext cx="159210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01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B1D568D-F14B-72C7-2AA0-A2E4EE8FF81E}"/>
              </a:ext>
            </a:extLst>
          </p:cNvPr>
          <p:cNvSpPr txBox="1">
            <a:spLocks/>
          </p:cNvSpPr>
          <p:nvPr/>
        </p:nvSpPr>
        <p:spPr>
          <a:xfrm>
            <a:off x="6401671" y="2508190"/>
            <a:ext cx="2735488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9C1DE3-E275-EEB3-C081-3A72E8FC56C3}"/>
              </a:ext>
            </a:extLst>
          </p:cNvPr>
          <p:cNvSpPr/>
          <p:nvPr/>
        </p:nvSpPr>
        <p:spPr>
          <a:xfrm>
            <a:off x="6100339" y="3977227"/>
            <a:ext cx="5291527" cy="743730"/>
          </a:xfrm>
          <a:prstGeom prst="rect">
            <a:avLst/>
          </a:prstGeom>
          <a:solidFill>
            <a:srgbClr val="E3927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A7AD0E-5CF4-4B15-D706-C08AF7450C4A}"/>
              </a:ext>
            </a:extLst>
          </p:cNvPr>
          <p:cNvSpPr/>
          <p:nvPr/>
        </p:nvSpPr>
        <p:spPr>
          <a:xfrm>
            <a:off x="6100339" y="5506224"/>
            <a:ext cx="5291527" cy="743730"/>
          </a:xfrm>
          <a:prstGeom prst="rect">
            <a:avLst/>
          </a:prstGeom>
          <a:solidFill>
            <a:srgbClr val="E3927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A11A0A6D-31AC-B1D8-D430-032BBFA89735}"/>
              </a:ext>
            </a:extLst>
          </p:cNvPr>
          <p:cNvSpPr txBox="1">
            <a:spLocks/>
          </p:cNvSpPr>
          <p:nvPr/>
        </p:nvSpPr>
        <p:spPr>
          <a:xfrm>
            <a:off x="6401671" y="3241617"/>
            <a:ext cx="2735488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rgbClr val="E3927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4922DDB5-C772-1804-D529-046166BD2CD3}"/>
              </a:ext>
            </a:extLst>
          </p:cNvPr>
          <p:cNvSpPr txBox="1">
            <a:spLocks/>
          </p:cNvSpPr>
          <p:nvPr/>
        </p:nvSpPr>
        <p:spPr>
          <a:xfrm>
            <a:off x="6401671" y="3975045"/>
            <a:ext cx="2735488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C70B542-3153-07E1-63F2-A4D8B359040F}"/>
              </a:ext>
            </a:extLst>
          </p:cNvPr>
          <p:cNvSpPr txBox="1">
            <a:spLocks/>
          </p:cNvSpPr>
          <p:nvPr/>
        </p:nvSpPr>
        <p:spPr>
          <a:xfrm>
            <a:off x="6401671" y="4708473"/>
            <a:ext cx="2735488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rgbClr val="E3927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41" name="Freeform 1">
            <a:extLst>
              <a:ext uri="{FF2B5EF4-FFF2-40B4-BE49-F238E27FC236}">
                <a16:creationId xmlns:a16="http://schemas.microsoft.com/office/drawing/2014/main" id="{6BF07DB0-7F90-43A5-7D92-F582040B2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984" y="2684464"/>
            <a:ext cx="483693" cy="378913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E924939-C9C4-C113-EFC1-7C00BEF8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257" y="3425272"/>
            <a:ext cx="351147" cy="350749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E3927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3" name="Freeform 1">
            <a:extLst>
              <a:ext uri="{FF2B5EF4-FFF2-40B4-BE49-F238E27FC236}">
                <a16:creationId xmlns:a16="http://schemas.microsoft.com/office/drawing/2014/main" id="{0E8E385C-08D7-7D2D-7CAE-D4FF1E555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984" y="4159193"/>
            <a:ext cx="483693" cy="378913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4" name="Freeform 1">
            <a:extLst>
              <a:ext uri="{FF2B5EF4-FFF2-40B4-BE49-F238E27FC236}">
                <a16:creationId xmlns:a16="http://schemas.microsoft.com/office/drawing/2014/main" id="{14C37B85-A5B4-BCC7-59C9-4E4406CEE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984" y="4886184"/>
            <a:ext cx="483693" cy="378913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rgbClr val="E392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B931C712-2426-2E19-CDC7-DFFA1CE35463}"/>
              </a:ext>
            </a:extLst>
          </p:cNvPr>
          <p:cNvSpPr txBox="1">
            <a:spLocks/>
          </p:cNvSpPr>
          <p:nvPr/>
        </p:nvSpPr>
        <p:spPr>
          <a:xfrm>
            <a:off x="835695" y="5514070"/>
            <a:ext cx="2735488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39B444B6-AE09-50BE-C832-35ED0CBB3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832" y="5708028"/>
            <a:ext cx="351147" cy="350749"/>
          </a:xfrm>
          <a:custGeom>
            <a:avLst/>
            <a:gdLst>
              <a:gd name="connsiteX0" fmla="*/ 92404 w 672526"/>
              <a:gd name="connsiteY0" fmla="*/ 0 h 671763"/>
              <a:gd name="connsiteX1" fmla="*/ 157940 w 672526"/>
              <a:gd name="connsiteY1" fmla="*/ 26977 h 671763"/>
              <a:gd name="connsiteX2" fmla="*/ 336263 w 672526"/>
              <a:gd name="connsiteY2" fmla="*/ 205079 h 671763"/>
              <a:gd name="connsiteX3" fmla="*/ 514585 w 672526"/>
              <a:gd name="connsiteY3" fmla="*/ 26977 h 671763"/>
              <a:gd name="connsiteX4" fmla="*/ 645526 w 672526"/>
              <a:gd name="connsiteY4" fmla="*/ 26977 h 671763"/>
              <a:gd name="connsiteX5" fmla="*/ 645526 w 672526"/>
              <a:gd name="connsiteY5" fmla="*/ 157803 h 671763"/>
              <a:gd name="connsiteX6" fmla="*/ 467227 w 672526"/>
              <a:gd name="connsiteY6" fmla="*/ 335882 h 671763"/>
              <a:gd name="connsiteX7" fmla="*/ 645526 w 672526"/>
              <a:gd name="connsiteY7" fmla="*/ 513961 h 671763"/>
              <a:gd name="connsiteX8" fmla="*/ 645526 w 672526"/>
              <a:gd name="connsiteY8" fmla="*/ 644787 h 671763"/>
              <a:gd name="connsiteX9" fmla="*/ 514585 w 672526"/>
              <a:gd name="connsiteY9" fmla="*/ 644787 h 671763"/>
              <a:gd name="connsiteX10" fmla="*/ 336263 w 672526"/>
              <a:gd name="connsiteY10" fmla="*/ 466685 h 671763"/>
              <a:gd name="connsiteX11" fmla="*/ 157940 w 672526"/>
              <a:gd name="connsiteY11" fmla="*/ 644787 h 671763"/>
              <a:gd name="connsiteX12" fmla="*/ 27000 w 672526"/>
              <a:gd name="connsiteY12" fmla="*/ 644787 h 671763"/>
              <a:gd name="connsiteX13" fmla="*/ 27000 w 672526"/>
              <a:gd name="connsiteY13" fmla="*/ 513961 h 671763"/>
              <a:gd name="connsiteX14" fmla="*/ 205299 w 672526"/>
              <a:gd name="connsiteY14" fmla="*/ 335882 h 671763"/>
              <a:gd name="connsiteX15" fmla="*/ 27000 w 672526"/>
              <a:gd name="connsiteY15" fmla="*/ 157803 h 671763"/>
              <a:gd name="connsiteX16" fmla="*/ 27000 w 672526"/>
              <a:gd name="connsiteY16" fmla="*/ 26977 h 671763"/>
              <a:gd name="connsiteX17" fmla="*/ 92404 w 672526"/>
              <a:gd name="connsiteY17" fmla="*/ 0 h 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2526" h="671763">
                <a:moveTo>
                  <a:pt x="92404" y="0"/>
                </a:moveTo>
                <a:cubicBezTo>
                  <a:pt x="116117" y="0"/>
                  <a:pt x="139852" y="8993"/>
                  <a:pt x="157940" y="26977"/>
                </a:cubicBezTo>
                <a:lnTo>
                  <a:pt x="336263" y="205079"/>
                </a:lnTo>
                <a:lnTo>
                  <a:pt x="514585" y="26977"/>
                </a:lnTo>
                <a:cubicBezTo>
                  <a:pt x="550585" y="-8992"/>
                  <a:pt x="609526" y="-8992"/>
                  <a:pt x="645526" y="26977"/>
                </a:cubicBezTo>
                <a:cubicBezTo>
                  <a:pt x="681526" y="62945"/>
                  <a:pt x="681526" y="121658"/>
                  <a:pt x="645526" y="157803"/>
                </a:cubicBezTo>
                <a:lnTo>
                  <a:pt x="467227" y="335882"/>
                </a:lnTo>
                <a:lnTo>
                  <a:pt x="645526" y="513961"/>
                </a:lnTo>
                <a:cubicBezTo>
                  <a:pt x="681526" y="549930"/>
                  <a:pt x="681526" y="608819"/>
                  <a:pt x="645526" y="644787"/>
                </a:cubicBezTo>
                <a:cubicBezTo>
                  <a:pt x="609526" y="680756"/>
                  <a:pt x="550585" y="680756"/>
                  <a:pt x="514585" y="644787"/>
                </a:cubicBezTo>
                <a:lnTo>
                  <a:pt x="336263" y="466685"/>
                </a:lnTo>
                <a:lnTo>
                  <a:pt x="157940" y="644787"/>
                </a:lnTo>
                <a:cubicBezTo>
                  <a:pt x="121764" y="680756"/>
                  <a:pt x="63000" y="680756"/>
                  <a:pt x="27000" y="644787"/>
                </a:cubicBezTo>
                <a:cubicBezTo>
                  <a:pt x="-9000" y="608819"/>
                  <a:pt x="-9000" y="549930"/>
                  <a:pt x="27000" y="513961"/>
                </a:cubicBezTo>
                <a:lnTo>
                  <a:pt x="205299" y="335882"/>
                </a:lnTo>
                <a:lnTo>
                  <a:pt x="27000" y="157803"/>
                </a:lnTo>
                <a:cubicBezTo>
                  <a:pt x="-9000" y="121658"/>
                  <a:pt x="-9000" y="62945"/>
                  <a:pt x="27000" y="26977"/>
                </a:cubicBezTo>
                <a:cubicBezTo>
                  <a:pt x="45000" y="8993"/>
                  <a:pt x="68691" y="0"/>
                  <a:pt x="92404" y="0"/>
                </a:cubicBezTo>
                <a:close/>
              </a:path>
            </a:pathLst>
          </a:custGeom>
          <a:solidFill>
            <a:srgbClr val="29446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DFD0D542-BEFF-6562-9BAC-A95C27FCD10D}"/>
              </a:ext>
            </a:extLst>
          </p:cNvPr>
          <p:cNvSpPr txBox="1">
            <a:spLocks/>
          </p:cNvSpPr>
          <p:nvPr/>
        </p:nvSpPr>
        <p:spPr>
          <a:xfrm>
            <a:off x="6401671" y="5452203"/>
            <a:ext cx="2735488" cy="7386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52" name="Freeform 1">
            <a:extLst>
              <a:ext uri="{FF2B5EF4-FFF2-40B4-BE49-F238E27FC236}">
                <a16:creationId xmlns:a16="http://schemas.microsoft.com/office/drawing/2014/main" id="{2F5AAD6D-9AB3-8602-6D15-4D9C08B0A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984" y="5629915"/>
            <a:ext cx="483693" cy="378913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2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AB8A8-A323-70F1-C1A1-9A16084AA9C7}"/>
              </a:ext>
            </a:extLst>
          </p:cNvPr>
          <p:cNvSpPr txBox="1"/>
          <p:nvPr/>
        </p:nvSpPr>
        <p:spPr>
          <a:xfrm>
            <a:off x="3614223" y="3014637"/>
            <a:ext cx="94288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VS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5CEFDB6-5743-6AE6-44AB-DAA9900475A2}"/>
              </a:ext>
            </a:extLst>
          </p:cNvPr>
          <p:cNvGrpSpPr/>
          <p:nvPr/>
        </p:nvGrpSpPr>
        <p:grpSpPr>
          <a:xfrm>
            <a:off x="477477" y="4827834"/>
            <a:ext cx="2966635" cy="400110"/>
            <a:chOff x="494254" y="5065074"/>
            <a:chExt cx="2966635" cy="40011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69DA599-B2B2-B343-FF2A-2E51686C79BB}"/>
                </a:ext>
              </a:extLst>
            </p:cNvPr>
            <p:cNvSpPr/>
            <p:nvPr/>
          </p:nvSpPr>
          <p:spPr>
            <a:xfrm>
              <a:off x="494254" y="5129257"/>
              <a:ext cx="2187068" cy="27174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Lato Light" panose="020F0502020204030203" pitchFamily="34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01FC3F2-202A-9721-38FB-36E0AF0A5DAC}"/>
                </a:ext>
              </a:extLst>
            </p:cNvPr>
            <p:cNvSpPr/>
            <p:nvPr/>
          </p:nvSpPr>
          <p:spPr>
            <a:xfrm>
              <a:off x="494254" y="5129257"/>
              <a:ext cx="1086398" cy="271746"/>
            </a:xfrm>
            <a:prstGeom prst="roundRect">
              <a:avLst>
                <a:gd name="adj" fmla="val 50000"/>
              </a:avLst>
            </a:prstGeom>
            <a:solidFill>
              <a:srgbClr val="A7CF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Lato Light" panose="020F050202020403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9D3A0C-898B-3CFC-D0C0-B8C81401B637}"/>
                </a:ext>
              </a:extLst>
            </p:cNvPr>
            <p:cNvSpPr txBox="1"/>
            <p:nvPr/>
          </p:nvSpPr>
          <p:spPr>
            <a:xfrm>
              <a:off x="2731202" y="5065074"/>
              <a:ext cx="72968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000" b="1" dirty="0">
                  <a:solidFill>
                    <a:srgbClr val="A7CFDC"/>
                  </a:solidFill>
                  <a:latin typeface="Poppins" pitchFamily="2" charset="77"/>
                  <a:cs typeface="Poppins" pitchFamily="2" charset="77"/>
                </a:rPr>
                <a:t>35%</a:t>
              </a:r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4720AFB0-86A1-71F5-47CB-1277444D4598}"/>
              </a:ext>
            </a:extLst>
          </p:cNvPr>
          <p:cNvSpPr txBox="1">
            <a:spLocks/>
          </p:cNvSpPr>
          <p:nvPr/>
        </p:nvSpPr>
        <p:spPr>
          <a:xfrm>
            <a:off x="430499" y="5425335"/>
            <a:ext cx="2870199" cy="108138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8AA64-206F-ABFD-DD5B-86451042A322}"/>
              </a:ext>
            </a:extLst>
          </p:cNvPr>
          <p:cNvSpPr txBox="1"/>
          <p:nvPr/>
        </p:nvSpPr>
        <p:spPr>
          <a:xfrm rot="19439968">
            <a:off x="512980" y="1947375"/>
            <a:ext cx="1404552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BRAND 01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BF50C68-E53F-16DB-2720-0FA3EC73D410}"/>
              </a:ext>
            </a:extLst>
          </p:cNvPr>
          <p:cNvSpPr/>
          <p:nvPr/>
        </p:nvSpPr>
        <p:spPr>
          <a:xfrm>
            <a:off x="4717952" y="4892016"/>
            <a:ext cx="2187068" cy="271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2524AFD-F367-C3B8-161A-8500F97201D7}"/>
              </a:ext>
            </a:extLst>
          </p:cNvPr>
          <p:cNvSpPr/>
          <p:nvPr/>
        </p:nvSpPr>
        <p:spPr>
          <a:xfrm>
            <a:off x="4717952" y="4892016"/>
            <a:ext cx="1978752" cy="271746"/>
          </a:xfrm>
          <a:prstGeom prst="roundRect">
            <a:avLst>
              <a:gd name="adj" fmla="val 50000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D5FDB-E4D0-8A00-4E66-600E6711E972}"/>
              </a:ext>
            </a:extLst>
          </p:cNvPr>
          <p:cNvSpPr txBox="1"/>
          <p:nvPr/>
        </p:nvSpPr>
        <p:spPr>
          <a:xfrm>
            <a:off x="6954901" y="4827834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rgbClr val="717FAC"/>
                </a:solidFill>
                <a:latin typeface="Poppins" pitchFamily="2" charset="77"/>
                <a:cs typeface="Poppins" pitchFamily="2" charset="77"/>
              </a:rPr>
              <a:t>95%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6E579B7-95D3-8854-CA1A-F6105C7BBF90}"/>
              </a:ext>
            </a:extLst>
          </p:cNvPr>
          <p:cNvSpPr txBox="1">
            <a:spLocks/>
          </p:cNvSpPr>
          <p:nvPr/>
        </p:nvSpPr>
        <p:spPr>
          <a:xfrm>
            <a:off x="4671703" y="5425335"/>
            <a:ext cx="2870199" cy="108138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4D27B-DE5F-F5F6-2A88-D4029C7E2232}"/>
              </a:ext>
            </a:extLst>
          </p:cNvPr>
          <p:cNvSpPr txBox="1"/>
          <p:nvPr/>
        </p:nvSpPr>
        <p:spPr>
          <a:xfrm rot="19424402">
            <a:off x="4715891" y="1962592"/>
            <a:ext cx="145424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BRAND 02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3F77AEB-7B74-69E5-1E78-C0785803C1B0}"/>
              </a:ext>
            </a:extLst>
          </p:cNvPr>
          <p:cNvSpPr/>
          <p:nvPr/>
        </p:nvSpPr>
        <p:spPr>
          <a:xfrm>
            <a:off x="8783863" y="4892016"/>
            <a:ext cx="2187068" cy="27174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3AC370F-5A7D-64D5-E20F-EE6F9B060DAF}"/>
              </a:ext>
            </a:extLst>
          </p:cNvPr>
          <p:cNvSpPr/>
          <p:nvPr/>
        </p:nvSpPr>
        <p:spPr>
          <a:xfrm>
            <a:off x="8783862" y="4892016"/>
            <a:ext cx="1785767" cy="271746"/>
          </a:xfrm>
          <a:prstGeom prst="roundRect">
            <a:avLst>
              <a:gd name="adj" fmla="val 50000"/>
            </a:avLst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73445-E74E-82ED-F775-AB0B94BFA7DB}"/>
              </a:ext>
            </a:extLst>
          </p:cNvPr>
          <p:cNvSpPr txBox="1"/>
          <p:nvPr/>
        </p:nvSpPr>
        <p:spPr>
          <a:xfrm>
            <a:off x="11020811" y="4827834"/>
            <a:ext cx="71205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 dirty="0">
                <a:solidFill>
                  <a:srgbClr val="29446F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FA8BB9D9-E938-E208-968C-94A59191046F}"/>
              </a:ext>
            </a:extLst>
          </p:cNvPr>
          <p:cNvSpPr txBox="1">
            <a:spLocks/>
          </p:cNvSpPr>
          <p:nvPr/>
        </p:nvSpPr>
        <p:spPr>
          <a:xfrm>
            <a:off x="8728865" y="5425335"/>
            <a:ext cx="2870199" cy="108138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FBDA67-3A15-A609-0F9E-65EB322A07E5}"/>
              </a:ext>
            </a:extLst>
          </p:cNvPr>
          <p:cNvSpPr txBox="1"/>
          <p:nvPr/>
        </p:nvSpPr>
        <p:spPr>
          <a:xfrm rot="19437470">
            <a:off x="8751904" y="1963544"/>
            <a:ext cx="146386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BRAND 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D4E54C-46CC-75DD-962E-38447461E951}"/>
              </a:ext>
            </a:extLst>
          </p:cNvPr>
          <p:cNvSpPr txBox="1"/>
          <p:nvPr/>
        </p:nvSpPr>
        <p:spPr>
          <a:xfrm>
            <a:off x="7831189" y="3014637"/>
            <a:ext cx="94288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VS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2AC6F1-7FF6-E180-C69F-72B024B32D6B}"/>
              </a:ext>
            </a:extLst>
          </p:cNvPr>
          <p:cNvSpPr txBox="1"/>
          <p:nvPr/>
        </p:nvSpPr>
        <p:spPr>
          <a:xfrm>
            <a:off x="1399465" y="3558265"/>
            <a:ext cx="105670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35%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C0C7C3-9E1E-80DA-8ECB-181FCDB79712}"/>
              </a:ext>
            </a:extLst>
          </p:cNvPr>
          <p:cNvSpPr txBox="1"/>
          <p:nvPr/>
        </p:nvSpPr>
        <p:spPr>
          <a:xfrm>
            <a:off x="5639066" y="3558265"/>
            <a:ext cx="105990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95%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7E4653-A4F0-7F65-C4A4-532062CE3BCA}"/>
              </a:ext>
            </a:extLst>
          </p:cNvPr>
          <p:cNvSpPr txBox="1"/>
          <p:nvPr/>
        </p:nvSpPr>
        <p:spPr>
          <a:xfrm>
            <a:off x="9733126" y="3558265"/>
            <a:ext cx="10278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28" name="Freeform 826">
            <a:extLst>
              <a:ext uri="{FF2B5EF4-FFF2-40B4-BE49-F238E27FC236}">
                <a16:creationId xmlns:a16="http://schemas.microsoft.com/office/drawing/2014/main" id="{A01D7991-FF82-84D9-DFCD-43B53115E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855" y="2646490"/>
            <a:ext cx="617921" cy="727856"/>
          </a:xfrm>
          <a:custGeom>
            <a:avLst/>
            <a:gdLst/>
            <a:ahLst/>
            <a:cxnLst/>
            <a:rect l="0" t="0" r="r" b="b"/>
            <a:pathLst>
              <a:path w="258404" h="304080">
                <a:moveTo>
                  <a:pt x="249060" y="272127"/>
                </a:moveTo>
                <a:cubicBezTo>
                  <a:pt x="237559" y="274281"/>
                  <a:pt x="228215" y="283257"/>
                  <a:pt x="226418" y="295105"/>
                </a:cubicBezTo>
                <a:lnTo>
                  <a:pt x="249060" y="295105"/>
                </a:lnTo>
                <a:lnTo>
                  <a:pt x="249060" y="272127"/>
                </a:lnTo>
                <a:close/>
                <a:moveTo>
                  <a:pt x="9344" y="272127"/>
                </a:moveTo>
                <a:lnTo>
                  <a:pt x="9344" y="295105"/>
                </a:lnTo>
                <a:lnTo>
                  <a:pt x="31986" y="295105"/>
                </a:lnTo>
                <a:cubicBezTo>
                  <a:pt x="30189" y="283257"/>
                  <a:pt x="20845" y="274281"/>
                  <a:pt x="9344" y="272127"/>
                </a:cubicBezTo>
                <a:close/>
                <a:moveTo>
                  <a:pt x="193218" y="234445"/>
                </a:moveTo>
                <a:cubicBezTo>
                  <a:pt x="188212" y="234445"/>
                  <a:pt x="183921" y="238775"/>
                  <a:pt x="183921" y="243826"/>
                </a:cubicBezTo>
                <a:lnTo>
                  <a:pt x="183921" y="245991"/>
                </a:lnTo>
                <a:cubicBezTo>
                  <a:pt x="183921" y="251403"/>
                  <a:pt x="188212" y="255371"/>
                  <a:pt x="193218" y="255371"/>
                </a:cubicBezTo>
                <a:lnTo>
                  <a:pt x="195363" y="255371"/>
                </a:lnTo>
                <a:cubicBezTo>
                  <a:pt x="200369" y="255371"/>
                  <a:pt x="204659" y="251403"/>
                  <a:pt x="204659" y="245991"/>
                </a:cubicBezTo>
                <a:lnTo>
                  <a:pt x="204659" y="243826"/>
                </a:lnTo>
                <a:cubicBezTo>
                  <a:pt x="204659" y="238775"/>
                  <a:pt x="200369" y="234445"/>
                  <a:pt x="195363" y="234445"/>
                </a:cubicBezTo>
                <a:lnTo>
                  <a:pt x="193218" y="234445"/>
                </a:lnTo>
                <a:close/>
                <a:moveTo>
                  <a:pt x="64438" y="234445"/>
                </a:moveTo>
                <a:cubicBezTo>
                  <a:pt x="59387" y="234445"/>
                  <a:pt x="55419" y="238775"/>
                  <a:pt x="55419" y="243826"/>
                </a:cubicBezTo>
                <a:lnTo>
                  <a:pt x="55419" y="245991"/>
                </a:lnTo>
                <a:cubicBezTo>
                  <a:pt x="55419" y="251403"/>
                  <a:pt x="59387" y="255371"/>
                  <a:pt x="64438" y="255371"/>
                </a:cubicBezTo>
                <a:lnTo>
                  <a:pt x="66964" y="255371"/>
                </a:lnTo>
                <a:cubicBezTo>
                  <a:pt x="72015" y="255371"/>
                  <a:pt x="75984" y="251403"/>
                  <a:pt x="75984" y="245991"/>
                </a:cubicBezTo>
                <a:lnTo>
                  <a:pt x="75984" y="243826"/>
                </a:lnTo>
                <a:cubicBezTo>
                  <a:pt x="75984" y="238775"/>
                  <a:pt x="72015" y="234445"/>
                  <a:pt x="66964" y="234445"/>
                </a:cubicBezTo>
                <a:lnTo>
                  <a:pt x="64438" y="234445"/>
                </a:lnTo>
                <a:close/>
                <a:moveTo>
                  <a:pt x="193218" y="225064"/>
                </a:moveTo>
                <a:lnTo>
                  <a:pt x="195363" y="225064"/>
                </a:lnTo>
                <a:cubicBezTo>
                  <a:pt x="205374" y="225064"/>
                  <a:pt x="213956" y="233363"/>
                  <a:pt x="213956" y="243826"/>
                </a:cubicBezTo>
                <a:lnTo>
                  <a:pt x="213956" y="245991"/>
                </a:lnTo>
                <a:cubicBezTo>
                  <a:pt x="213956" y="256454"/>
                  <a:pt x="205374" y="264391"/>
                  <a:pt x="195363" y="264391"/>
                </a:cubicBezTo>
                <a:lnTo>
                  <a:pt x="193218" y="264391"/>
                </a:lnTo>
                <a:cubicBezTo>
                  <a:pt x="182849" y="264391"/>
                  <a:pt x="174625" y="256454"/>
                  <a:pt x="174625" y="245991"/>
                </a:cubicBezTo>
                <a:lnTo>
                  <a:pt x="174625" y="243826"/>
                </a:lnTo>
                <a:cubicBezTo>
                  <a:pt x="174625" y="233363"/>
                  <a:pt x="182849" y="225064"/>
                  <a:pt x="193218" y="225064"/>
                </a:cubicBezTo>
                <a:close/>
                <a:moveTo>
                  <a:pt x="64438" y="225064"/>
                </a:moveTo>
                <a:lnTo>
                  <a:pt x="66964" y="225064"/>
                </a:lnTo>
                <a:cubicBezTo>
                  <a:pt x="77066" y="225064"/>
                  <a:pt x="85364" y="233363"/>
                  <a:pt x="85364" y="243826"/>
                </a:cubicBezTo>
                <a:lnTo>
                  <a:pt x="85364" y="245991"/>
                </a:lnTo>
                <a:cubicBezTo>
                  <a:pt x="85364" y="256454"/>
                  <a:pt x="77066" y="264391"/>
                  <a:pt x="66964" y="264391"/>
                </a:cubicBezTo>
                <a:lnTo>
                  <a:pt x="64438" y="264391"/>
                </a:lnTo>
                <a:cubicBezTo>
                  <a:pt x="54336" y="264391"/>
                  <a:pt x="46038" y="256454"/>
                  <a:pt x="46038" y="245991"/>
                </a:cubicBezTo>
                <a:lnTo>
                  <a:pt x="46038" y="243826"/>
                </a:lnTo>
                <a:cubicBezTo>
                  <a:pt x="46038" y="233363"/>
                  <a:pt x="54336" y="225064"/>
                  <a:pt x="64438" y="225064"/>
                </a:cubicBezTo>
                <a:close/>
                <a:moveTo>
                  <a:pt x="129996" y="202839"/>
                </a:moveTo>
                <a:cubicBezTo>
                  <a:pt x="132867" y="202839"/>
                  <a:pt x="134662" y="205015"/>
                  <a:pt x="134662" y="207554"/>
                </a:cubicBezTo>
                <a:lnTo>
                  <a:pt x="134662" y="211543"/>
                </a:lnTo>
                <a:cubicBezTo>
                  <a:pt x="143994" y="213356"/>
                  <a:pt x="150454" y="221335"/>
                  <a:pt x="150454" y="230402"/>
                </a:cubicBezTo>
                <a:cubicBezTo>
                  <a:pt x="150454" y="232940"/>
                  <a:pt x="148660" y="234754"/>
                  <a:pt x="145788" y="234754"/>
                </a:cubicBezTo>
                <a:cubicBezTo>
                  <a:pt x="143635" y="234754"/>
                  <a:pt x="141481" y="232940"/>
                  <a:pt x="141481" y="230402"/>
                </a:cubicBezTo>
                <a:cubicBezTo>
                  <a:pt x="141481" y="224962"/>
                  <a:pt x="136457" y="220247"/>
                  <a:pt x="129996" y="220247"/>
                </a:cubicBezTo>
                <a:cubicBezTo>
                  <a:pt x="123895" y="220247"/>
                  <a:pt x="118870" y="224962"/>
                  <a:pt x="118870" y="230402"/>
                </a:cubicBezTo>
                <a:cubicBezTo>
                  <a:pt x="118870" y="236930"/>
                  <a:pt x="122459" y="240194"/>
                  <a:pt x="129996" y="240194"/>
                </a:cubicBezTo>
                <a:cubicBezTo>
                  <a:pt x="145429" y="240194"/>
                  <a:pt x="150454" y="249986"/>
                  <a:pt x="150454" y="259777"/>
                </a:cubicBezTo>
                <a:cubicBezTo>
                  <a:pt x="150454" y="268844"/>
                  <a:pt x="143994" y="276097"/>
                  <a:pt x="134662" y="278273"/>
                </a:cubicBezTo>
                <a:lnTo>
                  <a:pt x="134662" y="282263"/>
                </a:lnTo>
                <a:cubicBezTo>
                  <a:pt x="134662" y="284801"/>
                  <a:pt x="132867" y="286615"/>
                  <a:pt x="129996" y="286615"/>
                </a:cubicBezTo>
                <a:cubicBezTo>
                  <a:pt x="127484" y="286615"/>
                  <a:pt x="125689" y="284801"/>
                  <a:pt x="125689" y="282263"/>
                </a:cubicBezTo>
                <a:lnTo>
                  <a:pt x="125689" y="278273"/>
                </a:lnTo>
                <a:cubicBezTo>
                  <a:pt x="116357" y="276097"/>
                  <a:pt x="109538" y="268844"/>
                  <a:pt x="109538" y="259777"/>
                </a:cubicBezTo>
                <a:cubicBezTo>
                  <a:pt x="109538" y="256876"/>
                  <a:pt x="111692" y="255063"/>
                  <a:pt x="114204" y="255063"/>
                </a:cubicBezTo>
                <a:cubicBezTo>
                  <a:pt x="116716" y="255063"/>
                  <a:pt x="118870" y="256876"/>
                  <a:pt x="118870" y="259777"/>
                </a:cubicBezTo>
                <a:cubicBezTo>
                  <a:pt x="118870" y="264855"/>
                  <a:pt x="123895" y="269207"/>
                  <a:pt x="129996" y="269207"/>
                </a:cubicBezTo>
                <a:cubicBezTo>
                  <a:pt x="136457" y="269207"/>
                  <a:pt x="141481" y="264855"/>
                  <a:pt x="141481" y="259777"/>
                </a:cubicBezTo>
                <a:cubicBezTo>
                  <a:pt x="141481" y="252887"/>
                  <a:pt x="137533" y="249623"/>
                  <a:pt x="129996" y="249623"/>
                </a:cubicBezTo>
                <a:cubicBezTo>
                  <a:pt x="114922" y="249623"/>
                  <a:pt x="109538" y="239468"/>
                  <a:pt x="109538" y="230402"/>
                </a:cubicBezTo>
                <a:cubicBezTo>
                  <a:pt x="109538" y="221335"/>
                  <a:pt x="116357" y="213356"/>
                  <a:pt x="125689" y="211543"/>
                </a:cubicBezTo>
                <a:lnTo>
                  <a:pt x="125689" y="207554"/>
                </a:lnTo>
                <a:cubicBezTo>
                  <a:pt x="125689" y="205015"/>
                  <a:pt x="127484" y="202839"/>
                  <a:pt x="129996" y="202839"/>
                </a:cubicBezTo>
                <a:close/>
                <a:moveTo>
                  <a:pt x="226418" y="193500"/>
                </a:moveTo>
                <a:cubicBezTo>
                  <a:pt x="228215" y="204989"/>
                  <a:pt x="237559" y="214324"/>
                  <a:pt x="249060" y="216119"/>
                </a:cubicBezTo>
                <a:lnTo>
                  <a:pt x="249060" y="193500"/>
                </a:lnTo>
                <a:lnTo>
                  <a:pt x="226418" y="193500"/>
                </a:lnTo>
                <a:close/>
                <a:moveTo>
                  <a:pt x="41330" y="193500"/>
                </a:moveTo>
                <a:cubicBezTo>
                  <a:pt x="39174" y="210015"/>
                  <a:pt x="25876" y="223299"/>
                  <a:pt x="9344" y="225454"/>
                </a:cubicBezTo>
                <a:lnTo>
                  <a:pt x="9344" y="262792"/>
                </a:lnTo>
                <a:cubicBezTo>
                  <a:pt x="25876" y="264946"/>
                  <a:pt x="39174" y="278230"/>
                  <a:pt x="41330" y="295105"/>
                </a:cubicBezTo>
                <a:lnTo>
                  <a:pt x="217074" y="295105"/>
                </a:lnTo>
                <a:cubicBezTo>
                  <a:pt x="219230" y="278230"/>
                  <a:pt x="232527" y="264946"/>
                  <a:pt x="249060" y="262792"/>
                </a:cubicBezTo>
                <a:lnTo>
                  <a:pt x="249060" y="225454"/>
                </a:lnTo>
                <a:cubicBezTo>
                  <a:pt x="232527" y="223299"/>
                  <a:pt x="219230" y="210015"/>
                  <a:pt x="217074" y="193500"/>
                </a:cubicBezTo>
                <a:lnTo>
                  <a:pt x="41330" y="193500"/>
                </a:lnTo>
                <a:close/>
                <a:moveTo>
                  <a:pt x="9344" y="193500"/>
                </a:moveTo>
                <a:lnTo>
                  <a:pt x="9344" y="216119"/>
                </a:lnTo>
                <a:cubicBezTo>
                  <a:pt x="20845" y="214324"/>
                  <a:pt x="30189" y="204989"/>
                  <a:pt x="31986" y="193500"/>
                </a:cubicBezTo>
                <a:lnTo>
                  <a:pt x="9344" y="193500"/>
                </a:lnTo>
                <a:close/>
                <a:moveTo>
                  <a:pt x="202698" y="52762"/>
                </a:moveTo>
                <a:cubicBezTo>
                  <a:pt x="195151" y="62097"/>
                  <a:pt x="176462" y="86152"/>
                  <a:pt x="180415" y="107334"/>
                </a:cubicBezTo>
                <a:cubicBezTo>
                  <a:pt x="182212" y="116669"/>
                  <a:pt x="187963" y="124208"/>
                  <a:pt x="198385" y="130312"/>
                </a:cubicBezTo>
                <a:lnTo>
                  <a:pt x="198385" y="87588"/>
                </a:lnTo>
                <a:cubicBezTo>
                  <a:pt x="198385" y="84715"/>
                  <a:pt x="200182" y="82920"/>
                  <a:pt x="202698" y="82920"/>
                </a:cubicBezTo>
                <a:cubicBezTo>
                  <a:pt x="205573" y="82920"/>
                  <a:pt x="207370" y="84715"/>
                  <a:pt x="207370" y="87588"/>
                </a:cubicBezTo>
                <a:lnTo>
                  <a:pt x="207370" y="130312"/>
                </a:lnTo>
                <a:cubicBezTo>
                  <a:pt x="217792" y="124208"/>
                  <a:pt x="223902" y="116669"/>
                  <a:pt x="225340" y="107334"/>
                </a:cubicBezTo>
                <a:cubicBezTo>
                  <a:pt x="229293" y="86152"/>
                  <a:pt x="210604" y="62097"/>
                  <a:pt x="202698" y="52762"/>
                </a:cubicBezTo>
                <a:close/>
                <a:moveTo>
                  <a:pt x="199823" y="42709"/>
                </a:moveTo>
                <a:cubicBezTo>
                  <a:pt x="201260" y="40914"/>
                  <a:pt x="204495" y="40914"/>
                  <a:pt x="206292" y="42709"/>
                </a:cubicBezTo>
                <a:cubicBezTo>
                  <a:pt x="207729" y="44145"/>
                  <a:pt x="240075" y="77535"/>
                  <a:pt x="234684" y="109129"/>
                </a:cubicBezTo>
                <a:cubicBezTo>
                  <a:pt x="232168" y="122413"/>
                  <a:pt x="222824" y="133184"/>
                  <a:pt x="207370" y="141082"/>
                </a:cubicBezTo>
                <a:lnTo>
                  <a:pt x="207370" y="148622"/>
                </a:lnTo>
                <a:cubicBezTo>
                  <a:pt x="207370" y="159034"/>
                  <a:pt x="199104" y="167291"/>
                  <a:pt x="189041" y="167291"/>
                </a:cubicBezTo>
                <a:lnTo>
                  <a:pt x="143039" y="167291"/>
                </a:lnTo>
                <a:cubicBezTo>
                  <a:pt x="137648" y="167291"/>
                  <a:pt x="133694" y="171241"/>
                  <a:pt x="133694" y="176267"/>
                </a:cubicBezTo>
                <a:lnTo>
                  <a:pt x="133694" y="184166"/>
                </a:lnTo>
                <a:lnTo>
                  <a:pt x="249060" y="184166"/>
                </a:lnTo>
                <a:cubicBezTo>
                  <a:pt x="254091" y="184166"/>
                  <a:pt x="258404" y="188474"/>
                  <a:pt x="258404" y="193500"/>
                </a:cubicBezTo>
                <a:lnTo>
                  <a:pt x="258404" y="295105"/>
                </a:lnTo>
                <a:cubicBezTo>
                  <a:pt x="258404" y="299772"/>
                  <a:pt x="254091" y="304080"/>
                  <a:pt x="249060" y="304080"/>
                </a:cubicBezTo>
                <a:lnTo>
                  <a:pt x="9344" y="304080"/>
                </a:lnTo>
                <a:cubicBezTo>
                  <a:pt x="3953" y="304080"/>
                  <a:pt x="0" y="299772"/>
                  <a:pt x="0" y="295105"/>
                </a:cubicBezTo>
                <a:lnTo>
                  <a:pt x="0" y="193500"/>
                </a:lnTo>
                <a:cubicBezTo>
                  <a:pt x="0" y="188474"/>
                  <a:pt x="3953" y="184166"/>
                  <a:pt x="9344" y="184166"/>
                </a:cubicBezTo>
                <a:lnTo>
                  <a:pt x="124710" y="184166"/>
                </a:lnTo>
                <a:lnTo>
                  <a:pt x="124710" y="176267"/>
                </a:lnTo>
                <a:cubicBezTo>
                  <a:pt x="124710" y="166214"/>
                  <a:pt x="132616" y="157957"/>
                  <a:pt x="143039" y="157957"/>
                </a:cubicBezTo>
                <a:lnTo>
                  <a:pt x="189041" y="157957"/>
                </a:lnTo>
                <a:cubicBezTo>
                  <a:pt x="194072" y="157957"/>
                  <a:pt x="198385" y="154007"/>
                  <a:pt x="198385" y="148622"/>
                </a:cubicBezTo>
                <a:lnTo>
                  <a:pt x="198385" y="141082"/>
                </a:lnTo>
                <a:cubicBezTo>
                  <a:pt x="182931" y="133184"/>
                  <a:pt x="173587" y="122413"/>
                  <a:pt x="171431" y="109129"/>
                </a:cubicBezTo>
                <a:cubicBezTo>
                  <a:pt x="165680" y="77535"/>
                  <a:pt x="198385" y="44145"/>
                  <a:pt x="199823" y="42709"/>
                </a:cubicBezTo>
                <a:close/>
                <a:moveTo>
                  <a:pt x="46644" y="25852"/>
                </a:moveTo>
                <a:cubicBezTo>
                  <a:pt x="38716" y="34885"/>
                  <a:pt x="20337" y="59457"/>
                  <a:pt x="24301" y="80777"/>
                </a:cubicBezTo>
                <a:cubicBezTo>
                  <a:pt x="25742" y="90172"/>
                  <a:pt x="31869" y="97760"/>
                  <a:pt x="42320" y="103903"/>
                </a:cubicBezTo>
                <a:lnTo>
                  <a:pt x="42320" y="60902"/>
                </a:lnTo>
                <a:cubicBezTo>
                  <a:pt x="42320" y="58373"/>
                  <a:pt x="44122" y="56205"/>
                  <a:pt x="46644" y="56205"/>
                </a:cubicBezTo>
                <a:cubicBezTo>
                  <a:pt x="49167" y="56205"/>
                  <a:pt x="51329" y="58373"/>
                  <a:pt x="51329" y="60902"/>
                </a:cubicBezTo>
                <a:lnTo>
                  <a:pt x="51329" y="103903"/>
                </a:lnTo>
                <a:cubicBezTo>
                  <a:pt x="61781" y="97760"/>
                  <a:pt x="67547" y="90172"/>
                  <a:pt x="69349" y="80777"/>
                </a:cubicBezTo>
                <a:cubicBezTo>
                  <a:pt x="73313" y="59457"/>
                  <a:pt x="54573" y="34885"/>
                  <a:pt x="46644" y="25852"/>
                </a:cubicBezTo>
                <a:close/>
                <a:moveTo>
                  <a:pt x="43401" y="15734"/>
                </a:moveTo>
                <a:cubicBezTo>
                  <a:pt x="45203" y="13927"/>
                  <a:pt x="48446" y="13927"/>
                  <a:pt x="49888" y="15734"/>
                </a:cubicBezTo>
                <a:cubicBezTo>
                  <a:pt x="51690" y="17179"/>
                  <a:pt x="84124" y="51146"/>
                  <a:pt x="78358" y="82222"/>
                </a:cubicBezTo>
                <a:cubicBezTo>
                  <a:pt x="76196" y="95953"/>
                  <a:pt x="66826" y="106794"/>
                  <a:pt x="51329" y="114743"/>
                </a:cubicBezTo>
                <a:lnTo>
                  <a:pt x="51329" y="122332"/>
                </a:lnTo>
                <a:cubicBezTo>
                  <a:pt x="51329" y="127390"/>
                  <a:pt x="55654" y="131727"/>
                  <a:pt x="60699" y="131727"/>
                </a:cubicBezTo>
                <a:lnTo>
                  <a:pt x="116198" y="131727"/>
                </a:lnTo>
                <a:cubicBezTo>
                  <a:pt x="126289" y="131727"/>
                  <a:pt x="134578" y="140038"/>
                  <a:pt x="134578" y="150155"/>
                </a:cubicBezTo>
                <a:cubicBezTo>
                  <a:pt x="134578" y="152685"/>
                  <a:pt x="132776" y="154853"/>
                  <a:pt x="129893" y="154853"/>
                </a:cubicBezTo>
                <a:cubicBezTo>
                  <a:pt x="127370" y="154853"/>
                  <a:pt x="125568" y="152685"/>
                  <a:pt x="125568" y="150155"/>
                </a:cubicBezTo>
                <a:cubicBezTo>
                  <a:pt x="125568" y="145097"/>
                  <a:pt x="121244" y="141122"/>
                  <a:pt x="116198" y="141122"/>
                </a:cubicBezTo>
                <a:lnTo>
                  <a:pt x="60699" y="141122"/>
                </a:lnTo>
                <a:cubicBezTo>
                  <a:pt x="50609" y="141122"/>
                  <a:pt x="42320" y="132811"/>
                  <a:pt x="42320" y="122332"/>
                </a:cubicBezTo>
                <a:lnTo>
                  <a:pt x="42320" y="114743"/>
                </a:lnTo>
                <a:cubicBezTo>
                  <a:pt x="26823" y="106794"/>
                  <a:pt x="17454" y="95953"/>
                  <a:pt x="15291" y="82222"/>
                </a:cubicBezTo>
                <a:cubicBezTo>
                  <a:pt x="9525" y="51146"/>
                  <a:pt x="41960" y="17179"/>
                  <a:pt x="43401" y="15734"/>
                </a:cubicBezTo>
                <a:close/>
                <a:moveTo>
                  <a:pt x="129023" y="11545"/>
                </a:moveTo>
                <a:cubicBezTo>
                  <a:pt x="121490" y="20565"/>
                  <a:pt x="102837" y="45099"/>
                  <a:pt x="106782" y="66386"/>
                </a:cubicBezTo>
                <a:cubicBezTo>
                  <a:pt x="108217" y="75406"/>
                  <a:pt x="114316" y="83344"/>
                  <a:pt x="124718" y="89477"/>
                </a:cubicBezTo>
                <a:lnTo>
                  <a:pt x="124718" y="46182"/>
                </a:lnTo>
                <a:cubicBezTo>
                  <a:pt x="124718" y="43656"/>
                  <a:pt x="126512" y="41492"/>
                  <a:pt x="129023" y="41492"/>
                </a:cubicBezTo>
                <a:cubicBezTo>
                  <a:pt x="131893" y="41492"/>
                  <a:pt x="133686" y="43656"/>
                  <a:pt x="133686" y="46182"/>
                </a:cubicBezTo>
                <a:lnTo>
                  <a:pt x="133686" y="89477"/>
                </a:lnTo>
                <a:cubicBezTo>
                  <a:pt x="144089" y="83344"/>
                  <a:pt x="150187" y="75406"/>
                  <a:pt x="151622" y="66386"/>
                </a:cubicBezTo>
                <a:cubicBezTo>
                  <a:pt x="155568" y="44739"/>
                  <a:pt x="136915" y="20565"/>
                  <a:pt x="129023" y="11545"/>
                </a:cubicBezTo>
                <a:close/>
                <a:moveTo>
                  <a:pt x="125794" y="1082"/>
                </a:moveTo>
                <a:cubicBezTo>
                  <a:pt x="127588" y="-361"/>
                  <a:pt x="130458" y="-361"/>
                  <a:pt x="132251" y="1082"/>
                </a:cubicBezTo>
                <a:cubicBezTo>
                  <a:pt x="133686" y="2525"/>
                  <a:pt x="166329" y="36801"/>
                  <a:pt x="160949" y="67830"/>
                </a:cubicBezTo>
                <a:cubicBezTo>
                  <a:pt x="158438" y="81179"/>
                  <a:pt x="149111" y="92003"/>
                  <a:pt x="133686" y="99940"/>
                </a:cubicBezTo>
                <a:lnTo>
                  <a:pt x="133686" y="121588"/>
                </a:lnTo>
                <a:cubicBezTo>
                  <a:pt x="133686" y="124114"/>
                  <a:pt x="131893" y="126278"/>
                  <a:pt x="129023" y="126278"/>
                </a:cubicBezTo>
                <a:cubicBezTo>
                  <a:pt x="126512" y="126278"/>
                  <a:pt x="124718" y="124114"/>
                  <a:pt x="124718" y="121588"/>
                </a:cubicBezTo>
                <a:lnTo>
                  <a:pt x="124718" y="99940"/>
                </a:lnTo>
                <a:cubicBezTo>
                  <a:pt x="109294" y="92003"/>
                  <a:pt x="99967" y="81179"/>
                  <a:pt x="97456" y="67830"/>
                </a:cubicBezTo>
                <a:cubicBezTo>
                  <a:pt x="92075" y="36801"/>
                  <a:pt x="124718" y="2525"/>
                  <a:pt x="125794" y="1082"/>
                </a:cubicBezTo>
                <a:close/>
              </a:path>
            </a:pathLst>
          </a:custGeom>
          <a:solidFill>
            <a:srgbClr val="A7CFDC"/>
          </a:solidFill>
          <a:ln>
            <a:noFill/>
          </a:ln>
          <a:effectLst/>
        </p:spPr>
        <p:txBody>
          <a:bodyPr anchor="ctr"/>
          <a:lstStyle/>
          <a:p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29" name="Freeform 827">
            <a:extLst>
              <a:ext uri="{FF2B5EF4-FFF2-40B4-BE49-F238E27FC236}">
                <a16:creationId xmlns:a16="http://schemas.microsoft.com/office/drawing/2014/main" id="{23119655-BC44-A3C0-0947-155477F7C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328" y="2646490"/>
            <a:ext cx="591383" cy="727856"/>
          </a:xfrm>
          <a:custGeom>
            <a:avLst/>
            <a:gdLst/>
            <a:ahLst/>
            <a:cxnLst/>
            <a:rect l="0" t="0" r="r" b="b"/>
            <a:pathLst>
              <a:path w="247290" h="304441">
                <a:moveTo>
                  <a:pt x="152224" y="277813"/>
                </a:moveTo>
                <a:cubicBezTo>
                  <a:pt x="154694" y="277813"/>
                  <a:pt x="156810" y="279930"/>
                  <a:pt x="156810" y="282399"/>
                </a:cubicBezTo>
                <a:cubicBezTo>
                  <a:pt x="156810" y="284869"/>
                  <a:pt x="154694" y="286985"/>
                  <a:pt x="152224" y="286985"/>
                </a:cubicBezTo>
                <a:cubicBezTo>
                  <a:pt x="149755" y="286985"/>
                  <a:pt x="147638" y="284869"/>
                  <a:pt x="147638" y="282399"/>
                </a:cubicBezTo>
                <a:cubicBezTo>
                  <a:pt x="147638" y="279930"/>
                  <a:pt x="149755" y="277813"/>
                  <a:pt x="152224" y="277813"/>
                </a:cubicBezTo>
                <a:close/>
                <a:moveTo>
                  <a:pt x="106363" y="277813"/>
                </a:moveTo>
                <a:cubicBezTo>
                  <a:pt x="108927" y="277813"/>
                  <a:pt x="110759" y="279930"/>
                  <a:pt x="110759" y="282399"/>
                </a:cubicBezTo>
                <a:cubicBezTo>
                  <a:pt x="110759" y="284869"/>
                  <a:pt x="108927" y="286985"/>
                  <a:pt x="106363" y="286985"/>
                </a:cubicBezTo>
                <a:cubicBezTo>
                  <a:pt x="103432" y="286985"/>
                  <a:pt x="101600" y="284869"/>
                  <a:pt x="101600" y="282399"/>
                </a:cubicBezTo>
                <a:cubicBezTo>
                  <a:pt x="101600" y="279930"/>
                  <a:pt x="103432" y="277813"/>
                  <a:pt x="106363" y="277813"/>
                </a:cubicBezTo>
                <a:close/>
                <a:moveTo>
                  <a:pt x="60149" y="277813"/>
                </a:moveTo>
                <a:cubicBezTo>
                  <a:pt x="62619" y="277813"/>
                  <a:pt x="64735" y="279930"/>
                  <a:pt x="64735" y="282399"/>
                </a:cubicBezTo>
                <a:cubicBezTo>
                  <a:pt x="64735" y="284869"/>
                  <a:pt x="62619" y="286985"/>
                  <a:pt x="60149" y="286985"/>
                </a:cubicBezTo>
                <a:cubicBezTo>
                  <a:pt x="57327" y="286985"/>
                  <a:pt x="55563" y="284869"/>
                  <a:pt x="55563" y="282399"/>
                </a:cubicBezTo>
                <a:cubicBezTo>
                  <a:pt x="55563" y="279930"/>
                  <a:pt x="57327" y="277813"/>
                  <a:pt x="60149" y="277813"/>
                </a:cubicBezTo>
                <a:close/>
                <a:moveTo>
                  <a:pt x="161135" y="123646"/>
                </a:moveTo>
                <a:cubicBezTo>
                  <a:pt x="153565" y="123646"/>
                  <a:pt x="145995" y="126162"/>
                  <a:pt x="140227" y="131913"/>
                </a:cubicBezTo>
                <a:cubicBezTo>
                  <a:pt x="134820" y="137663"/>
                  <a:pt x="131936" y="144852"/>
                  <a:pt x="131936" y="152760"/>
                </a:cubicBezTo>
                <a:cubicBezTo>
                  <a:pt x="131936" y="160667"/>
                  <a:pt x="134820" y="167856"/>
                  <a:pt x="140227" y="173607"/>
                </a:cubicBezTo>
                <a:cubicBezTo>
                  <a:pt x="145634" y="178998"/>
                  <a:pt x="153204" y="181874"/>
                  <a:pt x="161135" y="181874"/>
                </a:cubicBezTo>
                <a:cubicBezTo>
                  <a:pt x="168705" y="181874"/>
                  <a:pt x="176275" y="178998"/>
                  <a:pt x="182043" y="173607"/>
                </a:cubicBezTo>
                <a:cubicBezTo>
                  <a:pt x="193578" y="162105"/>
                  <a:pt x="193578" y="143414"/>
                  <a:pt x="182043" y="131913"/>
                </a:cubicBezTo>
                <a:cubicBezTo>
                  <a:pt x="176275" y="126162"/>
                  <a:pt x="168705" y="123646"/>
                  <a:pt x="161135" y="123646"/>
                </a:cubicBezTo>
                <a:close/>
                <a:moveTo>
                  <a:pt x="212323" y="95610"/>
                </a:moveTo>
                <a:lnTo>
                  <a:pt x="188531" y="125802"/>
                </a:lnTo>
                <a:cubicBezTo>
                  <a:pt x="195020" y="131913"/>
                  <a:pt x="198625" y="140179"/>
                  <a:pt x="199346" y="148087"/>
                </a:cubicBezTo>
                <a:lnTo>
                  <a:pt x="237917" y="148087"/>
                </a:lnTo>
                <a:cubicBezTo>
                  <a:pt x="236836" y="127240"/>
                  <a:pt x="227103" y="108549"/>
                  <a:pt x="212323" y="95610"/>
                </a:cubicBezTo>
                <a:close/>
                <a:moveTo>
                  <a:pt x="165821" y="76200"/>
                </a:moveTo>
                <a:lnTo>
                  <a:pt x="165821" y="114660"/>
                </a:lnTo>
                <a:cubicBezTo>
                  <a:pt x="171228" y="115379"/>
                  <a:pt x="176636" y="116816"/>
                  <a:pt x="181322" y="120051"/>
                </a:cubicBezTo>
                <a:lnTo>
                  <a:pt x="205113" y="89859"/>
                </a:lnTo>
                <a:cubicBezTo>
                  <a:pt x="193939" y="81951"/>
                  <a:pt x="180240" y="76919"/>
                  <a:pt x="165821" y="76200"/>
                </a:cubicBezTo>
                <a:close/>
                <a:moveTo>
                  <a:pt x="156449" y="76200"/>
                </a:moveTo>
                <a:cubicBezTo>
                  <a:pt x="116075" y="78716"/>
                  <a:pt x="84353" y="111784"/>
                  <a:pt x="84353" y="152760"/>
                </a:cubicBezTo>
                <a:lnTo>
                  <a:pt x="84353" y="249088"/>
                </a:lnTo>
                <a:lnTo>
                  <a:pt x="108865" y="215661"/>
                </a:lnTo>
                <a:cubicBezTo>
                  <a:pt x="109586" y="214582"/>
                  <a:pt x="110668" y="213863"/>
                  <a:pt x="112110" y="213504"/>
                </a:cubicBezTo>
                <a:cubicBezTo>
                  <a:pt x="113191" y="213504"/>
                  <a:pt x="114272" y="213863"/>
                  <a:pt x="115354" y="214582"/>
                </a:cubicBezTo>
                <a:cubicBezTo>
                  <a:pt x="128692" y="224287"/>
                  <a:pt x="144553" y="229319"/>
                  <a:pt x="161135" y="229319"/>
                </a:cubicBezTo>
                <a:cubicBezTo>
                  <a:pt x="202230" y="229319"/>
                  <a:pt x="235394" y="197689"/>
                  <a:pt x="237917" y="157432"/>
                </a:cubicBezTo>
                <a:lnTo>
                  <a:pt x="199346" y="157432"/>
                </a:lnTo>
                <a:cubicBezTo>
                  <a:pt x="198625" y="165699"/>
                  <a:pt x="194660" y="173607"/>
                  <a:pt x="188531" y="180077"/>
                </a:cubicBezTo>
                <a:cubicBezTo>
                  <a:pt x="181322" y="187265"/>
                  <a:pt x="171589" y="191219"/>
                  <a:pt x="161135" y="191219"/>
                </a:cubicBezTo>
                <a:cubicBezTo>
                  <a:pt x="154286" y="191219"/>
                  <a:pt x="147797" y="189422"/>
                  <a:pt x="142029" y="186187"/>
                </a:cubicBezTo>
                <a:lnTo>
                  <a:pt x="127971" y="205237"/>
                </a:lnTo>
                <a:cubicBezTo>
                  <a:pt x="127250" y="206315"/>
                  <a:pt x="125808" y="207034"/>
                  <a:pt x="124366" y="207034"/>
                </a:cubicBezTo>
                <a:cubicBezTo>
                  <a:pt x="123284" y="207034"/>
                  <a:pt x="122563" y="206675"/>
                  <a:pt x="121482" y="205956"/>
                </a:cubicBezTo>
                <a:cubicBezTo>
                  <a:pt x="119680" y="204518"/>
                  <a:pt x="119319" y="201643"/>
                  <a:pt x="120761" y="199846"/>
                </a:cubicBezTo>
                <a:lnTo>
                  <a:pt x="134459" y="180796"/>
                </a:lnTo>
                <a:cubicBezTo>
                  <a:pt x="134459" y="180436"/>
                  <a:pt x="134099" y="180436"/>
                  <a:pt x="133738" y="180077"/>
                </a:cubicBezTo>
                <a:cubicBezTo>
                  <a:pt x="126529" y="172888"/>
                  <a:pt x="122563" y="162824"/>
                  <a:pt x="122563" y="152760"/>
                </a:cubicBezTo>
                <a:cubicBezTo>
                  <a:pt x="122563" y="142336"/>
                  <a:pt x="126529" y="132991"/>
                  <a:pt x="133738" y="125443"/>
                </a:cubicBezTo>
                <a:cubicBezTo>
                  <a:pt x="139867" y="118973"/>
                  <a:pt x="148158" y="115379"/>
                  <a:pt x="156449" y="114660"/>
                </a:cubicBezTo>
                <a:lnTo>
                  <a:pt x="156449" y="76200"/>
                </a:lnTo>
                <a:close/>
                <a:moveTo>
                  <a:pt x="9012" y="46367"/>
                </a:moveTo>
                <a:lnTo>
                  <a:pt x="9012" y="258433"/>
                </a:lnTo>
                <a:lnTo>
                  <a:pt x="51909" y="258433"/>
                </a:lnTo>
                <a:cubicBezTo>
                  <a:pt x="54433" y="258433"/>
                  <a:pt x="56596" y="260590"/>
                  <a:pt x="56596" y="263106"/>
                </a:cubicBezTo>
                <a:cubicBezTo>
                  <a:pt x="56596" y="265622"/>
                  <a:pt x="54433" y="267779"/>
                  <a:pt x="51909" y="267779"/>
                </a:cubicBezTo>
                <a:lnTo>
                  <a:pt x="9012" y="267779"/>
                </a:lnTo>
                <a:lnTo>
                  <a:pt x="9012" y="277124"/>
                </a:lnTo>
                <a:cubicBezTo>
                  <a:pt x="9012" y="287188"/>
                  <a:pt x="17303" y="295455"/>
                  <a:pt x="27397" y="295455"/>
                </a:cubicBezTo>
                <a:lnTo>
                  <a:pt x="185287" y="295455"/>
                </a:lnTo>
                <a:cubicBezTo>
                  <a:pt x="195020" y="295455"/>
                  <a:pt x="203311" y="287188"/>
                  <a:pt x="203311" y="277124"/>
                </a:cubicBezTo>
                <a:lnTo>
                  <a:pt x="203311" y="267779"/>
                </a:lnTo>
                <a:lnTo>
                  <a:pt x="112110" y="267779"/>
                </a:lnTo>
                <a:cubicBezTo>
                  <a:pt x="109226" y="267779"/>
                  <a:pt x="107063" y="265622"/>
                  <a:pt x="107063" y="263106"/>
                </a:cubicBezTo>
                <a:cubicBezTo>
                  <a:pt x="107063" y="260590"/>
                  <a:pt x="109226" y="258433"/>
                  <a:pt x="112110" y="258433"/>
                </a:cubicBezTo>
                <a:lnTo>
                  <a:pt x="203311" y="258433"/>
                </a:lnTo>
                <a:lnTo>
                  <a:pt x="203311" y="227522"/>
                </a:lnTo>
                <a:cubicBezTo>
                  <a:pt x="190694" y="234711"/>
                  <a:pt x="176636" y="238664"/>
                  <a:pt x="161135" y="238664"/>
                </a:cubicBezTo>
                <a:cubicBezTo>
                  <a:pt x="144192" y="238664"/>
                  <a:pt x="127971" y="233992"/>
                  <a:pt x="113551" y="224646"/>
                </a:cubicBezTo>
                <a:lnTo>
                  <a:pt x="83271" y="265622"/>
                </a:lnTo>
                <a:cubicBezTo>
                  <a:pt x="82190" y="266700"/>
                  <a:pt x="81108" y="267779"/>
                  <a:pt x="79666" y="267779"/>
                </a:cubicBezTo>
                <a:cubicBezTo>
                  <a:pt x="79306" y="267779"/>
                  <a:pt x="78585" y="267419"/>
                  <a:pt x="77864" y="267419"/>
                </a:cubicBezTo>
                <a:cubicBezTo>
                  <a:pt x="76061" y="266700"/>
                  <a:pt x="74980" y="264903"/>
                  <a:pt x="74980" y="263106"/>
                </a:cubicBezTo>
                <a:lnTo>
                  <a:pt x="74980" y="152760"/>
                </a:lnTo>
                <a:cubicBezTo>
                  <a:pt x="74980" y="105314"/>
                  <a:pt x="113551" y="66855"/>
                  <a:pt x="161135" y="66855"/>
                </a:cubicBezTo>
                <a:cubicBezTo>
                  <a:pt x="176636" y="66855"/>
                  <a:pt x="190694" y="70809"/>
                  <a:pt x="203311" y="77997"/>
                </a:cubicBezTo>
                <a:lnTo>
                  <a:pt x="203311" y="46367"/>
                </a:lnTo>
                <a:lnTo>
                  <a:pt x="9012" y="46367"/>
                </a:lnTo>
                <a:close/>
                <a:moveTo>
                  <a:pt x="125236" y="20751"/>
                </a:moveTo>
                <a:cubicBezTo>
                  <a:pt x="127000" y="19050"/>
                  <a:pt x="129822" y="19050"/>
                  <a:pt x="131586" y="20751"/>
                </a:cubicBezTo>
                <a:cubicBezTo>
                  <a:pt x="132292" y="21772"/>
                  <a:pt x="132997" y="22792"/>
                  <a:pt x="132997" y="24153"/>
                </a:cubicBezTo>
                <a:cubicBezTo>
                  <a:pt x="132997" y="25173"/>
                  <a:pt x="132292" y="26194"/>
                  <a:pt x="131586" y="26874"/>
                </a:cubicBezTo>
                <a:cubicBezTo>
                  <a:pt x="130881" y="27895"/>
                  <a:pt x="129470" y="28235"/>
                  <a:pt x="128411" y="28235"/>
                </a:cubicBezTo>
                <a:cubicBezTo>
                  <a:pt x="127353" y="28235"/>
                  <a:pt x="125942" y="27895"/>
                  <a:pt x="125236" y="26874"/>
                </a:cubicBezTo>
                <a:cubicBezTo>
                  <a:pt x="124178" y="26194"/>
                  <a:pt x="123825" y="25173"/>
                  <a:pt x="123825" y="24153"/>
                </a:cubicBezTo>
                <a:cubicBezTo>
                  <a:pt x="123825" y="22792"/>
                  <a:pt x="124178" y="21772"/>
                  <a:pt x="125236" y="20751"/>
                </a:cubicBezTo>
                <a:close/>
                <a:moveTo>
                  <a:pt x="78846" y="20751"/>
                </a:moveTo>
                <a:cubicBezTo>
                  <a:pt x="80610" y="19050"/>
                  <a:pt x="83785" y="19050"/>
                  <a:pt x="85196" y="20751"/>
                </a:cubicBezTo>
                <a:cubicBezTo>
                  <a:pt x="86255" y="21772"/>
                  <a:pt x="86960" y="22792"/>
                  <a:pt x="86960" y="24153"/>
                </a:cubicBezTo>
                <a:cubicBezTo>
                  <a:pt x="86960" y="25173"/>
                  <a:pt x="86255" y="26194"/>
                  <a:pt x="85196" y="26874"/>
                </a:cubicBezTo>
                <a:cubicBezTo>
                  <a:pt x="84491" y="27895"/>
                  <a:pt x="83433" y="28235"/>
                  <a:pt x="82374" y="28235"/>
                </a:cubicBezTo>
                <a:cubicBezTo>
                  <a:pt x="80963" y="28235"/>
                  <a:pt x="79905" y="27895"/>
                  <a:pt x="78846" y="26874"/>
                </a:cubicBezTo>
                <a:cubicBezTo>
                  <a:pt x="78141" y="26194"/>
                  <a:pt x="77788" y="25173"/>
                  <a:pt x="77788" y="24153"/>
                </a:cubicBezTo>
                <a:cubicBezTo>
                  <a:pt x="77788" y="22792"/>
                  <a:pt x="78141" y="21772"/>
                  <a:pt x="78846" y="20751"/>
                </a:cubicBezTo>
                <a:close/>
                <a:moveTo>
                  <a:pt x="106363" y="19050"/>
                </a:moveTo>
                <a:cubicBezTo>
                  <a:pt x="108927" y="19050"/>
                  <a:pt x="110759" y="20882"/>
                  <a:pt x="110759" y="23813"/>
                </a:cubicBezTo>
                <a:cubicBezTo>
                  <a:pt x="110759" y="26011"/>
                  <a:pt x="108927" y="28209"/>
                  <a:pt x="106363" y="28209"/>
                </a:cubicBezTo>
                <a:cubicBezTo>
                  <a:pt x="103432" y="28209"/>
                  <a:pt x="101600" y="26011"/>
                  <a:pt x="101600" y="23813"/>
                </a:cubicBezTo>
                <a:cubicBezTo>
                  <a:pt x="101600" y="20882"/>
                  <a:pt x="103432" y="19050"/>
                  <a:pt x="106363" y="19050"/>
                </a:cubicBezTo>
                <a:close/>
                <a:moveTo>
                  <a:pt x="27397" y="9346"/>
                </a:moveTo>
                <a:cubicBezTo>
                  <a:pt x="17303" y="9346"/>
                  <a:pt x="9012" y="17253"/>
                  <a:pt x="9012" y="27677"/>
                </a:cubicBezTo>
                <a:lnTo>
                  <a:pt x="9012" y="37022"/>
                </a:lnTo>
                <a:lnTo>
                  <a:pt x="203311" y="37022"/>
                </a:lnTo>
                <a:lnTo>
                  <a:pt x="203311" y="27677"/>
                </a:lnTo>
                <a:cubicBezTo>
                  <a:pt x="203311" y="17253"/>
                  <a:pt x="195020" y="9346"/>
                  <a:pt x="185287" y="9346"/>
                </a:cubicBezTo>
                <a:lnTo>
                  <a:pt x="27397" y="9346"/>
                </a:lnTo>
                <a:close/>
                <a:moveTo>
                  <a:pt x="27397" y="0"/>
                </a:moveTo>
                <a:lnTo>
                  <a:pt x="185287" y="0"/>
                </a:lnTo>
                <a:cubicBezTo>
                  <a:pt x="200427" y="0"/>
                  <a:pt x="212684" y="12221"/>
                  <a:pt x="212684" y="27677"/>
                </a:cubicBezTo>
                <a:lnTo>
                  <a:pt x="212684" y="84108"/>
                </a:lnTo>
                <a:cubicBezTo>
                  <a:pt x="233591" y="99563"/>
                  <a:pt x="247290" y="124364"/>
                  <a:pt x="247290" y="152760"/>
                </a:cubicBezTo>
                <a:cubicBezTo>
                  <a:pt x="247290" y="180796"/>
                  <a:pt x="233591" y="205956"/>
                  <a:pt x="212684" y="221771"/>
                </a:cubicBezTo>
                <a:lnTo>
                  <a:pt x="212684" y="277124"/>
                </a:lnTo>
                <a:cubicBezTo>
                  <a:pt x="212684" y="292220"/>
                  <a:pt x="200427" y="304441"/>
                  <a:pt x="185287" y="304441"/>
                </a:cubicBezTo>
                <a:lnTo>
                  <a:pt x="27397" y="304441"/>
                </a:lnTo>
                <a:cubicBezTo>
                  <a:pt x="12256" y="304441"/>
                  <a:pt x="0" y="292220"/>
                  <a:pt x="0" y="277124"/>
                </a:cubicBezTo>
                <a:lnTo>
                  <a:pt x="0" y="27677"/>
                </a:lnTo>
                <a:cubicBezTo>
                  <a:pt x="0" y="12221"/>
                  <a:pt x="12256" y="0"/>
                  <a:pt x="27397" y="0"/>
                </a:cubicBezTo>
                <a:close/>
              </a:path>
            </a:pathLst>
          </a:custGeom>
          <a:solidFill>
            <a:srgbClr val="717FAC"/>
          </a:solidFill>
          <a:ln>
            <a:noFill/>
          </a:ln>
          <a:effectLst/>
        </p:spPr>
        <p:txBody>
          <a:bodyPr anchor="ctr"/>
          <a:lstStyle/>
          <a:p>
            <a:endParaRPr lang="en-US" sz="1200" dirty="0">
              <a:latin typeface="Lato Light" panose="020F0502020204030203" pitchFamily="34" charset="0"/>
            </a:endParaRPr>
          </a:p>
        </p:txBody>
      </p:sp>
      <p:sp>
        <p:nvSpPr>
          <p:cNvPr id="30" name="Freeform 798">
            <a:extLst>
              <a:ext uri="{FF2B5EF4-FFF2-40B4-BE49-F238E27FC236}">
                <a16:creationId xmlns:a16="http://schemas.microsoft.com/office/drawing/2014/main" id="{35E63AA3-1649-C895-536D-D48AC37BD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382" y="2755036"/>
            <a:ext cx="669333" cy="669333"/>
          </a:xfrm>
          <a:custGeom>
            <a:avLst/>
            <a:gdLst/>
            <a:ahLst/>
            <a:cxnLst/>
            <a:rect l="0" t="0" r="r" b="b"/>
            <a:pathLst>
              <a:path w="304736" h="305071">
                <a:moveTo>
                  <a:pt x="252443" y="209502"/>
                </a:moveTo>
                <a:cubicBezTo>
                  <a:pt x="245977" y="206257"/>
                  <a:pt x="241667" y="206617"/>
                  <a:pt x="237356" y="210945"/>
                </a:cubicBezTo>
                <a:cubicBezTo>
                  <a:pt x="234842" y="213469"/>
                  <a:pt x="232687" y="215633"/>
                  <a:pt x="230531" y="217436"/>
                </a:cubicBezTo>
                <a:cubicBezTo>
                  <a:pt x="231250" y="217797"/>
                  <a:pt x="232327" y="218518"/>
                  <a:pt x="233405" y="218879"/>
                </a:cubicBezTo>
                <a:cubicBezTo>
                  <a:pt x="233764" y="219239"/>
                  <a:pt x="234123" y="219239"/>
                  <a:pt x="234483" y="219600"/>
                </a:cubicBezTo>
                <a:cubicBezTo>
                  <a:pt x="235201" y="219961"/>
                  <a:pt x="235919" y="220321"/>
                  <a:pt x="236638" y="220682"/>
                </a:cubicBezTo>
                <a:cubicBezTo>
                  <a:pt x="236997" y="221043"/>
                  <a:pt x="237356" y="221043"/>
                  <a:pt x="237715" y="221403"/>
                </a:cubicBezTo>
                <a:cubicBezTo>
                  <a:pt x="238434" y="222125"/>
                  <a:pt x="239511" y="222846"/>
                  <a:pt x="240589" y="223567"/>
                </a:cubicBezTo>
                <a:cubicBezTo>
                  <a:pt x="240589" y="223928"/>
                  <a:pt x="240589" y="223928"/>
                  <a:pt x="240948" y="223928"/>
                </a:cubicBezTo>
                <a:cubicBezTo>
                  <a:pt x="241667" y="224649"/>
                  <a:pt x="242744" y="225010"/>
                  <a:pt x="243822" y="226092"/>
                </a:cubicBezTo>
                <a:cubicBezTo>
                  <a:pt x="243822" y="226092"/>
                  <a:pt x="244181" y="226452"/>
                  <a:pt x="244540" y="226813"/>
                </a:cubicBezTo>
                <a:cubicBezTo>
                  <a:pt x="245259" y="227534"/>
                  <a:pt x="245977" y="228255"/>
                  <a:pt x="247055" y="228977"/>
                </a:cubicBezTo>
                <a:cubicBezTo>
                  <a:pt x="247414" y="228977"/>
                  <a:pt x="247414" y="229337"/>
                  <a:pt x="247773" y="229337"/>
                </a:cubicBezTo>
                <a:cubicBezTo>
                  <a:pt x="248851" y="230419"/>
                  <a:pt x="249569" y="231501"/>
                  <a:pt x="250647" y="232222"/>
                </a:cubicBezTo>
                <a:cubicBezTo>
                  <a:pt x="251006" y="232583"/>
                  <a:pt x="251365" y="232944"/>
                  <a:pt x="251365" y="232944"/>
                </a:cubicBezTo>
                <a:cubicBezTo>
                  <a:pt x="252443" y="233665"/>
                  <a:pt x="253161" y="234747"/>
                  <a:pt x="253880" y="235468"/>
                </a:cubicBezTo>
                <a:cubicBezTo>
                  <a:pt x="254239" y="235468"/>
                  <a:pt x="254598" y="235829"/>
                  <a:pt x="254957" y="236189"/>
                </a:cubicBezTo>
                <a:cubicBezTo>
                  <a:pt x="255676" y="237271"/>
                  <a:pt x="256753" y="238353"/>
                  <a:pt x="257831" y="239074"/>
                </a:cubicBezTo>
                <a:cubicBezTo>
                  <a:pt x="258908" y="240156"/>
                  <a:pt x="259986" y="241599"/>
                  <a:pt x="261064" y="242681"/>
                </a:cubicBezTo>
                <a:cubicBezTo>
                  <a:pt x="261423" y="242681"/>
                  <a:pt x="261423" y="243041"/>
                  <a:pt x="261782" y="243402"/>
                </a:cubicBezTo>
                <a:cubicBezTo>
                  <a:pt x="263219" y="244484"/>
                  <a:pt x="263937" y="245926"/>
                  <a:pt x="265374" y="247008"/>
                </a:cubicBezTo>
                <a:cubicBezTo>
                  <a:pt x="266811" y="248451"/>
                  <a:pt x="267529" y="249533"/>
                  <a:pt x="268607" y="250975"/>
                </a:cubicBezTo>
                <a:cubicBezTo>
                  <a:pt x="268966" y="250975"/>
                  <a:pt x="269325" y="251336"/>
                  <a:pt x="269684" y="251697"/>
                </a:cubicBezTo>
                <a:cubicBezTo>
                  <a:pt x="270762" y="253139"/>
                  <a:pt x="271480" y="253860"/>
                  <a:pt x="272558" y="255303"/>
                </a:cubicBezTo>
                <a:cubicBezTo>
                  <a:pt x="272558" y="255664"/>
                  <a:pt x="272917" y="255664"/>
                  <a:pt x="272917" y="255664"/>
                </a:cubicBezTo>
                <a:cubicBezTo>
                  <a:pt x="273995" y="257106"/>
                  <a:pt x="274713" y="258188"/>
                  <a:pt x="275791" y="259631"/>
                </a:cubicBezTo>
                <a:cubicBezTo>
                  <a:pt x="275791" y="259991"/>
                  <a:pt x="276150" y="260352"/>
                  <a:pt x="276509" y="260712"/>
                </a:cubicBezTo>
                <a:cubicBezTo>
                  <a:pt x="276868" y="261794"/>
                  <a:pt x="277587" y="262876"/>
                  <a:pt x="278305" y="264319"/>
                </a:cubicBezTo>
                <a:cubicBezTo>
                  <a:pt x="278305" y="264319"/>
                  <a:pt x="278305" y="264679"/>
                  <a:pt x="278664" y="264679"/>
                </a:cubicBezTo>
                <a:cubicBezTo>
                  <a:pt x="279383" y="266122"/>
                  <a:pt x="280101" y="267565"/>
                  <a:pt x="280460" y="268646"/>
                </a:cubicBezTo>
                <a:cubicBezTo>
                  <a:pt x="280460" y="269368"/>
                  <a:pt x="280460" y="269368"/>
                  <a:pt x="280820" y="269728"/>
                </a:cubicBezTo>
                <a:cubicBezTo>
                  <a:pt x="281179" y="271171"/>
                  <a:pt x="281538" y="272253"/>
                  <a:pt x="281538" y="273335"/>
                </a:cubicBezTo>
                <a:cubicBezTo>
                  <a:pt x="281538" y="273335"/>
                  <a:pt x="281538" y="273695"/>
                  <a:pt x="281538" y="274056"/>
                </a:cubicBezTo>
                <a:cubicBezTo>
                  <a:pt x="285130" y="271171"/>
                  <a:pt x="288363" y="268286"/>
                  <a:pt x="291237" y="265040"/>
                </a:cubicBezTo>
                <a:cubicBezTo>
                  <a:pt x="299139" y="257467"/>
                  <a:pt x="294829" y="248451"/>
                  <a:pt x="274354" y="227895"/>
                </a:cubicBezTo>
                <a:cubicBezTo>
                  <a:pt x="265733" y="219239"/>
                  <a:pt x="258549" y="212748"/>
                  <a:pt x="252443" y="209502"/>
                </a:cubicBezTo>
                <a:close/>
                <a:moveTo>
                  <a:pt x="220469" y="119867"/>
                </a:moveTo>
                <a:cubicBezTo>
                  <a:pt x="222667" y="118103"/>
                  <a:pt x="225598" y="118103"/>
                  <a:pt x="227064" y="119867"/>
                </a:cubicBezTo>
                <a:cubicBezTo>
                  <a:pt x="228163" y="120573"/>
                  <a:pt x="228529" y="121631"/>
                  <a:pt x="228529" y="123042"/>
                </a:cubicBezTo>
                <a:cubicBezTo>
                  <a:pt x="228529" y="124100"/>
                  <a:pt x="228163" y="125159"/>
                  <a:pt x="227064" y="126217"/>
                </a:cubicBezTo>
                <a:cubicBezTo>
                  <a:pt x="226331" y="126923"/>
                  <a:pt x="225232" y="127275"/>
                  <a:pt x="223766" y="127275"/>
                </a:cubicBezTo>
                <a:cubicBezTo>
                  <a:pt x="222667" y="127275"/>
                  <a:pt x="221568" y="126923"/>
                  <a:pt x="220469" y="126217"/>
                </a:cubicBezTo>
                <a:cubicBezTo>
                  <a:pt x="219737" y="125159"/>
                  <a:pt x="219370" y="124100"/>
                  <a:pt x="219370" y="123042"/>
                </a:cubicBezTo>
                <a:cubicBezTo>
                  <a:pt x="219370" y="121631"/>
                  <a:pt x="219737" y="120573"/>
                  <a:pt x="220469" y="119867"/>
                </a:cubicBezTo>
                <a:close/>
                <a:moveTo>
                  <a:pt x="223769" y="35553"/>
                </a:moveTo>
                <a:cubicBezTo>
                  <a:pt x="237921" y="35553"/>
                  <a:pt x="249169" y="46801"/>
                  <a:pt x="249169" y="60590"/>
                </a:cubicBezTo>
                <a:cubicBezTo>
                  <a:pt x="249169" y="71839"/>
                  <a:pt x="242275" y="76556"/>
                  <a:pt x="237195" y="80184"/>
                </a:cubicBezTo>
                <a:cubicBezTo>
                  <a:pt x="232115" y="83813"/>
                  <a:pt x="228487" y="86716"/>
                  <a:pt x="228487" y="94336"/>
                </a:cubicBezTo>
                <a:cubicBezTo>
                  <a:pt x="228487" y="96876"/>
                  <a:pt x="226672" y="98690"/>
                  <a:pt x="223769" y="98690"/>
                </a:cubicBezTo>
                <a:cubicBezTo>
                  <a:pt x="221592" y="98690"/>
                  <a:pt x="219415" y="96876"/>
                  <a:pt x="219415" y="94336"/>
                </a:cubicBezTo>
                <a:cubicBezTo>
                  <a:pt x="219415" y="81999"/>
                  <a:pt x="225947" y="76556"/>
                  <a:pt x="231752" y="72564"/>
                </a:cubicBezTo>
                <a:cubicBezTo>
                  <a:pt x="236469" y="69299"/>
                  <a:pt x="239735" y="67121"/>
                  <a:pt x="239735" y="60590"/>
                </a:cubicBezTo>
                <a:cubicBezTo>
                  <a:pt x="239735" y="51881"/>
                  <a:pt x="232841" y="44624"/>
                  <a:pt x="223769" y="44624"/>
                </a:cubicBezTo>
                <a:cubicBezTo>
                  <a:pt x="215423" y="44624"/>
                  <a:pt x="208166" y="51881"/>
                  <a:pt x="208166" y="60590"/>
                </a:cubicBezTo>
                <a:cubicBezTo>
                  <a:pt x="208166" y="63130"/>
                  <a:pt x="205989" y="65307"/>
                  <a:pt x="203449" y="65307"/>
                </a:cubicBezTo>
                <a:cubicBezTo>
                  <a:pt x="200909" y="65307"/>
                  <a:pt x="198732" y="63130"/>
                  <a:pt x="198732" y="60590"/>
                </a:cubicBezTo>
                <a:cubicBezTo>
                  <a:pt x="198732" y="46801"/>
                  <a:pt x="209980" y="35553"/>
                  <a:pt x="223769" y="35553"/>
                </a:cubicBezTo>
                <a:close/>
                <a:moveTo>
                  <a:pt x="26504" y="31709"/>
                </a:moveTo>
                <a:cubicBezTo>
                  <a:pt x="26145" y="31709"/>
                  <a:pt x="25786" y="32070"/>
                  <a:pt x="25427" y="32070"/>
                </a:cubicBezTo>
                <a:lnTo>
                  <a:pt x="24708" y="32070"/>
                </a:lnTo>
                <a:cubicBezTo>
                  <a:pt x="24349" y="32430"/>
                  <a:pt x="24349" y="32430"/>
                  <a:pt x="23990" y="32430"/>
                </a:cubicBezTo>
                <a:cubicBezTo>
                  <a:pt x="23990" y="32430"/>
                  <a:pt x="23631" y="32791"/>
                  <a:pt x="23272" y="32791"/>
                </a:cubicBezTo>
                <a:cubicBezTo>
                  <a:pt x="-7979" y="81837"/>
                  <a:pt x="12855" y="142064"/>
                  <a:pt x="87928" y="217076"/>
                </a:cubicBezTo>
                <a:cubicBezTo>
                  <a:pt x="162642" y="292088"/>
                  <a:pt x="222988" y="313005"/>
                  <a:pt x="271480" y="281629"/>
                </a:cubicBezTo>
                <a:cubicBezTo>
                  <a:pt x="271480" y="281269"/>
                  <a:pt x="271480" y="281269"/>
                  <a:pt x="271840" y="281269"/>
                </a:cubicBezTo>
                <a:cubicBezTo>
                  <a:pt x="271840" y="280547"/>
                  <a:pt x="271840" y="280547"/>
                  <a:pt x="271840" y="280187"/>
                </a:cubicBezTo>
                <a:cubicBezTo>
                  <a:pt x="272199" y="279826"/>
                  <a:pt x="272199" y="279466"/>
                  <a:pt x="272199" y="279466"/>
                </a:cubicBezTo>
                <a:cubicBezTo>
                  <a:pt x="272199" y="279105"/>
                  <a:pt x="272199" y="278744"/>
                  <a:pt x="272558" y="278744"/>
                </a:cubicBezTo>
                <a:cubicBezTo>
                  <a:pt x="272558" y="278023"/>
                  <a:pt x="272558" y="278023"/>
                  <a:pt x="272558" y="277662"/>
                </a:cubicBezTo>
                <a:cubicBezTo>
                  <a:pt x="272558" y="277302"/>
                  <a:pt x="272558" y="276941"/>
                  <a:pt x="272558" y="276580"/>
                </a:cubicBezTo>
                <a:cubicBezTo>
                  <a:pt x="272558" y="276580"/>
                  <a:pt x="272558" y="276220"/>
                  <a:pt x="272558" y="275859"/>
                </a:cubicBezTo>
                <a:cubicBezTo>
                  <a:pt x="272558" y="275499"/>
                  <a:pt x="272558" y="275138"/>
                  <a:pt x="272558" y="275138"/>
                </a:cubicBezTo>
                <a:cubicBezTo>
                  <a:pt x="272199" y="274777"/>
                  <a:pt x="272199" y="274417"/>
                  <a:pt x="272199" y="274056"/>
                </a:cubicBezTo>
                <a:cubicBezTo>
                  <a:pt x="272199" y="273695"/>
                  <a:pt x="272199" y="273335"/>
                  <a:pt x="272199" y="272974"/>
                </a:cubicBezTo>
                <a:cubicBezTo>
                  <a:pt x="271840" y="272614"/>
                  <a:pt x="271840" y="272253"/>
                  <a:pt x="271840" y="271892"/>
                </a:cubicBezTo>
                <a:cubicBezTo>
                  <a:pt x="271840" y="271892"/>
                  <a:pt x="271480" y="271532"/>
                  <a:pt x="271121" y="271171"/>
                </a:cubicBezTo>
                <a:cubicBezTo>
                  <a:pt x="271121" y="270810"/>
                  <a:pt x="271121" y="270450"/>
                  <a:pt x="270762" y="270089"/>
                </a:cubicBezTo>
                <a:cubicBezTo>
                  <a:pt x="270762" y="269728"/>
                  <a:pt x="270762" y="269368"/>
                  <a:pt x="270403" y="268646"/>
                </a:cubicBezTo>
                <a:cubicBezTo>
                  <a:pt x="270403" y="268646"/>
                  <a:pt x="270044" y="268286"/>
                  <a:pt x="270044" y="267925"/>
                </a:cubicBezTo>
                <a:cubicBezTo>
                  <a:pt x="269684" y="267565"/>
                  <a:pt x="269325" y="267204"/>
                  <a:pt x="269325" y="266843"/>
                </a:cubicBezTo>
                <a:cubicBezTo>
                  <a:pt x="268966" y="266122"/>
                  <a:pt x="268607" y="266122"/>
                  <a:pt x="268607" y="265761"/>
                </a:cubicBezTo>
                <a:cubicBezTo>
                  <a:pt x="268248" y="265040"/>
                  <a:pt x="267888" y="264679"/>
                  <a:pt x="267529" y="264319"/>
                </a:cubicBezTo>
                <a:cubicBezTo>
                  <a:pt x="267529" y="264319"/>
                  <a:pt x="267170" y="263958"/>
                  <a:pt x="266811" y="263237"/>
                </a:cubicBezTo>
                <a:cubicBezTo>
                  <a:pt x="266811" y="262876"/>
                  <a:pt x="266452" y="262516"/>
                  <a:pt x="266092" y="262155"/>
                </a:cubicBezTo>
                <a:cubicBezTo>
                  <a:pt x="265733" y="261794"/>
                  <a:pt x="265374" y="261434"/>
                  <a:pt x="265015" y="261073"/>
                </a:cubicBezTo>
                <a:cubicBezTo>
                  <a:pt x="264656" y="260712"/>
                  <a:pt x="264656" y="260352"/>
                  <a:pt x="263937" y="259631"/>
                </a:cubicBezTo>
                <a:cubicBezTo>
                  <a:pt x="263578" y="259270"/>
                  <a:pt x="263578" y="258909"/>
                  <a:pt x="263219" y="258549"/>
                </a:cubicBezTo>
                <a:cubicBezTo>
                  <a:pt x="262860" y="257827"/>
                  <a:pt x="262500" y="257467"/>
                  <a:pt x="262141" y="257106"/>
                </a:cubicBezTo>
                <a:cubicBezTo>
                  <a:pt x="261423" y="256745"/>
                  <a:pt x="261064" y="256385"/>
                  <a:pt x="261064" y="256024"/>
                </a:cubicBezTo>
                <a:cubicBezTo>
                  <a:pt x="260345" y="255664"/>
                  <a:pt x="259986" y="254942"/>
                  <a:pt x="259627" y="254582"/>
                </a:cubicBezTo>
                <a:cubicBezTo>
                  <a:pt x="259268" y="253860"/>
                  <a:pt x="258908" y="253500"/>
                  <a:pt x="258549" y="253139"/>
                </a:cubicBezTo>
                <a:cubicBezTo>
                  <a:pt x="258190" y="252779"/>
                  <a:pt x="257472" y="252057"/>
                  <a:pt x="256753" y="251697"/>
                </a:cubicBezTo>
                <a:cubicBezTo>
                  <a:pt x="256394" y="251336"/>
                  <a:pt x="256035" y="250975"/>
                  <a:pt x="255676" y="250254"/>
                </a:cubicBezTo>
                <a:cubicBezTo>
                  <a:pt x="255316" y="249893"/>
                  <a:pt x="254598" y="249533"/>
                  <a:pt x="254239" y="248812"/>
                </a:cubicBezTo>
                <a:cubicBezTo>
                  <a:pt x="253161" y="247730"/>
                  <a:pt x="252443" y="246648"/>
                  <a:pt x="251365" y="245926"/>
                </a:cubicBezTo>
                <a:cubicBezTo>
                  <a:pt x="244899" y="239435"/>
                  <a:pt x="237715" y="232583"/>
                  <a:pt x="231250" y="228255"/>
                </a:cubicBezTo>
                <a:cubicBezTo>
                  <a:pt x="229813" y="227534"/>
                  <a:pt x="228735" y="226813"/>
                  <a:pt x="227658" y="226092"/>
                </a:cubicBezTo>
                <a:lnTo>
                  <a:pt x="227299" y="226092"/>
                </a:lnTo>
                <a:cubicBezTo>
                  <a:pt x="226221" y="225731"/>
                  <a:pt x="225143" y="225010"/>
                  <a:pt x="224066" y="225010"/>
                </a:cubicBezTo>
                <a:cubicBezTo>
                  <a:pt x="223707" y="224649"/>
                  <a:pt x="223707" y="224649"/>
                  <a:pt x="223707" y="224649"/>
                </a:cubicBezTo>
                <a:cubicBezTo>
                  <a:pt x="222629" y="224649"/>
                  <a:pt x="221551" y="224288"/>
                  <a:pt x="220474" y="224288"/>
                </a:cubicBezTo>
                <a:lnTo>
                  <a:pt x="220115" y="224288"/>
                </a:lnTo>
                <a:cubicBezTo>
                  <a:pt x="184553" y="244123"/>
                  <a:pt x="153303" y="212387"/>
                  <a:pt x="122411" y="181733"/>
                </a:cubicBezTo>
                <a:cubicBezTo>
                  <a:pt x="92238" y="151801"/>
                  <a:pt x="60629" y="120065"/>
                  <a:pt x="80025" y="84362"/>
                </a:cubicBezTo>
                <a:lnTo>
                  <a:pt x="80025" y="84001"/>
                </a:lnTo>
                <a:cubicBezTo>
                  <a:pt x="80025" y="83641"/>
                  <a:pt x="80025" y="83280"/>
                  <a:pt x="80025" y="82919"/>
                </a:cubicBezTo>
                <a:cubicBezTo>
                  <a:pt x="80025" y="82919"/>
                  <a:pt x="80025" y="82559"/>
                  <a:pt x="80025" y="82198"/>
                </a:cubicBezTo>
                <a:cubicBezTo>
                  <a:pt x="80025" y="81837"/>
                  <a:pt x="80025" y="81477"/>
                  <a:pt x="80025" y="81477"/>
                </a:cubicBezTo>
                <a:cubicBezTo>
                  <a:pt x="80025" y="81116"/>
                  <a:pt x="79666" y="80755"/>
                  <a:pt x="79666" y="80395"/>
                </a:cubicBezTo>
                <a:cubicBezTo>
                  <a:pt x="79666" y="80034"/>
                  <a:pt x="79666" y="79674"/>
                  <a:pt x="79307" y="79313"/>
                </a:cubicBezTo>
                <a:cubicBezTo>
                  <a:pt x="79307" y="79313"/>
                  <a:pt x="78948" y="78952"/>
                  <a:pt x="78948" y="78592"/>
                </a:cubicBezTo>
                <a:cubicBezTo>
                  <a:pt x="78948" y="78231"/>
                  <a:pt x="78948" y="77870"/>
                  <a:pt x="78589" y="77510"/>
                </a:cubicBezTo>
                <a:cubicBezTo>
                  <a:pt x="78589" y="77149"/>
                  <a:pt x="78229" y="76788"/>
                  <a:pt x="78229" y="76788"/>
                </a:cubicBezTo>
                <a:cubicBezTo>
                  <a:pt x="78229" y="76067"/>
                  <a:pt x="77870" y="76067"/>
                  <a:pt x="77511" y="75707"/>
                </a:cubicBezTo>
                <a:cubicBezTo>
                  <a:pt x="77511" y="75346"/>
                  <a:pt x="77511" y="74985"/>
                  <a:pt x="77152" y="74625"/>
                </a:cubicBezTo>
                <a:cubicBezTo>
                  <a:pt x="77152" y="74264"/>
                  <a:pt x="76793" y="73903"/>
                  <a:pt x="76433" y="73543"/>
                </a:cubicBezTo>
                <a:cubicBezTo>
                  <a:pt x="76433" y="73182"/>
                  <a:pt x="76074" y="73182"/>
                  <a:pt x="76074" y="72461"/>
                </a:cubicBezTo>
                <a:cubicBezTo>
                  <a:pt x="75715" y="72100"/>
                  <a:pt x="75356" y="72100"/>
                  <a:pt x="75356" y="71740"/>
                </a:cubicBezTo>
                <a:cubicBezTo>
                  <a:pt x="74997" y="71379"/>
                  <a:pt x="74637" y="71018"/>
                  <a:pt x="74637" y="70658"/>
                </a:cubicBezTo>
                <a:cubicBezTo>
                  <a:pt x="74278" y="70297"/>
                  <a:pt x="73919" y="69936"/>
                  <a:pt x="73919" y="69576"/>
                </a:cubicBezTo>
                <a:cubicBezTo>
                  <a:pt x="73560" y="69215"/>
                  <a:pt x="73201" y="68855"/>
                  <a:pt x="73201" y="68494"/>
                </a:cubicBezTo>
                <a:cubicBezTo>
                  <a:pt x="72841" y="68133"/>
                  <a:pt x="72482" y="68133"/>
                  <a:pt x="72123" y="67412"/>
                </a:cubicBezTo>
                <a:cubicBezTo>
                  <a:pt x="71764" y="67051"/>
                  <a:pt x="71405" y="66691"/>
                  <a:pt x="71405" y="66330"/>
                </a:cubicBezTo>
                <a:cubicBezTo>
                  <a:pt x="71045" y="65969"/>
                  <a:pt x="71045" y="65969"/>
                  <a:pt x="70327" y="65248"/>
                </a:cubicBezTo>
                <a:cubicBezTo>
                  <a:pt x="70327" y="64888"/>
                  <a:pt x="69968" y="64527"/>
                  <a:pt x="69609" y="64166"/>
                </a:cubicBezTo>
                <a:cubicBezTo>
                  <a:pt x="69249" y="63806"/>
                  <a:pt x="68890" y="63806"/>
                  <a:pt x="68890" y="63445"/>
                </a:cubicBezTo>
                <a:cubicBezTo>
                  <a:pt x="68172" y="63084"/>
                  <a:pt x="67813" y="62363"/>
                  <a:pt x="67453" y="62002"/>
                </a:cubicBezTo>
                <a:cubicBezTo>
                  <a:pt x="67453" y="61642"/>
                  <a:pt x="67094" y="61642"/>
                  <a:pt x="66735" y="61281"/>
                </a:cubicBezTo>
                <a:cubicBezTo>
                  <a:pt x="66376" y="60921"/>
                  <a:pt x="66017" y="60199"/>
                  <a:pt x="65298" y="59839"/>
                </a:cubicBezTo>
                <a:cubicBezTo>
                  <a:pt x="65298" y="59478"/>
                  <a:pt x="65298" y="59478"/>
                  <a:pt x="64939" y="59478"/>
                </a:cubicBezTo>
                <a:cubicBezTo>
                  <a:pt x="64221" y="58757"/>
                  <a:pt x="63861" y="58035"/>
                  <a:pt x="63143" y="57675"/>
                </a:cubicBezTo>
                <a:cubicBezTo>
                  <a:pt x="63143" y="57314"/>
                  <a:pt x="63143" y="57314"/>
                  <a:pt x="62784" y="57314"/>
                </a:cubicBezTo>
                <a:cubicBezTo>
                  <a:pt x="62425" y="56593"/>
                  <a:pt x="61706" y="55872"/>
                  <a:pt x="60988" y="55150"/>
                </a:cubicBezTo>
                <a:cubicBezTo>
                  <a:pt x="60269" y="54429"/>
                  <a:pt x="59551" y="53708"/>
                  <a:pt x="58833" y="52987"/>
                </a:cubicBezTo>
                <a:cubicBezTo>
                  <a:pt x="57755" y="52265"/>
                  <a:pt x="57036" y="51183"/>
                  <a:pt x="55959" y="50102"/>
                </a:cubicBezTo>
                <a:cubicBezTo>
                  <a:pt x="55600" y="49741"/>
                  <a:pt x="55600" y="49380"/>
                  <a:pt x="55240" y="49380"/>
                </a:cubicBezTo>
                <a:cubicBezTo>
                  <a:pt x="54522" y="48659"/>
                  <a:pt x="53804" y="47938"/>
                  <a:pt x="53085" y="47216"/>
                </a:cubicBezTo>
                <a:cubicBezTo>
                  <a:pt x="52726" y="46856"/>
                  <a:pt x="52367" y="46495"/>
                  <a:pt x="52008" y="46135"/>
                </a:cubicBezTo>
                <a:cubicBezTo>
                  <a:pt x="51648" y="45774"/>
                  <a:pt x="50930" y="45053"/>
                  <a:pt x="50212" y="44692"/>
                </a:cubicBezTo>
                <a:cubicBezTo>
                  <a:pt x="49852" y="44331"/>
                  <a:pt x="49493" y="43971"/>
                  <a:pt x="48775" y="43610"/>
                </a:cubicBezTo>
                <a:cubicBezTo>
                  <a:pt x="48416" y="43249"/>
                  <a:pt x="48056" y="42889"/>
                  <a:pt x="47697" y="42168"/>
                </a:cubicBezTo>
                <a:cubicBezTo>
                  <a:pt x="47338" y="41807"/>
                  <a:pt x="46620" y="41446"/>
                  <a:pt x="46260" y="41086"/>
                </a:cubicBezTo>
                <a:cubicBezTo>
                  <a:pt x="45901" y="40725"/>
                  <a:pt x="45542" y="40364"/>
                  <a:pt x="45183" y="40364"/>
                </a:cubicBezTo>
                <a:cubicBezTo>
                  <a:pt x="44824" y="39643"/>
                  <a:pt x="44105" y="39282"/>
                  <a:pt x="43746" y="38922"/>
                </a:cubicBezTo>
                <a:cubicBezTo>
                  <a:pt x="43387" y="38561"/>
                  <a:pt x="43028" y="38561"/>
                  <a:pt x="42668" y="38201"/>
                </a:cubicBezTo>
                <a:cubicBezTo>
                  <a:pt x="42309" y="37840"/>
                  <a:pt x="41591" y="37479"/>
                  <a:pt x="41232" y="37119"/>
                </a:cubicBezTo>
                <a:cubicBezTo>
                  <a:pt x="40872" y="37119"/>
                  <a:pt x="40872" y="36758"/>
                  <a:pt x="40154" y="36758"/>
                </a:cubicBezTo>
                <a:cubicBezTo>
                  <a:pt x="39795" y="36037"/>
                  <a:pt x="39436" y="36037"/>
                  <a:pt x="39076" y="35676"/>
                </a:cubicBezTo>
                <a:cubicBezTo>
                  <a:pt x="38717" y="35676"/>
                  <a:pt x="38358" y="35315"/>
                  <a:pt x="37999" y="35315"/>
                </a:cubicBezTo>
                <a:cubicBezTo>
                  <a:pt x="37640" y="34955"/>
                  <a:pt x="37280" y="34594"/>
                  <a:pt x="36921" y="34234"/>
                </a:cubicBezTo>
                <a:cubicBezTo>
                  <a:pt x="36562" y="34234"/>
                  <a:pt x="36203" y="34234"/>
                  <a:pt x="35844" y="33873"/>
                </a:cubicBezTo>
                <a:cubicBezTo>
                  <a:pt x="35484" y="33873"/>
                  <a:pt x="35125" y="33512"/>
                  <a:pt x="34766" y="33152"/>
                </a:cubicBezTo>
                <a:cubicBezTo>
                  <a:pt x="34407" y="33152"/>
                  <a:pt x="34048" y="33152"/>
                  <a:pt x="34048" y="33152"/>
                </a:cubicBezTo>
                <a:cubicBezTo>
                  <a:pt x="33688" y="32791"/>
                  <a:pt x="33329" y="32430"/>
                  <a:pt x="32611" y="32430"/>
                </a:cubicBezTo>
                <a:cubicBezTo>
                  <a:pt x="32611" y="32430"/>
                  <a:pt x="31892" y="32430"/>
                  <a:pt x="31892" y="32070"/>
                </a:cubicBezTo>
                <a:cubicBezTo>
                  <a:pt x="31533" y="32070"/>
                  <a:pt x="31174" y="32070"/>
                  <a:pt x="30815" y="32070"/>
                </a:cubicBezTo>
                <a:cubicBezTo>
                  <a:pt x="30456" y="32070"/>
                  <a:pt x="30096" y="31709"/>
                  <a:pt x="30096" y="31709"/>
                </a:cubicBezTo>
                <a:cubicBezTo>
                  <a:pt x="29737" y="31709"/>
                  <a:pt x="29378" y="31709"/>
                  <a:pt x="29019" y="31709"/>
                </a:cubicBezTo>
                <a:cubicBezTo>
                  <a:pt x="28660" y="31709"/>
                  <a:pt x="28300" y="31709"/>
                  <a:pt x="27941" y="31709"/>
                </a:cubicBezTo>
                <a:cubicBezTo>
                  <a:pt x="27941" y="31709"/>
                  <a:pt x="27582" y="31709"/>
                  <a:pt x="27223" y="31709"/>
                </a:cubicBezTo>
                <a:cubicBezTo>
                  <a:pt x="26864" y="31709"/>
                  <a:pt x="26504" y="31709"/>
                  <a:pt x="26504" y="31709"/>
                </a:cubicBezTo>
                <a:close/>
                <a:moveTo>
                  <a:pt x="53445" y="10702"/>
                </a:moveTo>
                <a:cubicBezTo>
                  <a:pt x="47697" y="8088"/>
                  <a:pt x="43567" y="8989"/>
                  <a:pt x="39795" y="12956"/>
                </a:cubicBezTo>
                <a:cubicBezTo>
                  <a:pt x="36562" y="16202"/>
                  <a:pt x="33688" y="19448"/>
                  <a:pt x="31174" y="22333"/>
                </a:cubicBezTo>
                <a:cubicBezTo>
                  <a:pt x="31174" y="22693"/>
                  <a:pt x="31174" y="22693"/>
                  <a:pt x="31533" y="22693"/>
                </a:cubicBezTo>
                <a:cubicBezTo>
                  <a:pt x="32611" y="23054"/>
                  <a:pt x="33688" y="23054"/>
                  <a:pt x="35125" y="23415"/>
                </a:cubicBezTo>
                <a:cubicBezTo>
                  <a:pt x="35125" y="23775"/>
                  <a:pt x="35484" y="23775"/>
                  <a:pt x="35844" y="23775"/>
                </a:cubicBezTo>
                <a:cubicBezTo>
                  <a:pt x="37280" y="24496"/>
                  <a:pt x="38717" y="24857"/>
                  <a:pt x="40154" y="25578"/>
                </a:cubicBezTo>
                <a:lnTo>
                  <a:pt x="40513" y="25939"/>
                </a:lnTo>
                <a:cubicBezTo>
                  <a:pt x="41591" y="26660"/>
                  <a:pt x="43028" y="27382"/>
                  <a:pt x="44464" y="28103"/>
                </a:cubicBezTo>
                <a:cubicBezTo>
                  <a:pt x="44464" y="28103"/>
                  <a:pt x="44824" y="28463"/>
                  <a:pt x="45183" y="28463"/>
                </a:cubicBezTo>
                <a:cubicBezTo>
                  <a:pt x="46260" y="29545"/>
                  <a:pt x="47697" y="30627"/>
                  <a:pt x="49134" y="31709"/>
                </a:cubicBezTo>
                <a:lnTo>
                  <a:pt x="49493" y="31709"/>
                </a:lnTo>
                <a:cubicBezTo>
                  <a:pt x="50571" y="32430"/>
                  <a:pt x="52008" y="33873"/>
                  <a:pt x="53085" y="34594"/>
                </a:cubicBezTo>
                <a:cubicBezTo>
                  <a:pt x="53444" y="34955"/>
                  <a:pt x="53444" y="35315"/>
                  <a:pt x="53804" y="35315"/>
                </a:cubicBezTo>
                <a:cubicBezTo>
                  <a:pt x="56677" y="37840"/>
                  <a:pt x="58833" y="40004"/>
                  <a:pt x="61347" y="42168"/>
                </a:cubicBezTo>
                <a:cubicBezTo>
                  <a:pt x="61706" y="42889"/>
                  <a:pt x="61706" y="42889"/>
                  <a:pt x="62425" y="43249"/>
                </a:cubicBezTo>
                <a:cubicBezTo>
                  <a:pt x="63143" y="44331"/>
                  <a:pt x="64221" y="45413"/>
                  <a:pt x="65298" y="46495"/>
                </a:cubicBezTo>
                <a:cubicBezTo>
                  <a:pt x="66376" y="47577"/>
                  <a:pt x="67453" y="48659"/>
                  <a:pt x="68531" y="49380"/>
                </a:cubicBezTo>
                <a:cubicBezTo>
                  <a:pt x="68890" y="49741"/>
                  <a:pt x="68890" y="50102"/>
                  <a:pt x="69249" y="50462"/>
                </a:cubicBezTo>
                <a:cubicBezTo>
                  <a:pt x="69968" y="51183"/>
                  <a:pt x="71045" y="52265"/>
                  <a:pt x="71764" y="52987"/>
                </a:cubicBezTo>
                <a:cubicBezTo>
                  <a:pt x="71764" y="52987"/>
                  <a:pt x="72123" y="53347"/>
                  <a:pt x="72482" y="53708"/>
                </a:cubicBezTo>
                <a:cubicBezTo>
                  <a:pt x="73560" y="54429"/>
                  <a:pt x="74278" y="55872"/>
                  <a:pt x="75356" y="56593"/>
                </a:cubicBezTo>
                <a:cubicBezTo>
                  <a:pt x="75356" y="56954"/>
                  <a:pt x="75356" y="57314"/>
                  <a:pt x="75715" y="57314"/>
                </a:cubicBezTo>
                <a:cubicBezTo>
                  <a:pt x="76433" y="58035"/>
                  <a:pt x="77152" y="59117"/>
                  <a:pt x="78229" y="59839"/>
                </a:cubicBezTo>
                <a:cubicBezTo>
                  <a:pt x="78229" y="60199"/>
                  <a:pt x="78589" y="60560"/>
                  <a:pt x="78589" y="60921"/>
                </a:cubicBezTo>
                <a:cubicBezTo>
                  <a:pt x="79307" y="61642"/>
                  <a:pt x="80025" y="62363"/>
                  <a:pt x="80744" y="63445"/>
                </a:cubicBezTo>
                <a:lnTo>
                  <a:pt x="81103" y="63806"/>
                </a:lnTo>
                <a:cubicBezTo>
                  <a:pt x="81821" y="64888"/>
                  <a:pt x="82540" y="65969"/>
                  <a:pt x="83258" y="67051"/>
                </a:cubicBezTo>
                <a:cubicBezTo>
                  <a:pt x="83617" y="67412"/>
                  <a:pt x="83617" y="67412"/>
                  <a:pt x="83617" y="67773"/>
                </a:cubicBezTo>
                <a:cubicBezTo>
                  <a:pt x="84336" y="68494"/>
                  <a:pt x="84695" y="69576"/>
                  <a:pt x="85054" y="70297"/>
                </a:cubicBezTo>
                <a:cubicBezTo>
                  <a:pt x="85413" y="70658"/>
                  <a:pt x="85773" y="70658"/>
                  <a:pt x="85773" y="71018"/>
                </a:cubicBezTo>
                <a:cubicBezTo>
                  <a:pt x="86132" y="72100"/>
                  <a:pt x="86850" y="73182"/>
                  <a:pt x="87209" y="74264"/>
                </a:cubicBezTo>
                <a:cubicBezTo>
                  <a:pt x="89365" y="71740"/>
                  <a:pt x="91520" y="69576"/>
                  <a:pt x="93675" y="67051"/>
                </a:cubicBezTo>
                <a:cubicBezTo>
                  <a:pt x="101218" y="59478"/>
                  <a:pt x="97267" y="50102"/>
                  <a:pt x="76793" y="29545"/>
                </a:cubicBezTo>
                <a:cubicBezTo>
                  <a:pt x="66555" y="19448"/>
                  <a:pt x="59192" y="13317"/>
                  <a:pt x="53445" y="10702"/>
                </a:cubicBezTo>
                <a:close/>
                <a:moveTo>
                  <a:pt x="163091" y="9995"/>
                </a:moveTo>
                <a:cubicBezTo>
                  <a:pt x="158058" y="9995"/>
                  <a:pt x="154104" y="13958"/>
                  <a:pt x="154104" y="19001"/>
                </a:cubicBezTo>
                <a:lnTo>
                  <a:pt x="154104" y="142211"/>
                </a:lnTo>
                <a:cubicBezTo>
                  <a:pt x="154104" y="147615"/>
                  <a:pt x="158058" y="151578"/>
                  <a:pt x="163091" y="151578"/>
                </a:cubicBezTo>
                <a:lnTo>
                  <a:pt x="257641" y="151578"/>
                </a:lnTo>
                <a:cubicBezTo>
                  <a:pt x="258719" y="151578"/>
                  <a:pt x="259798" y="152298"/>
                  <a:pt x="260517" y="152659"/>
                </a:cubicBezTo>
                <a:lnTo>
                  <a:pt x="295389" y="181119"/>
                </a:lnTo>
                <a:lnTo>
                  <a:pt x="295389" y="19001"/>
                </a:lnTo>
                <a:cubicBezTo>
                  <a:pt x="295389" y="13958"/>
                  <a:pt x="291434" y="9995"/>
                  <a:pt x="286042" y="9995"/>
                </a:cubicBezTo>
                <a:lnTo>
                  <a:pt x="163091" y="9995"/>
                </a:lnTo>
                <a:close/>
                <a:moveTo>
                  <a:pt x="163091" y="628"/>
                </a:moveTo>
                <a:lnTo>
                  <a:pt x="286042" y="628"/>
                </a:lnTo>
                <a:cubicBezTo>
                  <a:pt x="296467" y="628"/>
                  <a:pt x="304736" y="8914"/>
                  <a:pt x="304736" y="19001"/>
                </a:cubicBezTo>
                <a:lnTo>
                  <a:pt x="304736" y="190846"/>
                </a:lnTo>
                <a:cubicBezTo>
                  <a:pt x="304736" y="192648"/>
                  <a:pt x="303657" y="194449"/>
                  <a:pt x="301860" y="195170"/>
                </a:cubicBezTo>
                <a:cubicBezTo>
                  <a:pt x="301500" y="195530"/>
                  <a:pt x="300781" y="195530"/>
                  <a:pt x="300062" y="195530"/>
                </a:cubicBezTo>
                <a:cubicBezTo>
                  <a:pt x="298984" y="195530"/>
                  <a:pt x="297905" y="195170"/>
                  <a:pt x="297186" y="194449"/>
                </a:cubicBezTo>
                <a:lnTo>
                  <a:pt x="256203" y="160945"/>
                </a:lnTo>
                <a:lnTo>
                  <a:pt x="163091" y="160945"/>
                </a:lnTo>
                <a:cubicBezTo>
                  <a:pt x="153025" y="160945"/>
                  <a:pt x="144757" y="152659"/>
                  <a:pt x="144757" y="142211"/>
                </a:cubicBezTo>
                <a:lnTo>
                  <a:pt x="144757" y="19001"/>
                </a:lnTo>
                <a:cubicBezTo>
                  <a:pt x="144757" y="8914"/>
                  <a:pt x="153025" y="628"/>
                  <a:pt x="163091" y="628"/>
                </a:cubicBezTo>
                <a:close/>
                <a:moveTo>
                  <a:pt x="46232" y="35"/>
                </a:moveTo>
                <a:cubicBezTo>
                  <a:pt x="59484" y="-793"/>
                  <a:pt x="73290" y="13136"/>
                  <a:pt x="83258" y="23415"/>
                </a:cubicBezTo>
                <a:cubicBezTo>
                  <a:pt x="96549" y="36758"/>
                  <a:pt x="117023" y="56593"/>
                  <a:pt x="100141" y="73543"/>
                </a:cubicBezTo>
                <a:cubicBezTo>
                  <a:pt x="95471" y="78231"/>
                  <a:pt x="91520" y="83280"/>
                  <a:pt x="88646" y="87968"/>
                </a:cubicBezTo>
                <a:cubicBezTo>
                  <a:pt x="73201" y="115737"/>
                  <a:pt x="94393" y="140982"/>
                  <a:pt x="129236" y="175603"/>
                </a:cubicBezTo>
                <a:cubicBezTo>
                  <a:pt x="164079" y="210224"/>
                  <a:pt x="188864" y="231862"/>
                  <a:pt x="216522" y="215633"/>
                </a:cubicBezTo>
                <a:cubicBezTo>
                  <a:pt x="221192" y="213109"/>
                  <a:pt x="226221" y="209502"/>
                  <a:pt x="230891" y="204453"/>
                </a:cubicBezTo>
                <a:cubicBezTo>
                  <a:pt x="238075" y="197601"/>
                  <a:pt x="246696" y="196159"/>
                  <a:pt x="256394" y="201208"/>
                </a:cubicBezTo>
                <a:cubicBezTo>
                  <a:pt x="263937" y="204814"/>
                  <a:pt x="271840" y="212027"/>
                  <a:pt x="281179" y="221403"/>
                </a:cubicBezTo>
                <a:cubicBezTo>
                  <a:pt x="290518" y="230780"/>
                  <a:pt x="297343" y="238714"/>
                  <a:pt x="301294" y="246287"/>
                </a:cubicBezTo>
                <a:cubicBezTo>
                  <a:pt x="306323" y="256024"/>
                  <a:pt x="304886" y="264679"/>
                  <a:pt x="297702" y="271892"/>
                </a:cubicBezTo>
                <a:cubicBezTo>
                  <a:pt x="291237" y="278023"/>
                  <a:pt x="284771" y="283793"/>
                  <a:pt x="277587" y="288481"/>
                </a:cubicBezTo>
                <a:cubicBezTo>
                  <a:pt x="261064" y="299661"/>
                  <a:pt x="243463" y="305071"/>
                  <a:pt x="224784" y="305071"/>
                </a:cubicBezTo>
                <a:cubicBezTo>
                  <a:pt x="183116" y="305071"/>
                  <a:pt x="135702" y="278023"/>
                  <a:pt x="81103" y="223206"/>
                </a:cubicBezTo>
                <a:cubicBezTo>
                  <a:pt x="2438" y="144588"/>
                  <a:pt x="-18755" y="80034"/>
                  <a:pt x="16447" y="26660"/>
                </a:cubicBezTo>
                <a:cubicBezTo>
                  <a:pt x="21116" y="19808"/>
                  <a:pt x="26504" y="12956"/>
                  <a:pt x="33329" y="6465"/>
                </a:cubicBezTo>
                <a:cubicBezTo>
                  <a:pt x="37460" y="2227"/>
                  <a:pt x="41815" y="311"/>
                  <a:pt x="46232" y="35"/>
                </a:cubicBezTo>
                <a:close/>
              </a:path>
            </a:pathLst>
          </a:custGeom>
          <a:solidFill>
            <a:srgbClr val="29446F"/>
          </a:solidFill>
          <a:ln>
            <a:noFill/>
          </a:ln>
          <a:effectLst/>
        </p:spPr>
        <p:txBody>
          <a:bodyPr anchor="ctr"/>
          <a:lstStyle/>
          <a:p>
            <a:endParaRPr lang="en-US" sz="1200" dirty="0">
              <a:latin typeface="Lato Light" panose="020F050202020403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AB6F15-9F94-D929-0846-56BFEEB238AB}"/>
              </a:ext>
            </a:extLst>
          </p:cNvPr>
          <p:cNvGrpSpPr/>
          <p:nvPr/>
        </p:nvGrpSpPr>
        <p:grpSpPr>
          <a:xfrm>
            <a:off x="681098" y="2021730"/>
            <a:ext cx="2493434" cy="2374699"/>
            <a:chOff x="2310592" y="2075513"/>
            <a:chExt cx="2493434" cy="2374699"/>
          </a:xfrm>
        </p:grpSpPr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D67B58C3-3999-A522-F14F-3879D7566A4C}"/>
                </a:ext>
              </a:extLst>
            </p:cNvPr>
            <p:cNvSpPr/>
            <p:nvPr/>
          </p:nvSpPr>
          <p:spPr>
            <a:xfrm>
              <a:off x="2310592" y="2075513"/>
              <a:ext cx="2493434" cy="2374699"/>
            </a:xfrm>
            <a:prstGeom prst="pentagon">
              <a:avLst/>
            </a:prstGeom>
            <a:noFill/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2BF6BE-1501-086C-60F6-45B21EF9CC73}"/>
                </a:ext>
              </a:extLst>
            </p:cNvPr>
            <p:cNvGrpSpPr/>
            <p:nvPr/>
          </p:nvGrpSpPr>
          <p:grpSpPr>
            <a:xfrm>
              <a:off x="2310595" y="2075513"/>
              <a:ext cx="1246714" cy="2374693"/>
              <a:chOff x="2310595" y="2075513"/>
              <a:chExt cx="1246714" cy="2374693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7132DC0-C341-A049-6FAD-28DB3318245B}"/>
                  </a:ext>
                </a:extLst>
              </p:cNvPr>
              <p:cNvCxnSpPr>
                <a:cxnSpLocks/>
                <a:stCxn id="41" idx="0"/>
                <a:endCxn id="41" idx="1"/>
              </p:cNvCxnSpPr>
              <p:nvPr/>
            </p:nvCxnSpPr>
            <p:spPr>
              <a:xfrm flipH="1">
                <a:off x="2310595" y="2075513"/>
                <a:ext cx="1246714" cy="907052"/>
              </a:xfrm>
              <a:prstGeom prst="line">
                <a:avLst/>
              </a:prstGeom>
              <a:ln w="254000" cap="rnd">
                <a:solidFill>
                  <a:srgbClr val="A7CFD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7557C53-D3B4-5684-A276-4DCD703CA23B}"/>
                  </a:ext>
                </a:extLst>
              </p:cNvPr>
              <p:cNvCxnSpPr>
                <a:stCxn id="41" idx="1"/>
                <a:endCxn id="41" idx="2"/>
              </p:cNvCxnSpPr>
              <p:nvPr/>
            </p:nvCxnSpPr>
            <p:spPr>
              <a:xfrm>
                <a:off x="2310595" y="2982565"/>
                <a:ext cx="476202" cy="1467641"/>
              </a:xfrm>
              <a:prstGeom prst="line">
                <a:avLst/>
              </a:prstGeom>
              <a:ln w="254000" cap="rnd">
                <a:solidFill>
                  <a:srgbClr val="A7CF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Regular Pentagon 45">
            <a:extLst>
              <a:ext uri="{FF2B5EF4-FFF2-40B4-BE49-F238E27FC236}">
                <a16:creationId xmlns:a16="http://schemas.microsoft.com/office/drawing/2014/main" id="{8B5F258C-7EAD-AB76-F959-241A0BB27B73}"/>
              </a:ext>
            </a:extLst>
          </p:cNvPr>
          <p:cNvSpPr/>
          <p:nvPr/>
        </p:nvSpPr>
        <p:spPr>
          <a:xfrm>
            <a:off x="4922302" y="2021730"/>
            <a:ext cx="2493434" cy="2374699"/>
          </a:xfrm>
          <a:prstGeom prst="pentagon">
            <a:avLst/>
          </a:prstGeom>
          <a:noFill/>
          <a:ln w="254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466F18-28E6-4D38-8536-F0888651687D}"/>
              </a:ext>
            </a:extLst>
          </p:cNvPr>
          <p:cNvCxnSpPr>
            <a:cxnSpLocks/>
            <a:stCxn id="46" idx="0"/>
            <a:endCxn id="46" idx="1"/>
          </p:cNvCxnSpPr>
          <p:nvPr/>
        </p:nvCxnSpPr>
        <p:spPr>
          <a:xfrm flipH="1">
            <a:off x="4922305" y="2021730"/>
            <a:ext cx="1246714" cy="907052"/>
          </a:xfrm>
          <a:prstGeom prst="line">
            <a:avLst/>
          </a:prstGeom>
          <a:ln w="254000" cap="rnd">
            <a:solidFill>
              <a:srgbClr val="717FA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4D5E6F-7137-FFC8-C8DB-57C5652851E0}"/>
              </a:ext>
            </a:extLst>
          </p:cNvPr>
          <p:cNvCxnSpPr>
            <a:stCxn id="46" idx="1"/>
            <a:endCxn id="46" idx="2"/>
          </p:cNvCxnSpPr>
          <p:nvPr/>
        </p:nvCxnSpPr>
        <p:spPr>
          <a:xfrm>
            <a:off x="4922305" y="2928782"/>
            <a:ext cx="476202" cy="1467641"/>
          </a:xfrm>
          <a:prstGeom prst="line">
            <a:avLst/>
          </a:prstGeom>
          <a:ln w="254000" cap="rnd">
            <a:solidFill>
              <a:srgbClr val="717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gular Pentagon 50">
            <a:extLst>
              <a:ext uri="{FF2B5EF4-FFF2-40B4-BE49-F238E27FC236}">
                <a16:creationId xmlns:a16="http://schemas.microsoft.com/office/drawing/2014/main" id="{FB9D6EF1-12EA-A79E-EC1B-EA658964397C}"/>
              </a:ext>
            </a:extLst>
          </p:cNvPr>
          <p:cNvSpPr/>
          <p:nvPr/>
        </p:nvSpPr>
        <p:spPr>
          <a:xfrm>
            <a:off x="8979464" y="2021730"/>
            <a:ext cx="2493434" cy="2374699"/>
          </a:xfrm>
          <a:prstGeom prst="pentagon">
            <a:avLst/>
          </a:prstGeom>
          <a:noFill/>
          <a:ln w="2540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236F09-B97C-45EB-99B7-BEF3271B583B}"/>
              </a:ext>
            </a:extLst>
          </p:cNvPr>
          <p:cNvCxnSpPr>
            <a:stCxn id="46" idx="2"/>
            <a:endCxn id="46" idx="4"/>
          </p:cNvCxnSpPr>
          <p:nvPr/>
        </p:nvCxnSpPr>
        <p:spPr>
          <a:xfrm>
            <a:off x="5398507" y="4396423"/>
            <a:ext cx="1541024" cy="0"/>
          </a:xfrm>
          <a:prstGeom prst="line">
            <a:avLst/>
          </a:prstGeom>
          <a:ln w="254000" cap="rnd">
            <a:solidFill>
              <a:srgbClr val="717F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6A892C5-1645-52D4-AC21-9951C2D4765F}"/>
              </a:ext>
            </a:extLst>
          </p:cNvPr>
          <p:cNvCxnSpPr>
            <a:stCxn id="46" idx="4"/>
            <a:endCxn id="46" idx="5"/>
          </p:cNvCxnSpPr>
          <p:nvPr/>
        </p:nvCxnSpPr>
        <p:spPr>
          <a:xfrm flipV="1">
            <a:off x="6939531" y="2928782"/>
            <a:ext cx="476202" cy="1467641"/>
          </a:xfrm>
          <a:prstGeom prst="line">
            <a:avLst/>
          </a:prstGeom>
          <a:ln w="254000" cap="rnd">
            <a:solidFill>
              <a:srgbClr val="717FA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3B03FA0-3268-B21B-A5D2-77C8C8E5B11E}"/>
              </a:ext>
            </a:extLst>
          </p:cNvPr>
          <p:cNvCxnSpPr>
            <a:stCxn id="46" idx="5"/>
          </p:cNvCxnSpPr>
          <p:nvPr/>
        </p:nvCxnSpPr>
        <p:spPr>
          <a:xfrm flipH="1" flipV="1">
            <a:off x="6599601" y="2353235"/>
            <a:ext cx="816132" cy="575547"/>
          </a:xfrm>
          <a:prstGeom prst="line">
            <a:avLst/>
          </a:prstGeom>
          <a:ln w="254000" cap="rnd">
            <a:solidFill>
              <a:srgbClr val="717F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71918-F13D-A706-0148-7A26C3629780}"/>
              </a:ext>
            </a:extLst>
          </p:cNvPr>
          <p:cNvGrpSpPr/>
          <p:nvPr/>
        </p:nvGrpSpPr>
        <p:grpSpPr>
          <a:xfrm>
            <a:off x="8979467" y="2021730"/>
            <a:ext cx="2017226" cy="2374693"/>
            <a:chOff x="8979467" y="2021730"/>
            <a:chExt cx="2017226" cy="2374693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C60696E-EB60-1BAB-576C-43A1EEE14EC9}"/>
                </a:ext>
              </a:extLst>
            </p:cNvPr>
            <p:cNvCxnSpPr>
              <a:cxnSpLocks/>
              <a:stCxn id="51" idx="0"/>
              <a:endCxn id="51" idx="1"/>
            </p:cNvCxnSpPr>
            <p:nvPr/>
          </p:nvCxnSpPr>
          <p:spPr>
            <a:xfrm flipH="1">
              <a:off x="8979467" y="2021730"/>
              <a:ext cx="1246714" cy="907052"/>
            </a:xfrm>
            <a:prstGeom prst="line">
              <a:avLst/>
            </a:prstGeom>
            <a:ln w="254000" cap="rnd">
              <a:solidFill>
                <a:srgbClr val="29446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C7285C-79C2-3CF5-39E3-7EAC639F8513}"/>
                </a:ext>
              </a:extLst>
            </p:cNvPr>
            <p:cNvCxnSpPr>
              <a:stCxn id="51" idx="1"/>
              <a:endCxn id="51" idx="2"/>
            </p:cNvCxnSpPr>
            <p:nvPr/>
          </p:nvCxnSpPr>
          <p:spPr>
            <a:xfrm>
              <a:off x="8979467" y="2928782"/>
              <a:ext cx="476202" cy="1467641"/>
            </a:xfrm>
            <a:prstGeom prst="line">
              <a:avLst/>
            </a:prstGeom>
            <a:ln w="254000" cap="rnd">
              <a:solidFill>
                <a:srgbClr val="2944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85FFE2B-C4D6-1D66-3724-FEB67C1220B0}"/>
                </a:ext>
              </a:extLst>
            </p:cNvPr>
            <p:cNvCxnSpPr>
              <a:stCxn id="51" idx="2"/>
              <a:endCxn id="51" idx="4"/>
            </p:cNvCxnSpPr>
            <p:nvPr/>
          </p:nvCxnSpPr>
          <p:spPr>
            <a:xfrm>
              <a:off x="9455669" y="4396423"/>
              <a:ext cx="1541024" cy="0"/>
            </a:xfrm>
            <a:prstGeom prst="line">
              <a:avLst/>
            </a:prstGeom>
            <a:ln w="254000" cap="rnd">
              <a:solidFill>
                <a:srgbClr val="2944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9986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7B0A18-F1B3-F7B8-4E7D-1DB899996B0B}"/>
              </a:ext>
            </a:extLst>
          </p:cNvPr>
          <p:cNvGrpSpPr/>
          <p:nvPr/>
        </p:nvGrpSpPr>
        <p:grpSpPr>
          <a:xfrm>
            <a:off x="970730" y="1295088"/>
            <a:ext cx="4706912" cy="5245930"/>
            <a:chOff x="970730" y="1295088"/>
            <a:chExt cx="4706912" cy="524593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B0993C1-B145-C42F-9199-F1F47547B4BF}"/>
                </a:ext>
              </a:extLst>
            </p:cNvPr>
            <p:cNvSpPr/>
            <p:nvPr/>
          </p:nvSpPr>
          <p:spPr>
            <a:xfrm>
              <a:off x="970730" y="1834106"/>
              <a:ext cx="4706912" cy="4706912"/>
            </a:xfrm>
            <a:prstGeom prst="ellipse">
              <a:avLst/>
            </a:prstGeom>
            <a:solidFill>
              <a:srgbClr val="717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4ECFAD9-67C0-A60B-A322-C3E314C58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0478" y="1295088"/>
              <a:ext cx="1546230" cy="1546231"/>
            </a:xfrm>
            <a:prstGeom prst="ellipse">
              <a:avLst/>
            </a:prstGeom>
            <a:solidFill>
              <a:srgbClr val="717FAC"/>
            </a:solidFill>
            <a:ln w="1016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58" name="Freeform 1">
            <a:extLst>
              <a:ext uri="{FF2B5EF4-FFF2-40B4-BE49-F238E27FC236}">
                <a16:creationId xmlns:a16="http://schemas.microsoft.com/office/drawing/2014/main" id="{52BBEDB6-1840-982A-C4A3-6DF262F64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99" y="1746789"/>
            <a:ext cx="820589" cy="642829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Lato Light" panose="020F0502020204030203" pitchFamily="34" charset="0"/>
            </a:endParaRPr>
          </a:p>
        </p:txBody>
      </p:sp>
      <p:sp>
        <p:nvSpPr>
          <p:cNvPr id="82" name="Freeform 1">
            <a:extLst>
              <a:ext uri="{FF2B5EF4-FFF2-40B4-BE49-F238E27FC236}">
                <a16:creationId xmlns:a16="http://schemas.microsoft.com/office/drawing/2014/main" id="{C636C672-DC17-1CA2-DBB8-4453C767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415" y="4405970"/>
            <a:ext cx="337198" cy="264152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Lato Light" panose="020F0502020204030203" pitchFamily="34" charset="0"/>
            </a:endParaRPr>
          </a:p>
        </p:txBody>
      </p:sp>
      <p:sp>
        <p:nvSpPr>
          <p:cNvPr id="80" name="Freeform 1">
            <a:extLst>
              <a:ext uri="{FF2B5EF4-FFF2-40B4-BE49-F238E27FC236}">
                <a16:creationId xmlns:a16="http://schemas.microsoft.com/office/drawing/2014/main" id="{074E880A-2764-4C52-17AC-D3AB4B113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415" y="5367469"/>
            <a:ext cx="337198" cy="264152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Lato Light" panose="020F0502020204030203" pitchFamily="34" charset="0"/>
            </a:endParaRPr>
          </a:p>
        </p:txBody>
      </p:sp>
      <p:sp>
        <p:nvSpPr>
          <p:cNvPr id="78" name="Freeform 1">
            <a:extLst>
              <a:ext uri="{FF2B5EF4-FFF2-40B4-BE49-F238E27FC236}">
                <a16:creationId xmlns:a16="http://schemas.microsoft.com/office/drawing/2014/main" id="{80C96711-AD5A-EFD6-2C98-E1251CD4F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415" y="3435484"/>
            <a:ext cx="337198" cy="264152"/>
          </a:xfrm>
          <a:custGeom>
            <a:avLst/>
            <a:gdLst>
              <a:gd name="T0" fmla="*/ 1845 w 5250"/>
              <a:gd name="T1" fmla="*/ 4112 h 4113"/>
              <a:gd name="T2" fmla="*/ 205 w 5250"/>
              <a:gd name="T3" fmla="*/ 2473 h 4113"/>
              <a:gd name="T4" fmla="*/ 205 w 5250"/>
              <a:gd name="T5" fmla="*/ 2473 h 4113"/>
              <a:gd name="T6" fmla="*/ 205 w 5250"/>
              <a:gd name="T7" fmla="*/ 1730 h 4113"/>
              <a:gd name="T8" fmla="*/ 205 w 5250"/>
              <a:gd name="T9" fmla="*/ 1730 h 4113"/>
              <a:gd name="T10" fmla="*/ 948 w 5250"/>
              <a:gd name="T11" fmla="*/ 1730 h 4113"/>
              <a:gd name="T12" fmla="*/ 1849 w 5250"/>
              <a:gd name="T13" fmla="*/ 2630 h 4113"/>
              <a:gd name="T14" fmla="*/ 4302 w 5250"/>
              <a:gd name="T15" fmla="*/ 205 h 4113"/>
              <a:gd name="T16" fmla="*/ 4302 w 5250"/>
              <a:gd name="T17" fmla="*/ 205 h 4113"/>
              <a:gd name="T18" fmla="*/ 5045 w 5250"/>
              <a:gd name="T19" fmla="*/ 209 h 4113"/>
              <a:gd name="T20" fmla="*/ 5045 w 5250"/>
              <a:gd name="T21" fmla="*/ 209 h 4113"/>
              <a:gd name="T22" fmla="*/ 5041 w 5250"/>
              <a:gd name="T23" fmla="*/ 952 h 4113"/>
              <a:gd name="T24" fmla="*/ 1845 w 5250"/>
              <a:gd name="T25" fmla="*/ 4112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0" h="4113">
                <a:moveTo>
                  <a:pt x="1845" y="4112"/>
                </a:moveTo>
                <a:lnTo>
                  <a:pt x="205" y="2473"/>
                </a:lnTo>
                <a:lnTo>
                  <a:pt x="205" y="2473"/>
                </a:lnTo>
                <a:cubicBezTo>
                  <a:pt x="0" y="2267"/>
                  <a:pt x="0" y="1935"/>
                  <a:pt x="205" y="1730"/>
                </a:cubicBezTo>
                <a:lnTo>
                  <a:pt x="205" y="1730"/>
                </a:lnTo>
                <a:cubicBezTo>
                  <a:pt x="410" y="1524"/>
                  <a:pt x="743" y="1524"/>
                  <a:pt x="948" y="1730"/>
                </a:cubicBezTo>
                <a:lnTo>
                  <a:pt x="1849" y="2630"/>
                </a:lnTo>
                <a:lnTo>
                  <a:pt x="4302" y="205"/>
                </a:lnTo>
                <a:lnTo>
                  <a:pt x="4302" y="205"/>
                </a:lnTo>
                <a:cubicBezTo>
                  <a:pt x="4508" y="0"/>
                  <a:pt x="4841" y="2"/>
                  <a:pt x="5045" y="209"/>
                </a:cubicBezTo>
                <a:lnTo>
                  <a:pt x="5045" y="209"/>
                </a:lnTo>
                <a:cubicBezTo>
                  <a:pt x="5249" y="415"/>
                  <a:pt x="5247" y="748"/>
                  <a:pt x="5041" y="952"/>
                </a:cubicBezTo>
                <a:lnTo>
                  <a:pt x="1845" y="411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 dirty="0">
              <a:latin typeface="Lato Light" panose="020F0502020204030203" pitchFamily="34" charset="0"/>
            </a:endParaRP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145BFCF6-184C-C8ED-BBB5-341C2116EB1A}"/>
              </a:ext>
            </a:extLst>
          </p:cNvPr>
          <p:cNvSpPr txBox="1">
            <a:spLocks/>
          </p:cNvSpPr>
          <p:nvPr/>
        </p:nvSpPr>
        <p:spPr>
          <a:xfrm>
            <a:off x="2097355" y="3152062"/>
            <a:ext cx="2728775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E3DBC0B4-1C93-0B8E-625F-BB3907FD91FA}"/>
              </a:ext>
            </a:extLst>
          </p:cNvPr>
          <p:cNvSpPr txBox="1">
            <a:spLocks/>
          </p:cNvSpPr>
          <p:nvPr/>
        </p:nvSpPr>
        <p:spPr>
          <a:xfrm>
            <a:off x="2097355" y="4122548"/>
            <a:ext cx="2728775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4ADE4A55-A705-B390-F5FC-720830CC8946}"/>
              </a:ext>
            </a:extLst>
          </p:cNvPr>
          <p:cNvSpPr txBox="1">
            <a:spLocks/>
          </p:cNvSpPr>
          <p:nvPr/>
        </p:nvSpPr>
        <p:spPr>
          <a:xfrm>
            <a:off x="2097355" y="5084047"/>
            <a:ext cx="2728775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above.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A1AD5A4-5775-16AF-2B63-BB815A382B56}"/>
              </a:ext>
            </a:extLst>
          </p:cNvPr>
          <p:cNvGrpSpPr/>
          <p:nvPr/>
        </p:nvGrpSpPr>
        <p:grpSpPr>
          <a:xfrm>
            <a:off x="6487110" y="1415009"/>
            <a:ext cx="4706912" cy="5245930"/>
            <a:chOff x="6487110" y="1415009"/>
            <a:chExt cx="4706912" cy="524593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46270C0-6CCA-0F4D-B9E7-FE5A1B141BC7}"/>
                </a:ext>
              </a:extLst>
            </p:cNvPr>
            <p:cNvSpPr/>
            <p:nvPr/>
          </p:nvSpPr>
          <p:spPr>
            <a:xfrm>
              <a:off x="6487110" y="1954027"/>
              <a:ext cx="4706912" cy="4706912"/>
            </a:xfrm>
            <a:prstGeom prst="ellipse">
              <a:avLst/>
            </a:prstGeom>
            <a:solidFill>
              <a:srgbClr val="E39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D0D06E5-90C2-C760-4D99-2BE17FB4B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6858" y="1415009"/>
              <a:ext cx="1546230" cy="1546231"/>
            </a:xfrm>
            <a:prstGeom prst="ellipse">
              <a:avLst/>
            </a:prstGeom>
            <a:solidFill>
              <a:srgbClr val="E39274"/>
            </a:solidFill>
            <a:ln w="1016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Lato Light" panose="020F0502020204030203" pitchFamily="34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AE620DE8-9FB2-19B2-4ECC-50F4C96F0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112" y="1890600"/>
              <a:ext cx="595723" cy="595048"/>
            </a:xfrm>
            <a:custGeom>
              <a:avLst/>
              <a:gdLst>
                <a:gd name="connsiteX0" fmla="*/ 92404 w 672526"/>
                <a:gd name="connsiteY0" fmla="*/ 0 h 671763"/>
                <a:gd name="connsiteX1" fmla="*/ 157940 w 672526"/>
                <a:gd name="connsiteY1" fmla="*/ 26977 h 671763"/>
                <a:gd name="connsiteX2" fmla="*/ 336263 w 672526"/>
                <a:gd name="connsiteY2" fmla="*/ 205079 h 671763"/>
                <a:gd name="connsiteX3" fmla="*/ 514585 w 672526"/>
                <a:gd name="connsiteY3" fmla="*/ 26977 h 671763"/>
                <a:gd name="connsiteX4" fmla="*/ 645526 w 672526"/>
                <a:gd name="connsiteY4" fmla="*/ 26977 h 671763"/>
                <a:gd name="connsiteX5" fmla="*/ 645526 w 672526"/>
                <a:gd name="connsiteY5" fmla="*/ 157803 h 671763"/>
                <a:gd name="connsiteX6" fmla="*/ 467227 w 672526"/>
                <a:gd name="connsiteY6" fmla="*/ 335882 h 671763"/>
                <a:gd name="connsiteX7" fmla="*/ 645526 w 672526"/>
                <a:gd name="connsiteY7" fmla="*/ 513961 h 671763"/>
                <a:gd name="connsiteX8" fmla="*/ 645526 w 672526"/>
                <a:gd name="connsiteY8" fmla="*/ 644787 h 671763"/>
                <a:gd name="connsiteX9" fmla="*/ 514585 w 672526"/>
                <a:gd name="connsiteY9" fmla="*/ 644787 h 671763"/>
                <a:gd name="connsiteX10" fmla="*/ 336263 w 672526"/>
                <a:gd name="connsiteY10" fmla="*/ 466685 h 671763"/>
                <a:gd name="connsiteX11" fmla="*/ 157940 w 672526"/>
                <a:gd name="connsiteY11" fmla="*/ 644787 h 671763"/>
                <a:gd name="connsiteX12" fmla="*/ 27000 w 672526"/>
                <a:gd name="connsiteY12" fmla="*/ 644787 h 671763"/>
                <a:gd name="connsiteX13" fmla="*/ 27000 w 672526"/>
                <a:gd name="connsiteY13" fmla="*/ 513961 h 671763"/>
                <a:gd name="connsiteX14" fmla="*/ 205299 w 672526"/>
                <a:gd name="connsiteY14" fmla="*/ 335882 h 671763"/>
                <a:gd name="connsiteX15" fmla="*/ 27000 w 672526"/>
                <a:gd name="connsiteY15" fmla="*/ 157803 h 671763"/>
                <a:gd name="connsiteX16" fmla="*/ 27000 w 672526"/>
                <a:gd name="connsiteY16" fmla="*/ 26977 h 671763"/>
                <a:gd name="connsiteX17" fmla="*/ 92404 w 672526"/>
                <a:gd name="connsiteY17" fmla="*/ 0 h 67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2526" h="671763">
                  <a:moveTo>
                    <a:pt x="92404" y="0"/>
                  </a:moveTo>
                  <a:cubicBezTo>
                    <a:pt x="116117" y="0"/>
                    <a:pt x="139852" y="8993"/>
                    <a:pt x="157940" y="26977"/>
                  </a:cubicBezTo>
                  <a:lnTo>
                    <a:pt x="336263" y="205079"/>
                  </a:lnTo>
                  <a:lnTo>
                    <a:pt x="514585" y="26977"/>
                  </a:lnTo>
                  <a:cubicBezTo>
                    <a:pt x="550585" y="-8992"/>
                    <a:pt x="609526" y="-8992"/>
                    <a:pt x="645526" y="26977"/>
                  </a:cubicBezTo>
                  <a:cubicBezTo>
                    <a:pt x="681526" y="62945"/>
                    <a:pt x="681526" y="121658"/>
                    <a:pt x="645526" y="157803"/>
                  </a:cubicBezTo>
                  <a:lnTo>
                    <a:pt x="467227" y="335882"/>
                  </a:lnTo>
                  <a:lnTo>
                    <a:pt x="645526" y="513961"/>
                  </a:lnTo>
                  <a:cubicBezTo>
                    <a:pt x="681526" y="549930"/>
                    <a:pt x="681526" y="608819"/>
                    <a:pt x="645526" y="644787"/>
                  </a:cubicBezTo>
                  <a:cubicBezTo>
                    <a:pt x="609526" y="680756"/>
                    <a:pt x="550585" y="680756"/>
                    <a:pt x="514585" y="644787"/>
                  </a:cubicBezTo>
                  <a:lnTo>
                    <a:pt x="336263" y="466685"/>
                  </a:lnTo>
                  <a:lnTo>
                    <a:pt x="157940" y="644787"/>
                  </a:lnTo>
                  <a:cubicBezTo>
                    <a:pt x="121764" y="680756"/>
                    <a:pt x="63000" y="680756"/>
                    <a:pt x="27000" y="644787"/>
                  </a:cubicBezTo>
                  <a:cubicBezTo>
                    <a:pt x="-9000" y="608819"/>
                    <a:pt x="-9000" y="549930"/>
                    <a:pt x="27000" y="513961"/>
                  </a:cubicBezTo>
                  <a:lnTo>
                    <a:pt x="205299" y="335882"/>
                  </a:lnTo>
                  <a:lnTo>
                    <a:pt x="27000" y="157803"/>
                  </a:lnTo>
                  <a:cubicBezTo>
                    <a:pt x="-9000" y="121658"/>
                    <a:pt x="-9000" y="62945"/>
                    <a:pt x="27000" y="26977"/>
                  </a:cubicBezTo>
                  <a:cubicBezTo>
                    <a:pt x="45000" y="8993"/>
                    <a:pt x="68691" y="0"/>
                    <a:pt x="92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600" dirty="0">
                <a:latin typeface="Lato Light" panose="020F0502020204030203" pitchFamily="34" charset="0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873EA2C-59A1-C79D-A917-E2DCE2BC8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595" y="3445301"/>
              <a:ext cx="244796" cy="244518"/>
            </a:xfrm>
            <a:custGeom>
              <a:avLst/>
              <a:gdLst>
                <a:gd name="connsiteX0" fmla="*/ 92404 w 672526"/>
                <a:gd name="connsiteY0" fmla="*/ 0 h 671763"/>
                <a:gd name="connsiteX1" fmla="*/ 157940 w 672526"/>
                <a:gd name="connsiteY1" fmla="*/ 26977 h 671763"/>
                <a:gd name="connsiteX2" fmla="*/ 336263 w 672526"/>
                <a:gd name="connsiteY2" fmla="*/ 205079 h 671763"/>
                <a:gd name="connsiteX3" fmla="*/ 514585 w 672526"/>
                <a:gd name="connsiteY3" fmla="*/ 26977 h 671763"/>
                <a:gd name="connsiteX4" fmla="*/ 645526 w 672526"/>
                <a:gd name="connsiteY4" fmla="*/ 26977 h 671763"/>
                <a:gd name="connsiteX5" fmla="*/ 645526 w 672526"/>
                <a:gd name="connsiteY5" fmla="*/ 157803 h 671763"/>
                <a:gd name="connsiteX6" fmla="*/ 467227 w 672526"/>
                <a:gd name="connsiteY6" fmla="*/ 335882 h 671763"/>
                <a:gd name="connsiteX7" fmla="*/ 645526 w 672526"/>
                <a:gd name="connsiteY7" fmla="*/ 513961 h 671763"/>
                <a:gd name="connsiteX8" fmla="*/ 645526 w 672526"/>
                <a:gd name="connsiteY8" fmla="*/ 644787 h 671763"/>
                <a:gd name="connsiteX9" fmla="*/ 514585 w 672526"/>
                <a:gd name="connsiteY9" fmla="*/ 644787 h 671763"/>
                <a:gd name="connsiteX10" fmla="*/ 336263 w 672526"/>
                <a:gd name="connsiteY10" fmla="*/ 466685 h 671763"/>
                <a:gd name="connsiteX11" fmla="*/ 157940 w 672526"/>
                <a:gd name="connsiteY11" fmla="*/ 644787 h 671763"/>
                <a:gd name="connsiteX12" fmla="*/ 27000 w 672526"/>
                <a:gd name="connsiteY12" fmla="*/ 644787 h 671763"/>
                <a:gd name="connsiteX13" fmla="*/ 27000 w 672526"/>
                <a:gd name="connsiteY13" fmla="*/ 513961 h 671763"/>
                <a:gd name="connsiteX14" fmla="*/ 205299 w 672526"/>
                <a:gd name="connsiteY14" fmla="*/ 335882 h 671763"/>
                <a:gd name="connsiteX15" fmla="*/ 27000 w 672526"/>
                <a:gd name="connsiteY15" fmla="*/ 157803 h 671763"/>
                <a:gd name="connsiteX16" fmla="*/ 27000 w 672526"/>
                <a:gd name="connsiteY16" fmla="*/ 26977 h 671763"/>
                <a:gd name="connsiteX17" fmla="*/ 92404 w 672526"/>
                <a:gd name="connsiteY17" fmla="*/ 0 h 67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2526" h="671763">
                  <a:moveTo>
                    <a:pt x="92404" y="0"/>
                  </a:moveTo>
                  <a:cubicBezTo>
                    <a:pt x="116117" y="0"/>
                    <a:pt x="139852" y="8993"/>
                    <a:pt x="157940" y="26977"/>
                  </a:cubicBezTo>
                  <a:lnTo>
                    <a:pt x="336263" y="205079"/>
                  </a:lnTo>
                  <a:lnTo>
                    <a:pt x="514585" y="26977"/>
                  </a:lnTo>
                  <a:cubicBezTo>
                    <a:pt x="550585" y="-8992"/>
                    <a:pt x="609526" y="-8992"/>
                    <a:pt x="645526" y="26977"/>
                  </a:cubicBezTo>
                  <a:cubicBezTo>
                    <a:pt x="681526" y="62945"/>
                    <a:pt x="681526" y="121658"/>
                    <a:pt x="645526" y="157803"/>
                  </a:cubicBezTo>
                  <a:lnTo>
                    <a:pt x="467227" y="335882"/>
                  </a:lnTo>
                  <a:lnTo>
                    <a:pt x="645526" y="513961"/>
                  </a:lnTo>
                  <a:cubicBezTo>
                    <a:pt x="681526" y="549930"/>
                    <a:pt x="681526" y="608819"/>
                    <a:pt x="645526" y="644787"/>
                  </a:cubicBezTo>
                  <a:cubicBezTo>
                    <a:pt x="609526" y="680756"/>
                    <a:pt x="550585" y="680756"/>
                    <a:pt x="514585" y="644787"/>
                  </a:cubicBezTo>
                  <a:lnTo>
                    <a:pt x="336263" y="466685"/>
                  </a:lnTo>
                  <a:lnTo>
                    <a:pt x="157940" y="644787"/>
                  </a:lnTo>
                  <a:cubicBezTo>
                    <a:pt x="121764" y="680756"/>
                    <a:pt x="63000" y="680756"/>
                    <a:pt x="27000" y="644787"/>
                  </a:cubicBezTo>
                  <a:cubicBezTo>
                    <a:pt x="-9000" y="608819"/>
                    <a:pt x="-9000" y="549930"/>
                    <a:pt x="27000" y="513961"/>
                  </a:cubicBezTo>
                  <a:lnTo>
                    <a:pt x="205299" y="335882"/>
                  </a:lnTo>
                  <a:lnTo>
                    <a:pt x="27000" y="157803"/>
                  </a:lnTo>
                  <a:cubicBezTo>
                    <a:pt x="-9000" y="121658"/>
                    <a:pt x="-9000" y="62945"/>
                    <a:pt x="27000" y="26977"/>
                  </a:cubicBezTo>
                  <a:cubicBezTo>
                    <a:pt x="45000" y="8993"/>
                    <a:pt x="68691" y="0"/>
                    <a:pt x="92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600" dirty="0">
                <a:latin typeface="Lato Light" panose="020F0502020204030203" pitchFamily="34" charset="0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1020199-400C-E7B3-0341-AB09EDCB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595" y="4415787"/>
              <a:ext cx="244796" cy="244518"/>
            </a:xfrm>
            <a:custGeom>
              <a:avLst/>
              <a:gdLst>
                <a:gd name="connsiteX0" fmla="*/ 92404 w 672526"/>
                <a:gd name="connsiteY0" fmla="*/ 0 h 671763"/>
                <a:gd name="connsiteX1" fmla="*/ 157940 w 672526"/>
                <a:gd name="connsiteY1" fmla="*/ 26977 h 671763"/>
                <a:gd name="connsiteX2" fmla="*/ 336263 w 672526"/>
                <a:gd name="connsiteY2" fmla="*/ 205079 h 671763"/>
                <a:gd name="connsiteX3" fmla="*/ 514585 w 672526"/>
                <a:gd name="connsiteY3" fmla="*/ 26977 h 671763"/>
                <a:gd name="connsiteX4" fmla="*/ 645526 w 672526"/>
                <a:gd name="connsiteY4" fmla="*/ 26977 h 671763"/>
                <a:gd name="connsiteX5" fmla="*/ 645526 w 672526"/>
                <a:gd name="connsiteY5" fmla="*/ 157803 h 671763"/>
                <a:gd name="connsiteX6" fmla="*/ 467227 w 672526"/>
                <a:gd name="connsiteY6" fmla="*/ 335882 h 671763"/>
                <a:gd name="connsiteX7" fmla="*/ 645526 w 672526"/>
                <a:gd name="connsiteY7" fmla="*/ 513961 h 671763"/>
                <a:gd name="connsiteX8" fmla="*/ 645526 w 672526"/>
                <a:gd name="connsiteY8" fmla="*/ 644787 h 671763"/>
                <a:gd name="connsiteX9" fmla="*/ 514585 w 672526"/>
                <a:gd name="connsiteY9" fmla="*/ 644787 h 671763"/>
                <a:gd name="connsiteX10" fmla="*/ 336263 w 672526"/>
                <a:gd name="connsiteY10" fmla="*/ 466685 h 671763"/>
                <a:gd name="connsiteX11" fmla="*/ 157940 w 672526"/>
                <a:gd name="connsiteY11" fmla="*/ 644787 h 671763"/>
                <a:gd name="connsiteX12" fmla="*/ 27000 w 672526"/>
                <a:gd name="connsiteY12" fmla="*/ 644787 h 671763"/>
                <a:gd name="connsiteX13" fmla="*/ 27000 w 672526"/>
                <a:gd name="connsiteY13" fmla="*/ 513961 h 671763"/>
                <a:gd name="connsiteX14" fmla="*/ 205299 w 672526"/>
                <a:gd name="connsiteY14" fmla="*/ 335882 h 671763"/>
                <a:gd name="connsiteX15" fmla="*/ 27000 w 672526"/>
                <a:gd name="connsiteY15" fmla="*/ 157803 h 671763"/>
                <a:gd name="connsiteX16" fmla="*/ 27000 w 672526"/>
                <a:gd name="connsiteY16" fmla="*/ 26977 h 671763"/>
                <a:gd name="connsiteX17" fmla="*/ 92404 w 672526"/>
                <a:gd name="connsiteY17" fmla="*/ 0 h 67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2526" h="671763">
                  <a:moveTo>
                    <a:pt x="92404" y="0"/>
                  </a:moveTo>
                  <a:cubicBezTo>
                    <a:pt x="116117" y="0"/>
                    <a:pt x="139852" y="8993"/>
                    <a:pt x="157940" y="26977"/>
                  </a:cubicBezTo>
                  <a:lnTo>
                    <a:pt x="336263" y="205079"/>
                  </a:lnTo>
                  <a:lnTo>
                    <a:pt x="514585" y="26977"/>
                  </a:lnTo>
                  <a:cubicBezTo>
                    <a:pt x="550585" y="-8992"/>
                    <a:pt x="609526" y="-8992"/>
                    <a:pt x="645526" y="26977"/>
                  </a:cubicBezTo>
                  <a:cubicBezTo>
                    <a:pt x="681526" y="62945"/>
                    <a:pt x="681526" y="121658"/>
                    <a:pt x="645526" y="157803"/>
                  </a:cubicBezTo>
                  <a:lnTo>
                    <a:pt x="467227" y="335882"/>
                  </a:lnTo>
                  <a:lnTo>
                    <a:pt x="645526" y="513961"/>
                  </a:lnTo>
                  <a:cubicBezTo>
                    <a:pt x="681526" y="549930"/>
                    <a:pt x="681526" y="608819"/>
                    <a:pt x="645526" y="644787"/>
                  </a:cubicBezTo>
                  <a:cubicBezTo>
                    <a:pt x="609526" y="680756"/>
                    <a:pt x="550585" y="680756"/>
                    <a:pt x="514585" y="644787"/>
                  </a:cubicBezTo>
                  <a:lnTo>
                    <a:pt x="336263" y="466685"/>
                  </a:lnTo>
                  <a:lnTo>
                    <a:pt x="157940" y="644787"/>
                  </a:lnTo>
                  <a:cubicBezTo>
                    <a:pt x="121764" y="680756"/>
                    <a:pt x="63000" y="680756"/>
                    <a:pt x="27000" y="644787"/>
                  </a:cubicBezTo>
                  <a:cubicBezTo>
                    <a:pt x="-9000" y="608819"/>
                    <a:pt x="-9000" y="549930"/>
                    <a:pt x="27000" y="513961"/>
                  </a:cubicBezTo>
                  <a:lnTo>
                    <a:pt x="205299" y="335882"/>
                  </a:lnTo>
                  <a:lnTo>
                    <a:pt x="27000" y="157803"/>
                  </a:lnTo>
                  <a:cubicBezTo>
                    <a:pt x="-9000" y="121658"/>
                    <a:pt x="-9000" y="62945"/>
                    <a:pt x="27000" y="26977"/>
                  </a:cubicBezTo>
                  <a:cubicBezTo>
                    <a:pt x="45000" y="8993"/>
                    <a:pt x="68691" y="0"/>
                    <a:pt x="92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600" dirty="0">
                <a:latin typeface="Lato Light" panose="020F0502020204030203" pitchFamily="34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22684A9-9271-8351-170E-9DEB274A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595" y="5377286"/>
              <a:ext cx="244796" cy="244518"/>
            </a:xfrm>
            <a:custGeom>
              <a:avLst/>
              <a:gdLst>
                <a:gd name="connsiteX0" fmla="*/ 92404 w 672526"/>
                <a:gd name="connsiteY0" fmla="*/ 0 h 671763"/>
                <a:gd name="connsiteX1" fmla="*/ 157940 w 672526"/>
                <a:gd name="connsiteY1" fmla="*/ 26977 h 671763"/>
                <a:gd name="connsiteX2" fmla="*/ 336263 w 672526"/>
                <a:gd name="connsiteY2" fmla="*/ 205079 h 671763"/>
                <a:gd name="connsiteX3" fmla="*/ 514585 w 672526"/>
                <a:gd name="connsiteY3" fmla="*/ 26977 h 671763"/>
                <a:gd name="connsiteX4" fmla="*/ 645526 w 672526"/>
                <a:gd name="connsiteY4" fmla="*/ 26977 h 671763"/>
                <a:gd name="connsiteX5" fmla="*/ 645526 w 672526"/>
                <a:gd name="connsiteY5" fmla="*/ 157803 h 671763"/>
                <a:gd name="connsiteX6" fmla="*/ 467227 w 672526"/>
                <a:gd name="connsiteY6" fmla="*/ 335882 h 671763"/>
                <a:gd name="connsiteX7" fmla="*/ 645526 w 672526"/>
                <a:gd name="connsiteY7" fmla="*/ 513961 h 671763"/>
                <a:gd name="connsiteX8" fmla="*/ 645526 w 672526"/>
                <a:gd name="connsiteY8" fmla="*/ 644787 h 671763"/>
                <a:gd name="connsiteX9" fmla="*/ 514585 w 672526"/>
                <a:gd name="connsiteY9" fmla="*/ 644787 h 671763"/>
                <a:gd name="connsiteX10" fmla="*/ 336263 w 672526"/>
                <a:gd name="connsiteY10" fmla="*/ 466685 h 671763"/>
                <a:gd name="connsiteX11" fmla="*/ 157940 w 672526"/>
                <a:gd name="connsiteY11" fmla="*/ 644787 h 671763"/>
                <a:gd name="connsiteX12" fmla="*/ 27000 w 672526"/>
                <a:gd name="connsiteY12" fmla="*/ 644787 h 671763"/>
                <a:gd name="connsiteX13" fmla="*/ 27000 w 672526"/>
                <a:gd name="connsiteY13" fmla="*/ 513961 h 671763"/>
                <a:gd name="connsiteX14" fmla="*/ 205299 w 672526"/>
                <a:gd name="connsiteY14" fmla="*/ 335882 h 671763"/>
                <a:gd name="connsiteX15" fmla="*/ 27000 w 672526"/>
                <a:gd name="connsiteY15" fmla="*/ 157803 h 671763"/>
                <a:gd name="connsiteX16" fmla="*/ 27000 w 672526"/>
                <a:gd name="connsiteY16" fmla="*/ 26977 h 671763"/>
                <a:gd name="connsiteX17" fmla="*/ 92404 w 672526"/>
                <a:gd name="connsiteY17" fmla="*/ 0 h 67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2526" h="671763">
                  <a:moveTo>
                    <a:pt x="92404" y="0"/>
                  </a:moveTo>
                  <a:cubicBezTo>
                    <a:pt x="116117" y="0"/>
                    <a:pt x="139852" y="8993"/>
                    <a:pt x="157940" y="26977"/>
                  </a:cubicBezTo>
                  <a:lnTo>
                    <a:pt x="336263" y="205079"/>
                  </a:lnTo>
                  <a:lnTo>
                    <a:pt x="514585" y="26977"/>
                  </a:lnTo>
                  <a:cubicBezTo>
                    <a:pt x="550585" y="-8992"/>
                    <a:pt x="609526" y="-8992"/>
                    <a:pt x="645526" y="26977"/>
                  </a:cubicBezTo>
                  <a:cubicBezTo>
                    <a:pt x="681526" y="62945"/>
                    <a:pt x="681526" y="121658"/>
                    <a:pt x="645526" y="157803"/>
                  </a:cubicBezTo>
                  <a:lnTo>
                    <a:pt x="467227" y="335882"/>
                  </a:lnTo>
                  <a:lnTo>
                    <a:pt x="645526" y="513961"/>
                  </a:lnTo>
                  <a:cubicBezTo>
                    <a:pt x="681526" y="549930"/>
                    <a:pt x="681526" y="608819"/>
                    <a:pt x="645526" y="644787"/>
                  </a:cubicBezTo>
                  <a:cubicBezTo>
                    <a:pt x="609526" y="680756"/>
                    <a:pt x="550585" y="680756"/>
                    <a:pt x="514585" y="644787"/>
                  </a:cubicBezTo>
                  <a:lnTo>
                    <a:pt x="336263" y="466685"/>
                  </a:lnTo>
                  <a:lnTo>
                    <a:pt x="157940" y="644787"/>
                  </a:lnTo>
                  <a:cubicBezTo>
                    <a:pt x="121764" y="680756"/>
                    <a:pt x="63000" y="680756"/>
                    <a:pt x="27000" y="644787"/>
                  </a:cubicBezTo>
                  <a:cubicBezTo>
                    <a:pt x="-9000" y="608819"/>
                    <a:pt x="-9000" y="549930"/>
                    <a:pt x="27000" y="513961"/>
                  </a:cubicBezTo>
                  <a:lnTo>
                    <a:pt x="205299" y="335882"/>
                  </a:lnTo>
                  <a:lnTo>
                    <a:pt x="27000" y="157803"/>
                  </a:lnTo>
                  <a:cubicBezTo>
                    <a:pt x="-9000" y="121658"/>
                    <a:pt x="-9000" y="62945"/>
                    <a:pt x="27000" y="26977"/>
                  </a:cubicBezTo>
                  <a:cubicBezTo>
                    <a:pt x="45000" y="8993"/>
                    <a:pt x="68691" y="0"/>
                    <a:pt x="924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600" dirty="0">
                <a:latin typeface="Lato Light" panose="020F0502020204030203" pitchFamily="34" charset="0"/>
              </a:endParaRPr>
            </a:p>
          </p:txBody>
        </p:sp>
        <p:sp>
          <p:nvSpPr>
            <p:cNvPr id="91" name="Subtitle 2">
              <a:extLst>
                <a:ext uri="{FF2B5EF4-FFF2-40B4-BE49-F238E27FC236}">
                  <a16:creationId xmlns:a16="http://schemas.microsoft.com/office/drawing/2014/main" id="{8C150880-62C9-A6FA-FF46-B608FC56014B}"/>
                </a:ext>
              </a:extLst>
            </p:cNvPr>
            <p:cNvSpPr txBox="1">
              <a:spLocks/>
            </p:cNvSpPr>
            <p:nvPr/>
          </p:nvSpPr>
          <p:spPr>
            <a:xfrm>
              <a:off x="7763637" y="3152062"/>
              <a:ext cx="2728775" cy="83099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Green marketing is a practice whereby companies seek to go above.</a:t>
              </a:r>
            </a:p>
          </p:txBody>
        </p:sp>
        <p:sp>
          <p:nvSpPr>
            <p:cNvPr id="92" name="Subtitle 2">
              <a:extLst>
                <a:ext uri="{FF2B5EF4-FFF2-40B4-BE49-F238E27FC236}">
                  <a16:creationId xmlns:a16="http://schemas.microsoft.com/office/drawing/2014/main" id="{E8988B45-C296-1A52-A9D5-8DD045C3D2DE}"/>
                </a:ext>
              </a:extLst>
            </p:cNvPr>
            <p:cNvSpPr txBox="1">
              <a:spLocks/>
            </p:cNvSpPr>
            <p:nvPr/>
          </p:nvSpPr>
          <p:spPr>
            <a:xfrm>
              <a:off x="7763637" y="4122548"/>
              <a:ext cx="2728775" cy="83099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Green marketing is a practice whereby companies seek to go above.</a:t>
              </a:r>
            </a:p>
          </p:txBody>
        </p:sp>
        <p:sp>
          <p:nvSpPr>
            <p:cNvPr id="93" name="Subtitle 2">
              <a:extLst>
                <a:ext uri="{FF2B5EF4-FFF2-40B4-BE49-F238E27FC236}">
                  <a16:creationId xmlns:a16="http://schemas.microsoft.com/office/drawing/2014/main" id="{3DAD22DC-9146-B839-B748-C9445F55E24C}"/>
                </a:ext>
              </a:extLst>
            </p:cNvPr>
            <p:cNvSpPr txBox="1">
              <a:spLocks/>
            </p:cNvSpPr>
            <p:nvPr/>
          </p:nvSpPr>
          <p:spPr>
            <a:xfrm>
              <a:off x="7763637" y="5084047"/>
              <a:ext cx="2728775" cy="830997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Green marketing is a practice whereby companies seek to go above.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997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A1CCB60-8F8E-50C2-166C-1E40F3FCE8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303107"/>
              </p:ext>
            </p:extLst>
          </p:nvPr>
        </p:nvGraphicFramePr>
        <p:xfrm>
          <a:off x="963084" y="2933813"/>
          <a:ext cx="4776159" cy="3526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Round Same-side Corner of Rectangle 27">
            <a:extLst>
              <a:ext uri="{FF2B5EF4-FFF2-40B4-BE49-F238E27FC236}">
                <a16:creationId xmlns:a16="http://schemas.microsoft.com/office/drawing/2014/main" id="{C823375C-4BB2-6ED9-E3AA-32CCCAB2F717}"/>
              </a:ext>
            </a:extLst>
          </p:cNvPr>
          <p:cNvSpPr/>
          <p:nvPr/>
        </p:nvSpPr>
        <p:spPr>
          <a:xfrm>
            <a:off x="6806011" y="1606026"/>
            <a:ext cx="4662735" cy="5068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Round Same-side Corner of Rectangle 28">
            <a:extLst>
              <a:ext uri="{FF2B5EF4-FFF2-40B4-BE49-F238E27FC236}">
                <a16:creationId xmlns:a16="http://schemas.microsoft.com/office/drawing/2014/main" id="{6A8DE947-4991-7293-28DB-5BF356902815}"/>
              </a:ext>
            </a:extLst>
          </p:cNvPr>
          <p:cNvSpPr/>
          <p:nvPr/>
        </p:nvSpPr>
        <p:spPr>
          <a:xfrm>
            <a:off x="761672" y="1606026"/>
            <a:ext cx="4776159" cy="5068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661C8F-2AA5-9147-E9E0-DBBC1D4AFF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7931340"/>
              </p:ext>
            </p:extLst>
          </p:nvPr>
        </p:nvGraphicFramePr>
        <p:xfrm>
          <a:off x="6806011" y="2933813"/>
          <a:ext cx="4776159" cy="3526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Freeform 798">
            <a:extLst>
              <a:ext uri="{FF2B5EF4-FFF2-40B4-BE49-F238E27FC236}">
                <a16:creationId xmlns:a16="http://schemas.microsoft.com/office/drawing/2014/main" id="{F088ED99-6737-896A-A9CF-89169CE24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408" y="1681563"/>
            <a:ext cx="355802" cy="355802"/>
          </a:xfrm>
          <a:custGeom>
            <a:avLst/>
            <a:gdLst/>
            <a:ahLst/>
            <a:cxnLst/>
            <a:rect l="0" t="0" r="r" b="b"/>
            <a:pathLst>
              <a:path w="304736" h="305071">
                <a:moveTo>
                  <a:pt x="252443" y="209502"/>
                </a:moveTo>
                <a:cubicBezTo>
                  <a:pt x="245977" y="206257"/>
                  <a:pt x="241667" y="206617"/>
                  <a:pt x="237356" y="210945"/>
                </a:cubicBezTo>
                <a:cubicBezTo>
                  <a:pt x="234842" y="213469"/>
                  <a:pt x="232687" y="215633"/>
                  <a:pt x="230531" y="217436"/>
                </a:cubicBezTo>
                <a:cubicBezTo>
                  <a:pt x="231250" y="217797"/>
                  <a:pt x="232327" y="218518"/>
                  <a:pt x="233405" y="218879"/>
                </a:cubicBezTo>
                <a:cubicBezTo>
                  <a:pt x="233764" y="219239"/>
                  <a:pt x="234123" y="219239"/>
                  <a:pt x="234483" y="219600"/>
                </a:cubicBezTo>
                <a:cubicBezTo>
                  <a:pt x="235201" y="219961"/>
                  <a:pt x="235919" y="220321"/>
                  <a:pt x="236638" y="220682"/>
                </a:cubicBezTo>
                <a:cubicBezTo>
                  <a:pt x="236997" y="221043"/>
                  <a:pt x="237356" y="221043"/>
                  <a:pt x="237715" y="221403"/>
                </a:cubicBezTo>
                <a:cubicBezTo>
                  <a:pt x="238434" y="222125"/>
                  <a:pt x="239511" y="222846"/>
                  <a:pt x="240589" y="223567"/>
                </a:cubicBezTo>
                <a:cubicBezTo>
                  <a:pt x="240589" y="223928"/>
                  <a:pt x="240589" y="223928"/>
                  <a:pt x="240948" y="223928"/>
                </a:cubicBezTo>
                <a:cubicBezTo>
                  <a:pt x="241667" y="224649"/>
                  <a:pt x="242744" y="225010"/>
                  <a:pt x="243822" y="226092"/>
                </a:cubicBezTo>
                <a:cubicBezTo>
                  <a:pt x="243822" y="226092"/>
                  <a:pt x="244181" y="226452"/>
                  <a:pt x="244540" y="226813"/>
                </a:cubicBezTo>
                <a:cubicBezTo>
                  <a:pt x="245259" y="227534"/>
                  <a:pt x="245977" y="228255"/>
                  <a:pt x="247055" y="228977"/>
                </a:cubicBezTo>
                <a:cubicBezTo>
                  <a:pt x="247414" y="228977"/>
                  <a:pt x="247414" y="229337"/>
                  <a:pt x="247773" y="229337"/>
                </a:cubicBezTo>
                <a:cubicBezTo>
                  <a:pt x="248851" y="230419"/>
                  <a:pt x="249569" y="231501"/>
                  <a:pt x="250647" y="232222"/>
                </a:cubicBezTo>
                <a:cubicBezTo>
                  <a:pt x="251006" y="232583"/>
                  <a:pt x="251365" y="232944"/>
                  <a:pt x="251365" y="232944"/>
                </a:cubicBezTo>
                <a:cubicBezTo>
                  <a:pt x="252443" y="233665"/>
                  <a:pt x="253161" y="234747"/>
                  <a:pt x="253880" y="235468"/>
                </a:cubicBezTo>
                <a:cubicBezTo>
                  <a:pt x="254239" y="235468"/>
                  <a:pt x="254598" y="235829"/>
                  <a:pt x="254957" y="236189"/>
                </a:cubicBezTo>
                <a:cubicBezTo>
                  <a:pt x="255676" y="237271"/>
                  <a:pt x="256753" y="238353"/>
                  <a:pt x="257831" y="239074"/>
                </a:cubicBezTo>
                <a:cubicBezTo>
                  <a:pt x="258908" y="240156"/>
                  <a:pt x="259986" y="241599"/>
                  <a:pt x="261064" y="242681"/>
                </a:cubicBezTo>
                <a:cubicBezTo>
                  <a:pt x="261423" y="242681"/>
                  <a:pt x="261423" y="243041"/>
                  <a:pt x="261782" y="243402"/>
                </a:cubicBezTo>
                <a:cubicBezTo>
                  <a:pt x="263219" y="244484"/>
                  <a:pt x="263937" y="245926"/>
                  <a:pt x="265374" y="247008"/>
                </a:cubicBezTo>
                <a:cubicBezTo>
                  <a:pt x="266811" y="248451"/>
                  <a:pt x="267529" y="249533"/>
                  <a:pt x="268607" y="250975"/>
                </a:cubicBezTo>
                <a:cubicBezTo>
                  <a:pt x="268966" y="250975"/>
                  <a:pt x="269325" y="251336"/>
                  <a:pt x="269684" y="251697"/>
                </a:cubicBezTo>
                <a:cubicBezTo>
                  <a:pt x="270762" y="253139"/>
                  <a:pt x="271480" y="253860"/>
                  <a:pt x="272558" y="255303"/>
                </a:cubicBezTo>
                <a:cubicBezTo>
                  <a:pt x="272558" y="255664"/>
                  <a:pt x="272917" y="255664"/>
                  <a:pt x="272917" y="255664"/>
                </a:cubicBezTo>
                <a:cubicBezTo>
                  <a:pt x="273995" y="257106"/>
                  <a:pt x="274713" y="258188"/>
                  <a:pt x="275791" y="259631"/>
                </a:cubicBezTo>
                <a:cubicBezTo>
                  <a:pt x="275791" y="259991"/>
                  <a:pt x="276150" y="260352"/>
                  <a:pt x="276509" y="260712"/>
                </a:cubicBezTo>
                <a:cubicBezTo>
                  <a:pt x="276868" y="261794"/>
                  <a:pt x="277587" y="262876"/>
                  <a:pt x="278305" y="264319"/>
                </a:cubicBezTo>
                <a:cubicBezTo>
                  <a:pt x="278305" y="264319"/>
                  <a:pt x="278305" y="264679"/>
                  <a:pt x="278664" y="264679"/>
                </a:cubicBezTo>
                <a:cubicBezTo>
                  <a:pt x="279383" y="266122"/>
                  <a:pt x="280101" y="267565"/>
                  <a:pt x="280460" y="268646"/>
                </a:cubicBezTo>
                <a:cubicBezTo>
                  <a:pt x="280460" y="269368"/>
                  <a:pt x="280460" y="269368"/>
                  <a:pt x="280820" y="269728"/>
                </a:cubicBezTo>
                <a:cubicBezTo>
                  <a:pt x="281179" y="271171"/>
                  <a:pt x="281538" y="272253"/>
                  <a:pt x="281538" y="273335"/>
                </a:cubicBezTo>
                <a:cubicBezTo>
                  <a:pt x="281538" y="273335"/>
                  <a:pt x="281538" y="273695"/>
                  <a:pt x="281538" y="274056"/>
                </a:cubicBezTo>
                <a:cubicBezTo>
                  <a:pt x="285130" y="271171"/>
                  <a:pt x="288363" y="268286"/>
                  <a:pt x="291237" y="265040"/>
                </a:cubicBezTo>
                <a:cubicBezTo>
                  <a:pt x="299139" y="257467"/>
                  <a:pt x="294829" y="248451"/>
                  <a:pt x="274354" y="227895"/>
                </a:cubicBezTo>
                <a:cubicBezTo>
                  <a:pt x="265733" y="219239"/>
                  <a:pt x="258549" y="212748"/>
                  <a:pt x="252443" y="209502"/>
                </a:cubicBezTo>
                <a:close/>
                <a:moveTo>
                  <a:pt x="220469" y="119867"/>
                </a:moveTo>
                <a:cubicBezTo>
                  <a:pt x="222667" y="118103"/>
                  <a:pt x="225598" y="118103"/>
                  <a:pt x="227064" y="119867"/>
                </a:cubicBezTo>
                <a:cubicBezTo>
                  <a:pt x="228163" y="120573"/>
                  <a:pt x="228529" y="121631"/>
                  <a:pt x="228529" y="123042"/>
                </a:cubicBezTo>
                <a:cubicBezTo>
                  <a:pt x="228529" y="124100"/>
                  <a:pt x="228163" y="125159"/>
                  <a:pt x="227064" y="126217"/>
                </a:cubicBezTo>
                <a:cubicBezTo>
                  <a:pt x="226331" y="126923"/>
                  <a:pt x="225232" y="127275"/>
                  <a:pt x="223766" y="127275"/>
                </a:cubicBezTo>
                <a:cubicBezTo>
                  <a:pt x="222667" y="127275"/>
                  <a:pt x="221568" y="126923"/>
                  <a:pt x="220469" y="126217"/>
                </a:cubicBezTo>
                <a:cubicBezTo>
                  <a:pt x="219737" y="125159"/>
                  <a:pt x="219370" y="124100"/>
                  <a:pt x="219370" y="123042"/>
                </a:cubicBezTo>
                <a:cubicBezTo>
                  <a:pt x="219370" y="121631"/>
                  <a:pt x="219737" y="120573"/>
                  <a:pt x="220469" y="119867"/>
                </a:cubicBezTo>
                <a:close/>
                <a:moveTo>
                  <a:pt x="223769" y="35553"/>
                </a:moveTo>
                <a:cubicBezTo>
                  <a:pt x="237921" y="35553"/>
                  <a:pt x="249169" y="46801"/>
                  <a:pt x="249169" y="60590"/>
                </a:cubicBezTo>
                <a:cubicBezTo>
                  <a:pt x="249169" y="71839"/>
                  <a:pt x="242275" y="76556"/>
                  <a:pt x="237195" y="80184"/>
                </a:cubicBezTo>
                <a:cubicBezTo>
                  <a:pt x="232115" y="83813"/>
                  <a:pt x="228487" y="86716"/>
                  <a:pt x="228487" y="94336"/>
                </a:cubicBezTo>
                <a:cubicBezTo>
                  <a:pt x="228487" y="96876"/>
                  <a:pt x="226672" y="98690"/>
                  <a:pt x="223769" y="98690"/>
                </a:cubicBezTo>
                <a:cubicBezTo>
                  <a:pt x="221592" y="98690"/>
                  <a:pt x="219415" y="96876"/>
                  <a:pt x="219415" y="94336"/>
                </a:cubicBezTo>
                <a:cubicBezTo>
                  <a:pt x="219415" y="81999"/>
                  <a:pt x="225947" y="76556"/>
                  <a:pt x="231752" y="72564"/>
                </a:cubicBezTo>
                <a:cubicBezTo>
                  <a:pt x="236469" y="69299"/>
                  <a:pt x="239735" y="67121"/>
                  <a:pt x="239735" y="60590"/>
                </a:cubicBezTo>
                <a:cubicBezTo>
                  <a:pt x="239735" y="51881"/>
                  <a:pt x="232841" y="44624"/>
                  <a:pt x="223769" y="44624"/>
                </a:cubicBezTo>
                <a:cubicBezTo>
                  <a:pt x="215423" y="44624"/>
                  <a:pt x="208166" y="51881"/>
                  <a:pt x="208166" y="60590"/>
                </a:cubicBezTo>
                <a:cubicBezTo>
                  <a:pt x="208166" y="63130"/>
                  <a:pt x="205989" y="65307"/>
                  <a:pt x="203449" y="65307"/>
                </a:cubicBezTo>
                <a:cubicBezTo>
                  <a:pt x="200909" y="65307"/>
                  <a:pt x="198732" y="63130"/>
                  <a:pt x="198732" y="60590"/>
                </a:cubicBezTo>
                <a:cubicBezTo>
                  <a:pt x="198732" y="46801"/>
                  <a:pt x="209980" y="35553"/>
                  <a:pt x="223769" y="35553"/>
                </a:cubicBezTo>
                <a:close/>
                <a:moveTo>
                  <a:pt x="26504" y="31709"/>
                </a:moveTo>
                <a:cubicBezTo>
                  <a:pt x="26145" y="31709"/>
                  <a:pt x="25786" y="32070"/>
                  <a:pt x="25427" y="32070"/>
                </a:cubicBezTo>
                <a:lnTo>
                  <a:pt x="24708" y="32070"/>
                </a:lnTo>
                <a:cubicBezTo>
                  <a:pt x="24349" y="32430"/>
                  <a:pt x="24349" y="32430"/>
                  <a:pt x="23990" y="32430"/>
                </a:cubicBezTo>
                <a:cubicBezTo>
                  <a:pt x="23990" y="32430"/>
                  <a:pt x="23631" y="32791"/>
                  <a:pt x="23272" y="32791"/>
                </a:cubicBezTo>
                <a:cubicBezTo>
                  <a:pt x="-7979" y="81837"/>
                  <a:pt x="12855" y="142064"/>
                  <a:pt x="87928" y="217076"/>
                </a:cubicBezTo>
                <a:cubicBezTo>
                  <a:pt x="162642" y="292088"/>
                  <a:pt x="222988" y="313005"/>
                  <a:pt x="271480" y="281629"/>
                </a:cubicBezTo>
                <a:cubicBezTo>
                  <a:pt x="271480" y="281269"/>
                  <a:pt x="271480" y="281269"/>
                  <a:pt x="271840" y="281269"/>
                </a:cubicBezTo>
                <a:cubicBezTo>
                  <a:pt x="271840" y="280547"/>
                  <a:pt x="271840" y="280547"/>
                  <a:pt x="271840" y="280187"/>
                </a:cubicBezTo>
                <a:cubicBezTo>
                  <a:pt x="272199" y="279826"/>
                  <a:pt x="272199" y="279466"/>
                  <a:pt x="272199" y="279466"/>
                </a:cubicBezTo>
                <a:cubicBezTo>
                  <a:pt x="272199" y="279105"/>
                  <a:pt x="272199" y="278744"/>
                  <a:pt x="272558" y="278744"/>
                </a:cubicBezTo>
                <a:cubicBezTo>
                  <a:pt x="272558" y="278023"/>
                  <a:pt x="272558" y="278023"/>
                  <a:pt x="272558" y="277662"/>
                </a:cubicBezTo>
                <a:cubicBezTo>
                  <a:pt x="272558" y="277302"/>
                  <a:pt x="272558" y="276941"/>
                  <a:pt x="272558" y="276580"/>
                </a:cubicBezTo>
                <a:cubicBezTo>
                  <a:pt x="272558" y="276580"/>
                  <a:pt x="272558" y="276220"/>
                  <a:pt x="272558" y="275859"/>
                </a:cubicBezTo>
                <a:cubicBezTo>
                  <a:pt x="272558" y="275499"/>
                  <a:pt x="272558" y="275138"/>
                  <a:pt x="272558" y="275138"/>
                </a:cubicBezTo>
                <a:cubicBezTo>
                  <a:pt x="272199" y="274777"/>
                  <a:pt x="272199" y="274417"/>
                  <a:pt x="272199" y="274056"/>
                </a:cubicBezTo>
                <a:cubicBezTo>
                  <a:pt x="272199" y="273695"/>
                  <a:pt x="272199" y="273335"/>
                  <a:pt x="272199" y="272974"/>
                </a:cubicBezTo>
                <a:cubicBezTo>
                  <a:pt x="271840" y="272614"/>
                  <a:pt x="271840" y="272253"/>
                  <a:pt x="271840" y="271892"/>
                </a:cubicBezTo>
                <a:cubicBezTo>
                  <a:pt x="271840" y="271892"/>
                  <a:pt x="271480" y="271532"/>
                  <a:pt x="271121" y="271171"/>
                </a:cubicBezTo>
                <a:cubicBezTo>
                  <a:pt x="271121" y="270810"/>
                  <a:pt x="271121" y="270450"/>
                  <a:pt x="270762" y="270089"/>
                </a:cubicBezTo>
                <a:cubicBezTo>
                  <a:pt x="270762" y="269728"/>
                  <a:pt x="270762" y="269368"/>
                  <a:pt x="270403" y="268646"/>
                </a:cubicBezTo>
                <a:cubicBezTo>
                  <a:pt x="270403" y="268646"/>
                  <a:pt x="270044" y="268286"/>
                  <a:pt x="270044" y="267925"/>
                </a:cubicBezTo>
                <a:cubicBezTo>
                  <a:pt x="269684" y="267565"/>
                  <a:pt x="269325" y="267204"/>
                  <a:pt x="269325" y="266843"/>
                </a:cubicBezTo>
                <a:cubicBezTo>
                  <a:pt x="268966" y="266122"/>
                  <a:pt x="268607" y="266122"/>
                  <a:pt x="268607" y="265761"/>
                </a:cubicBezTo>
                <a:cubicBezTo>
                  <a:pt x="268248" y="265040"/>
                  <a:pt x="267888" y="264679"/>
                  <a:pt x="267529" y="264319"/>
                </a:cubicBezTo>
                <a:cubicBezTo>
                  <a:pt x="267529" y="264319"/>
                  <a:pt x="267170" y="263958"/>
                  <a:pt x="266811" y="263237"/>
                </a:cubicBezTo>
                <a:cubicBezTo>
                  <a:pt x="266811" y="262876"/>
                  <a:pt x="266452" y="262516"/>
                  <a:pt x="266092" y="262155"/>
                </a:cubicBezTo>
                <a:cubicBezTo>
                  <a:pt x="265733" y="261794"/>
                  <a:pt x="265374" y="261434"/>
                  <a:pt x="265015" y="261073"/>
                </a:cubicBezTo>
                <a:cubicBezTo>
                  <a:pt x="264656" y="260712"/>
                  <a:pt x="264656" y="260352"/>
                  <a:pt x="263937" y="259631"/>
                </a:cubicBezTo>
                <a:cubicBezTo>
                  <a:pt x="263578" y="259270"/>
                  <a:pt x="263578" y="258909"/>
                  <a:pt x="263219" y="258549"/>
                </a:cubicBezTo>
                <a:cubicBezTo>
                  <a:pt x="262860" y="257827"/>
                  <a:pt x="262500" y="257467"/>
                  <a:pt x="262141" y="257106"/>
                </a:cubicBezTo>
                <a:cubicBezTo>
                  <a:pt x="261423" y="256745"/>
                  <a:pt x="261064" y="256385"/>
                  <a:pt x="261064" y="256024"/>
                </a:cubicBezTo>
                <a:cubicBezTo>
                  <a:pt x="260345" y="255664"/>
                  <a:pt x="259986" y="254942"/>
                  <a:pt x="259627" y="254582"/>
                </a:cubicBezTo>
                <a:cubicBezTo>
                  <a:pt x="259268" y="253860"/>
                  <a:pt x="258908" y="253500"/>
                  <a:pt x="258549" y="253139"/>
                </a:cubicBezTo>
                <a:cubicBezTo>
                  <a:pt x="258190" y="252779"/>
                  <a:pt x="257472" y="252057"/>
                  <a:pt x="256753" y="251697"/>
                </a:cubicBezTo>
                <a:cubicBezTo>
                  <a:pt x="256394" y="251336"/>
                  <a:pt x="256035" y="250975"/>
                  <a:pt x="255676" y="250254"/>
                </a:cubicBezTo>
                <a:cubicBezTo>
                  <a:pt x="255316" y="249893"/>
                  <a:pt x="254598" y="249533"/>
                  <a:pt x="254239" y="248812"/>
                </a:cubicBezTo>
                <a:cubicBezTo>
                  <a:pt x="253161" y="247730"/>
                  <a:pt x="252443" y="246648"/>
                  <a:pt x="251365" y="245926"/>
                </a:cubicBezTo>
                <a:cubicBezTo>
                  <a:pt x="244899" y="239435"/>
                  <a:pt x="237715" y="232583"/>
                  <a:pt x="231250" y="228255"/>
                </a:cubicBezTo>
                <a:cubicBezTo>
                  <a:pt x="229813" y="227534"/>
                  <a:pt x="228735" y="226813"/>
                  <a:pt x="227658" y="226092"/>
                </a:cubicBezTo>
                <a:lnTo>
                  <a:pt x="227299" y="226092"/>
                </a:lnTo>
                <a:cubicBezTo>
                  <a:pt x="226221" y="225731"/>
                  <a:pt x="225143" y="225010"/>
                  <a:pt x="224066" y="225010"/>
                </a:cubicBezTo>
                <a:cubicBezTo>
                  <a:pt x="223707" y="224649"/>
                  <a:pt x="223707" y="224649"/>
                  <a:pt x="223707" y="224649"/>
                </a:cubicBezTo>
                <a:cubicBezTo>
                  <a:pt x="222629" y="224649"/>
                  <a:pt x="221551" y="224288"/>
                  <a:pt x="220474" y="224288"/>
                </a:cubicBezTo>
                <a:lnTo>
                  <a:pt x="220115" y="224288"/>
                </a:lnTo>
                <a:cubicBezTo>
                  <a:pt x="184553" y="244123"/>
                  <a:pt x="153303" y="212387"/>
                  <a:pt x="122411" y="181733"/>
                </a:cubicBezTo>
                <a:cubicBezTo>
                  <a:pt x="92238" y="151801"/>
                  <a:pt x="60629" y="120065"/>
                  <a:pt x="80025" y="84362"/>
                </a:cubicBezTo>
                <a:lnTo>
                  <a:pt x="80025" y="84001"/>
                </a:lnTo>
                <a:cubicBezTo>
                  <a:pt x="80025" y="83641"/>
                  <a:pt x="80025" y="83280"/>
                  <a:pt x="80025" y="82919"/>
                </a:cubicBezTo>
                <a:cubicBezTo>
                  <a:pt x="80025" y="82919"/>
                  <a:pt x="80025" y="82559"/>
                  <a:pt x="80025" y="82198"/>
                </a:cubicBezTo>
                <a:cubicBezTo>
                  <a:pt x="80025" y="81837"/>
                  <a:pt x="80025" y="81477"/>
                  <a:pt x="80025" y="81477"/>
                </a:cubicBezTo>
                <a:cubicBezTo>
                  <a:pt x="80025" y="81116"/>
                  <a:pt x="79666" y="80755"/>
                  <a:pt x="79666" y="80395"/>
                </a:cubicBezTo>
                <a:cubicBezTo>
                  <a:pt x="79666" y="80034"/>
                  <a:pt x="79666" y="79674"/>
                  <a:pt x="79307" y="79313"/>
                </a:cubicBezTo>
                <a:cubicBezTo>
                  <a:pt x="79307" y="79313"/>
                  <a:pt x="78948" y="78952"/>
                  <a:pt x="78948" y="78592"/>
                </a:cubicBezTo>
                <a:cubicBezTo>
                  <a:pt x="78948" y="78231"/>
                  <a:pt x="78948" y="77870"/>
                  <a:pt x="78589" y="77510"/>
                </a:cubicBezTo>
                <a:cubicBezTo>
                  <a:pt x="78589" y="77149"/>
                  <a:pt x="78229" y="76788"/>
                  <a:pt x="78229" y="76788"/>
                </a:cubicBezTo>
                <a:cubicBezTo>
                  <a:pt x="78229" y="76067"/>
                  <a:pt x="77870" y="76067"/>
                  <a:pt x="77511" y="75707"/>
                </a:cubicBezTo>
                <a:cubicBezTo>
                  <a:pt x="77511" y="75346"/>
                  <a:pt x="77511" y="74985"/>
                  <a:pt x="77152" y="74625"/>
                </a:cubicBezTo>
                <a:cubicBezTo>
                  <a:pt x="77152" y="74264"/>
                  <a:pt x="76793" y="73903"/>
                  <a:pt x="76433" y="73543"/>
                </a:cubicBezTo>
                <a:cubicBezTo>
                  <a:pt x="76433" y="73182"/>
                  <a:pt x="76074" y="73182"/>
                  <a:pt x="76074" y="72461"/>
                </a:cubicBezTo>
                <a:cubicBezTo>
                  <a:pt x="75715" y="72100"/>
                  <a:pt x="75356" y="72100"/>
                  <a:pt x="75356" y="71740"/>
                </a:cubicBezTo>
                <a:cubicBezTo>
                  <a:pt x="74997" y="71379"/>
                  <a:pt x="74637" y="71018"/>
                  <a:pt x="74637" y="70658"/>
                </a:cubicBezTo>
                <a:cubicBezTo>
                  <a:pt x="74278" y="70297"/>
                  <a:pt x="73919" y="69936"/>
                  <a:pt x="73919" y="69576"/>
                </a:cubicBezTo>
                <a:cubicBezTo>
                  <a:pt x="73560" y="69215"/>
                  <a:pt x="73201" y="68855"/>
                  <a:pt x="73201" y="68494"/>
                </a:cubicBezTo>
                <a:cubicBezTo>
                  <a:pt x="72841" y="68133"/>
                  <a:pt x="72482" y="68133"/>
                  <a:pt x="72123" y="67412"/>
                </a:cubicBezTo>
                <a:cubicBezTo>
                  <a:pt x="71764" y="67051"/>
                  <a:pt x="71405" y="66691"/>
                  <a:pt x="71405" y="66330"/>
                </a:cubicBezTo>
                <a:cubicBezTo>
                  <a:pt x="71045" y="65969"/>
                  <a:pt x="71045" y="65969"/>
                  <a:pt x="70327" y="65248"/>
                </a:cubicBezTo>
                <a:cubicBezTo>
                  <a:pt x="70327" y="64888"/>
                  <a:pt x="69968" y="64527"/>
                  <a:pt x="69609" y="64166"/>
                </a:cubicBezTo>
                <a:cubicBezTo>
                  <a:pt x="69249" y="63806"/>
                  <a:pt x="68890" y="63806"/>
                  <a:pt x="68890" y="63445"/>
                </a:cubicBezTo>
                <a:cubicBezTo>
                  <a:pt x="68172" y="63084"/>
                  <a:pt x="67813" y="62363"/>
                  <a:pt x="67453" y="62002"/>
                </a:cubicBezTo>
                <a:cubicBezTo>
                  <a:pt x="67453" y="61642"/>
                  <a:pt x="67094" y="61642"/>
                  <a:pt x="66735" y="61281"/>
                </a:cubicBezTo>
                <a:cubicBezTo>
                  <a:pt x="66376" y="60921"/>
                  <a:pt x="66017" y="60199"/>
                  <a:pt x="65298" y="59839"/>
                </a:cubicBezTo>
                <a:cubicBezTo>
                  <a:pt x="65298" y="59478"/>
                  <a:pt x="65298" y="59478"/>
                  <a:pt x="64939" y="59478"/>
                </a:cubicBezTo>
                <a:cubicBezTo>
                  <a:pt x="64221" y="58757"/>
                  <a:pt x="63861" y="58035"/>
                  <a:pt x="63143" y="57675"/>
                </a:cubicBezTo>
                <a:cubicBezTo>
                  <a:pt x="63143" y="57314"/>
                  <a:pt x="63143" y="57314"/>
                  <a:pt x="62784" y="57314"/>
                </a:cubicBezTo>
                <a:cubicBezTo>
                  <a:pt x="62425" y="56593"/>
                  <a:pt x="61706" y="55872"/>
                  <a:pt x="60988" y="55150"/>
                </a:cubicBezTo>
                <a:cubicBezTo>
                  <a:pt x="60269" y="54429"/>
                  <a:pt x="59551" y="53708"/>
                  <a:pt x="58833" y="52987"/>
                </a:cubicBezTo>
                <a:cubicBezTo>
                  <a:pt x="57755" y="52265"/>
                  <a:pt x="57036" y="51183"/>
                  <a:pt x="55959" y="50102"/>
                </a:cubicBezTo>
                <a:cubicBezTo>
                  <a:pt x="55600" y="49741"/>
                  <a:pt x="55600" y="49380"/>
                  <a:pt x="55240" y="49380"/>
                </a:cubicBezTo>
                <a:cubicBezTo>
                  <a:pt x="54522" y="48659"/>
                  <a:pt x="53804" y="47938"/>
                  <a:pt x="53085" y="47216"/>
                </a:cubicBezTo>
                <a:cubicBezTo>
                  <a:pt x="52726" y="46856"/>
                  <a:pt x="52367" y="46495"/>
                  <a:pt x="52008" y="46135"/>
                </a:cubicBezTo>
                <a:cubicBezTo>
                  <a:pt x="51648" y="45774"/>
                  <a:pt x="50930" y="45053"/>
                  <a:pt x="50212" y="44692"/>
                </a:cubicBezTo>
                <a:cubicBezTo>
                  <a:pt x="49852" y="44331"/>
                  <a:pt x="49493" y="43971"/>
                  <a:pt x="48775" y="43610"/>
                </a:cubicBezTo>
                <a:cubicBezTo>
                  <a:pt x="48416" y="43249"/>
                  <a:pt x="48056" y="42889"/>
                  <a:pt x="47697" y="42168"/>
                </a:cubicBezTo>
                <a:cubicBezTo>
                  <a:pt x="47338" y="41807"/>
                  <a:pt x="46620" y="41446"/>
                  <a:pt x="46260" y="41086"/>
                </a:cubicBezTo>
                <a:cubicBezTo>
                  <a:pt x="45901" y="40725"/>
                  <a:pt x="45542" y="40364"/>
                  <a:pt x="45183" y="40364"/>
                </a:cubicBezTo>
                <a:cubicBezTo>
                  <a:pt x="44824" y="39643"/>
                  <a:pt x="44105" y="39282"/>
                  <a:pt x="43746" y="38922"/>
                </a:cubicBezTo>
                <a:cubicBezTo>
                  <a:pt x="43387" y="38561"/>
                  <a:pt x="43028" y="38561"/>
                  <a:pt x="42668" y="38201"/>
                </a:cubicBezTo>
                <a:cubicBezTo>
                  <a:pt x="42309" y="37840"/>
                  <a:pt x="41591" y="37479"/>
                  <a:pt x="41232" y="37119"/>
                </a:cubicBezTo>
                <a:cubicBezTo>
                  <a:pt x="40872" y="37119"/>
                  <a:pt x="40872" y="36758"/>
                  <a:pt x="40154" y="36758"/>
                </a:cubicBezTo>
                <a:cubicBezTo>
                  <a:pt x="39795" y="36037"/>
                  <a:pt x="39436" y="36037"/>
                  <a:pt x="39076" y="35676"/>
                </a:cubicBezTo>
                <a:cubicBezTo>
                  <a:pt x="38717" y="35676"/>
                  <a:pt x="38358" y="35315"/>
                  <a:pt x="37999" y="35315"/>
                </a:cubicBezTo>
                <a:cubicBezTo>
                  <a:pt x="37640" y="34955"/>
                  <a:pt x="37280" y="34594"/>
                  <a:pt x="36921" y="34234"/>
                </a:cubicBezTo>
                <a:cubicBezTo>
                  <a:pt x="36562" y="34234"/>
                  <a:pt x="36203" y="34234"/>
                  <a:pt x="35844" y="33873"/>
                </a:cubicBezTo>
                <a:cubicBezTo>
                  <a:pt x="35484" y="33873"/>
                  <a:pt x="35125" y="33512"/>
                  <a:pt x="34766" y="33152"/>
                </a:cubicBezTo>
                <a:cubicBezTo>
                  <a:pt x="34407" y="33152"/>
                  <a:pt x="34048" y="33152"/>
                  <a:pt x="34048" y="33152"/>
                </a:cubicBezTo>
                <a:cubicBezTo>
                  <a:pt x="33688" y="32791"/>
                  <a:pt x="33329" y="32430"/>
                  <a:pt x="32611" y="32430"/>
                </a:cubicBezTo>
                <a:cubicBezTo>
                  <a:pt x="32611" y="32430"/>
                  <a:pt x="31892" y="32430"/>
                  <a:pt x="31892" y="32070"/>
                </a:cubicBezTo>
                <a:cubicBezTo>
                  <a:pt x="31533" y="32070"/>
                  <a:pt x="31174" y="32070"/>
                  <a:pt x="30815" y="32070"/>
                </a:cubicBezTo>
                <a:cubicBezTo>
                  <a:pt x="30456" y="32070"/>
                  <a:pt x="30096" y="31709"/>
                  <a:pt x="30096" y="31709"/>
                </a:cubicBezTo>
                <a:cubicBezTo>
                  <a:pt x="29737" y="31709"/>
                  <a:pt x="29378" y="31709"/>
                  <a:pt x="29019" y="31709"/>
                </a:cubicBezTo>
                <a:cubicBezTo>
                  <a:pt x="28660" y="31709"/>
                  <a:pt x="28300" y="31709"/>
                  <a:pt x="27941" y="31709"/>
                </a:cubicBezTo>
                <a:cubicBezTo>
                  <a:pt x="27941" y="31709"/>
                  <a:pt x="27582" y="31709"/>
                  <a:pt x="27223" y="31709"/>
                </a:cubicBezTo>
                <a:cubicBezTo>
                  <a:pt x="26864" y="31709"/>
                  <a:pt x="26504" y="31709"/>
                  <a:pt x="26504" y="31709"/>
                </a:cubicBezTo>
                <a:close/>
                <a:moveTo>
                  <a:pt x="53445" y="10702"/>
                </a:moveTo>
                <a:cubicBezTo>
                  <a:pt x="47697" y="8088"/>
                  <a:pt x="43567" y="8989"/>
                  <a:pt x="39795" y="12956"/>
                </a:cubicBezTo>
                <a:cubicBezTo>
                  <a:pt x="36562" y="16202"/>
                  <a:pt x="33688" y="19448"/>
                  <a:pt x="31174" y="22333"/>
                </a:cubicBezTo>
                <a:cubicBezTo>
                  <a:pt x="31174" y="22693"/>
                  <a:pt x="31174" y="22693"/>
                  <a:pt x="31533" y="22693"/>
                </a:cubicBezTo>
                <a:cubicBezTo>
                  <a:pt x="32611" y="23054"/>
                  <a:pt x="33688" y="23054"/>
                  <a:pt x="35125" y="23415"/>
                </a:cubicBezTo>
                <a:cubicBezTo>
                  <a:pt x="35125" y="23775"/>
                  <a:pt x="35484" y="23775"/>
                  <a:pt x="35844" y="23775"/>
                </a:cubicBezTo>
                <a:cubicBezTo>
                  <a:pt x="37280" y="24496"/>
                  <a:pt x="38717" y="24857"/>
                  <a:pt x="40154" y="25578"/>
                </a:cubicBezTo>
                <a:lnTo>
                  <a:pt x="40513" y="25939"/>
                </a:lnTo>
                <a:cubicBezTo>
                  <a:pt x="41591" y="26660"/>
                  <a:pt x="43028" y="27382"/>
                  <a:pt x="44464" y="28103"/>
                </a:cubicBezTo>
                <a:cubicBezTo>
                  <a:pt x="44464" y="28103"/>
                  <a:pt x="44824" y="28463"/>
                  <a:pt x="45183" y="28463"/>
                </a:cubicBezTo>
                <a:cubicBezTo>
                  <a:pt x="46260" y="29545"/>
                  <a:pt x="47697" y="30627"/>
                  <a:pt x="49134" y="31709"/>
                </a:cubicBezTo>
                <a:lnTo>
                  <a:pt x="49493" y="31709"/>
                </a:lnTo>
                <a:cubicBezTo>
                  <a:pt x="50571" y="32430"/>
                  <a:pt x="52008" y="33873"/>
                  <a:pt x="53085" y="34594"/>
                </a:cubicBezTo>
                <a:cubicBezTo>
                  <a:pt x="53444" y="34955"/>
                  <a:pt x="53444" y="35315"/>
                  <a:pt x="53804" y="35315"/>
                </a:cubicBezTo>
                <a:cubicBezTo>
                  <a:pt x="56677" y="37840"/>
                  <a:pt x="58833" y="40004"/>
                  <a:pt x="61347" y="42168"/>
                </a:cubicBezTo>
                <a:cubicBezTo>
                  <a:pt x="61706" y="42889"/>
                  <a:pt x="61706" y="42889"/>
                  <a:pt x="62425" y="43249"/>
                </a:cubicBezTo>
                <a:cubicBezTo>
                  <a:pt x="63143" y="44331"/>
                  <a:pt x="64221" y="45413"/>
                  <a:pt x="65298" y="46495"/>
                </a:cubicBezTo>
                <a:cubicBezTo>
                  <a:pt x="66376" y="47577"/>
                  <a:pt x="67453" y="48659"/>
                  <a:pt x="68531" y="49380"/>
                </a:cubicBezTo>
                <a:cubicBezTo>
                  <a:pt x="68890" y="49741"/>
                  <a:pt x="68890" y="50102"/>
                  <a:pt x="69249" y="50462"/>
                </a:cubicBezTo>
                <a:cubicBezTo>
                  <a:pt x="69968" y="51183"/>
                  <a:pt x="71045" y="52265"/>
                  <a:pt x="71764" y="52987"/>
                </a:cubicBezTo>
                <a:cubicBezTo>
                  <a:pt x="71764" y="52987"/>
                  <a:pt x="72123" y="53347"/>
                  <a:pt x="72482" y="53708"/>
                </a:cubicBezTo>
                <a:cubicBezTo>
                  <a:pt x="73560" y="54429"/>
                  <a:pt x="74278" y="55872"/>
                  <a:pt x="75356" y="56593"/>
                </a:cubicBezTo>
                <a:cubicBezTo>
                  <a:pt x="75356" y="56954"/>
                  <a:pt x="75356" y="57314"/>
                  <a:pt x="75715" y="57314"/>
                </a:cubicBezTo>
                <a:cubicBezTo>
                  <a:pt x="76433" y="58035"/>
                  <a:pt x="77152" y="59117"/>
                  <a:pt x="78229" y="59839"/>
                </a:cubicBezTo>
                <a:cubicBezTo>
                  <a:pt x="78229" y="60199"/>
                  <a:pt x="78589" y="60560"/>
                  <a:pt x="78589" y="60921"/>
                </a:cubicBezTo>
                <a:cubicBezTo>
                  <a:pt x="79307" y="61642"/>
                  <a:pt x="80025" y="62363"/>
                  <a:pt x="80744" y="63445"/>
                </a:cubicBezTo>
                <a:lnTo>
                  <a:pt x="81103" y="63806"/>
                </a:lnTo>
                <a:cubicBezTo>
                  <a:pt x="81821" y="64888"/>
                  <a:pt x="82540" y="65969"/>
                  <a:pt x="83258" y="67051"/>
                </a:cubicBezTo>
                <a:cubicBezTo>
                  <a:pt x="83617" y="67412"/>
                  <a:pt x="83617" y="67412"/>
                  <a:pt x="83617" y="67773"/>
                </a:cubicBezTo>
                <a:cubicBezTo>
                  <a:pt x="84336" y="68494"/>
                  <a:pt x="84695" y="69576"/>
                  <a:pt x="85054" y="70297"/>
                </a:cubicBezTo>
                <a:cubicBezTo>
                  <a:pt x="85413" y="70658"/>
                  <a:pt x="85773" y="70658"/>
                  <a:pt x="85773" y="71018"/>
                </a:cubicBezTo>
                <a:cubicBezTo>
                  <a:pt x="86132" y="72100"/>
                  <a:pt x="86850" y="73182"/>
                  <a:pt x="87209" y="74264"/>
                </a:cubicBezTo>
                <a:cubicBezTo>
                  <a:pt x="89365" y="71740"/>
                  <a:pt x="91520" y="69576"/>
                  <a:pt x="93675" y="67051"/>
                </a:cubicBezTo>
                <a:cubicBezTo>
                  <a:pt x="101218" y="59478"/>
                  <a:pt x="97267" y="50102"/>
                  <a:pt x="76793" y="29545"/>
                </a:cubicBezTo>
                <a:cubicBezTo>
                  <a:pt x="66555" y="19448"/>
                  <a:pt x="59192" y="13317"/>
                  <a:pt x="53445" y="10702"/>
                </a:cubicBezTo>
                <a:close/>
                <a:moveTo>
                  <a:pt x="163091" y="9995"/>
                </a:moveTo>
                <a:cubicBezTo>
                  <a:pt x="158058" y="9995"/>
                  <a:pt x="154104" y="13958"/>
                  <a:pt x="154104" y="19001"/>
                </a:cubicBezTo>
                <a:lnTo>
                  <a:pt x="154104" y="142211"/>
                </a:lnTo>
                <a:cubicBezTo>
                  <a:pt x="154104" y="147615"/>
                  <a:pt x="158058" y="151578"/>
                  <a:pt x="163091" y="151578"/>
                </a:cubicBezTo>
                <a:lnTo>
                  <a:pt x="257641" y="151578"/>
                </a:lnTo>
                <a:cubicBezTo>
                  <a:pt x="258719" y="151578"/>
                  <a:pt x="259798" y="152298"/>
                  <a:pt x="260517" y="152659"/>
                </a:cubicBezTo>
                <a:lnTo>
                  <a:pt x="295389" y="181119"/>
                </a:lnTo>
                <a:lnTo>
                  <a:pt x="295389" y="19001"/>
                </a:lnTo>
                <a:cubicBezTo>
                  <a:pt x="295389" y="13958"/>
                  <a:pt x="291434" y="9995"/>
                  <a:pt x="286042" y="9995"/>
                </a:cubicBezTo>
                <a:lnTo>
                  <a:pt x="163091" y="9995"/>
                </a:lnTo>
                <a:close/>
                <a:moveTo>
                  <a:pt x="163091" y="628"/>
                </a:moveTo>
                <a:lnTo>
                  <a:pt x="286042" y="628"/>
                </a:lnTo>
                <a:cubicBezTo>
                  <a:pt x="296467" y="628"/>
                  <a:pt x="304736" y="8914"/>
                  <a:pt x="304736" y="19001"/>
                </a:cubicBezTo>
                <a:lnTo>
                  <a:pt x="304736" y="190846"/>
                </a:lnTo>
                <a:cubicBezTo>
                  <a:pt x="304736" y="192648"/>
                  <a:pt x="303657" y="194449"/>
                  <a:pt x="301860" y="195170"/>
                </a:cubicBezTo>
                <a:cubicBezTo>
                  <a:pt x="301500" y="195530"/>
                  <a:pt x="300781" y="195530"/>
                  <a:pt x="300062" y="195530"/>
                </a:cubicBezTo>
                <a:cubicBezTo>
                  <a:pt x="298984" y="195530"/>
                  <a:pt x="297905" y="195170"/>
                  <a:pt x="297186" y="194449"/>
                </a:cubicBezTo>
                <a:lnTo>
                  <a:pt x="256203" y="160945"/>
                </a:lnTo>
                <a:lnTo>
                  <a:pt x="163091" y="160945"/>
                </a:lnTo>
                <a:cubicBezTo>
                  <a:pt x="153025" y="160945"/>
                  <a:pt x="144757" y="152659"/>
                  <a:pt x="144757" y="142211"/>
                </a:cubicBezTo>
                <a:lnTo>
                  <a:pt x="144757" y="19001"/>
                </a:lnTo>
                <a:cubicBezTo>
                  <a:pt x="144757" y="8914"/>
                  <a:pt x="153025" y="628"/>
                  <a:pt x="163091" y="628"/>
                </a:cubicBezTo>
                <a:close/>
                <a:moveTo>
                  <a:pt x="46232" y="35"/>
                </a:moveTo>
                <a:cubicBezTo>
                  <a:pt x="59484" y="-793"/>
                  <a:pt x="73290" y="13136"/>
                  <a:pt x="83258" y="23415"/>
                </a:cubicBezTo>
                <a:cubicBezTo>
                  <a:pt x="96549" y="36758"/>
                  <a:pt x="117023" y="56593"/>
                  <a:pt x="100141" y="73543"/>
                </a:cubicBezTo>
                <a:cubicBezTo>
                  <a:pt x="95471" y="78231"/>
                  <a:pt x="91520" y="83280"/>
                  <a:pt x="88646" y="87968"/>
                </a:cubicBezTo>
                <a:cubicBezTo>
                  <a:pt x="73201" y="115737"/>
                  <a:pt x="94393" y="140982"/>
                  <a:pt x="129236" y="175603"/>
                </a:cubicBezTo>
                <a:cubicBezTo>
                  <a:pt x="164079" y="210224"/>
                  <a:pt x="188864" y="231862"/>
                  <a:pt x="216522" y="215633"/>
                </a:cubicBezTo>
                <a:cubicBezTo>
                  <a:pt x="221192" y="213109"/>
                  <a:pt x="226221" y="209502"/>
                  <a:pt x="230891" y="204453"/>
                </a:cubicBezTo>
                <a:cubicBezTo>
                  <a:pt x="238075" y="197601"/>
                  <a:pt x="246696" y="196159"/>
                  <a:pt x="256394" y="201208"/>
                </a:cubicBezTo>
                <a:cubicBezTo>
                  <a:pt x="263937" y="204814"/>
                  <a:pt x="271840" y="212027"/>
                  <a:pt x="281179" y="221403"/>
                </a:cubicBezTo>
                <a:cubicBezTo>
                  <a:pt x="290518" y="230780"/>
                  <a:pt x="297343" y="238714"/>
                  <a:pt x="301294" y="246287"/>
                </a:cubicBezTo>
                <a:cubicBezTo>
                  <a:pt x="306323" y="256024"/>
                  <a:pt x="304886" y="264679"/>
                  <a:pt x="297702" y="271892"/>
                </a:cubicBezTo>
                <a:cubicBezTo>
                  <a:pt x="291237" y="278023"/>
                  <a:pt x="284771" y="283793"/>
                  <a:pt x="277587" y="288481"/>
                </a:cubicBezTo>
                <a:cubicBezTo>
                  <a:pt x="261064" y="299661"/>
                  <a:pt x="243463" y="305071"/>
                  <a:pt x="224784" y="305071"/>
                </a:cubicBezTo>
                <a:cubicBezTo>
                  <a:pt x="183116" y="305071"/>
                  <a:pt x="135702" y="278023"/>
                  <a:pt x="81103" y="223206"/>
                </a:cubicBezTo>
                <a:cubicBezTo>
                  <a:pt x="2438" y="144588"/>
                  <a:pt x="-18755" y="80034"/>
                  <a:pt x="16447" y="26660"/>
                </a:cubicBezTo>
                <a:cubicBezTo>
                  <a:pt x="21116" y="19808"/>
                  <a:pt x="26504" y="12956"/>
                  <a:pt x="33329" y="6465"/>
                </a:cubicBezTo>
                <a:cubicBezTo>
                  <a:pt x="37460" y="2227"/>
                  <a:pt x="41815" y="311"/>
                  <a:pt x="46232" y="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B1B23F-31E2-8814-9D4D-F44E4CE4BBF1}"/>
              </a:ext>
            </a:extLst>
          </p:cNvPr>
          <p:cNvSpPr txBox="1"/>
          <p:nvPr/>
        </p:nvSpPr>
        <p:spPr>
          <a:xfrm>
            <a:off x="2442979" y="1659409"/>
            <a:ext cx="1486304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2000" b="1" dirty="0">
                <a:latin typeface="Poppins" pitchFamily="2" charset="77"/>
                <a:ea typeface="League Spartan" charset="0"/>
                <a:cs typeface="Poppins" pitchFamily="2" charset="77"/>
              </a:rPr>
              <a:t>OPTION 01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0F291C5-BF70-6E83-914E-8327CAD31B70}"/>
              </a:ext>
            </a:extLst>
          </p:cNvPr>
          <p:cNvSpPr txBox="1">
            <a:spLocks/>
          </p:cNvSpPr>
          <p:nvPr/>
        </p:nvSpPr>
        <p:spPr>
          <a:xfrm>
            <a:off x="528287" y="2136150"/>
            <a:ext cx="4963463" cy="713049"/>
          </a:xfrm>
          <a:prstGeom prst="rect">
            <a:avLst/>
          </a:prstGeom>
        </p:spPr>
        <p:txBody>
          <a:bodyPr vert="horz" wrap="square" lIns="217490" tIns="109728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10" name="Freeform 799">
            <a:extLst>
              <a:ext uri="{FF2B5EF4-FFF2-40B4-BE49-F238E27FC236}">
                <a16:creationId xmlns:a16="http://schemas.microsoft.com/office/drawing/2014/main" id="{566CE16C-5D21-E304-1BB0-963272CA4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594" y="1693609"/>
            <a:ext cx="357655" cy="331711"/>
          </a:xfrm>
          <a:custGeom>
            <a:avLst/>
            <a:gdLst/>
            <a:ahLst/>
            <a:cxnLst/>
            <a:rect l="0" t="0" r="r" b="b"/>
            <a:pathLst>
              <a:path w="306026" h="283803">
                <a:moveTo>
                  <a:pt x="93475" y="168490"/>
                </a:moveTo>
                <a:cubicBezTo>
                  <a:pt x="91670" y="173519"/>
                  <a:pt x="89144" y="178908"/>
                  <a:pt x="84091" y="184296"/>
                </a:cubicBezTo>
                <a:cubicBezTo>
                  <a:pt x="86979" y="189685"/>
                  <a:pt x="102498" y="197588"/>
                  <a:pt x="117295" y="201539"/>
                </a:cubicBezTo>
                <a:cubicBezTo>
                  <a:pt x="131731" y="197588"/>
                  <a:pt x="147250" y="189685"/>
                  <a:pt x="150137" y="184296"/>
                </a:cubicBezTo>
                <a:cubicBezTo>
                  <a:pt x="145085" y="178908"/>
                  <a:pt x="142558" y="173519"/>
                  <a:pt x="140754" y="168490"/>
                </a:cubicBezTo>
                <a:cubicBezTo>
                  <a:pt x="133175" y="172441"/>
                  <a:pt x="125235" y="174238"/>
                  <a:pt x="116934" y="174238"/>
                </a:cubicBezTo>
                <a:cubicBezTo>
                  <a:pt x="108994" y="174238"/>
                  <a:pt x="101054" y="172441"/>
                  <a:pt x="93475" y="168490"/>
                </a:cubicBezTo>
                <a:close/>
                <a:moveTo>
                  <a:pt x="141476" y="63235"/>
                </a:moveTo>
                <a:lnTo>
                  <a:pt x="135340" y="70420"/>
                </a:lnTo>
                <a:cubicBezTo>
                  <a:pt x="134618" y="71857"/>
                  <a:pt x="132814" y="72575"/>
                  <a:pt x="131370" y="72575"/>
                </a:cubicBezTo>
                <a:cubicBezTo>
                  <a:pt x="131009" y="72216"/>
                  <a:pt x="94919" y="68265"/>
                  <a:pt x="66407" y="84071"/>
                </a:cubicBezTo>
                <a:cubicBezTo>
                  <a:pt x="66407" y="85867"/>
                  <a:pt x="66407" y="88382"/>
                  <a:pt x="66407" y="89100"/>
                </a:cubicBezTo>
                <a:cubicBezTo>
                  <a:pt x="66407" y="90537"/>
                  <a:pt x="65685" y="91974"/>
                  <a:pt x="64602" y="92692"/>
                </a:cubicBezTo>
                <a:cubicBezTo>
                  <a:pt x="63159" y="93770"/>
                  <a:pt x="61715" y="94129"/>
                  <a:pt x="60272" y="93770"/>
                </a:cubicBezTo>
                <a:cubicBezTo>
                  <a:pt x="58828" y="93770"/>
                  <a:pt x="55580" y="98081"/>
                  <a:pt x="56302" y="105265"/>
                </a:cubicBezTo>
                <a:cubicBezTo>
                  <a:pt x="56663" y="110654"/>
                  <a:pt x="58828" y="114605"/>
                  <a:pt x="60633" y="116042"/>
                </a:cubicBezTo>
                <a:cubicBezTo>
                  <a:pt x="60993" y="116402"/>
                  <a:pt x="61715" y="116761"/>
                  <a:pt x="62076" y="116402"/>
                </a:cubicBezTo>
                <a:cubicBezTo>
                  <a:pt x="63159" y="116042"/>
                  <a:pt x="64602" y="115683"/>
                  <a:pt x="66046" y="116402"/>
                </a:cubicBezTo>
                <a:cubicBezTo>
                  <a:pt x="67129" y="117120"/>
                  <a:pt x="68212" y="118198"/>
                  <a:pt x="68572" y="119275"/>
                </a:cubicBezTo>
                <a:cubicBezTo>
                  <a:pt x="72903" y="135441"/>
                  <a:pt x="81204" y="149092"/>
                  <a:pt x="92753" y="156995"/>
                </a:cubicBezTo>
                <a:cubicBezTo>
                  <a:pt x="107550" y="167771"/>
                  <a:pt x="126678" y="167771"/>
                  <a:pt x="141476" y="156995"/>
                </a:cubicBezTo>
                <a:cubicBezTo>
                  <a:pt x="153025" y="149092"/>
                  <a:pt x="161325" y="135441"/>
                  <a:pt x="165656" y="119275"/>
                </a:cubicBezTo>
                <a:cubicBezTo>
                  <a:pt x="165656" y="118198"/>
                  <a:pt x="166739" y="117120"/>
                  <a:pt x="168183" y="116402"/>
                </a:cubicBezTo>
                <a:cubicBezTo>
                  <a:pt x="169265" y="115683"/>
                  <a:pt x="170709" y="115683"/>
                  <a:pt x="171792" y="116402"/>
                </a:cubicBezTo>
                <a:cubicBezTo>
                  <a:pt x="172513" y="116761"/>
                  <a:pt x="172874" y="116402"/>
                  <a:pt x="173235" y="116042"/>
                </a:cubicBezTo>
                <a:cubicBezTo>
                  <a:pt x="175401" y="114605"/>
                  <a:pt x="177205" y="110654"/>
                  <a:pt x="177927" y="105265"/>
                </a:cubicBezTo>
                <a:cubicBezTo>
                  <a:pt x="178649" y="98081"/>
                  <a:pt x="175401" y="93770"/>
                  <a:pt x="174318" y="93411"/>
                </a:cubicBezTo>
                <a:cubicBezTo>
                  <a:pt x="172874" y="93770"/>
                  <a:pt x="171070" y="93770"/>
                  <a:pt x="169987" y="92692"/>
                </a:cubicBezTo>
                <a:cubicBezTo>
                  <a:pt x="168904" y="91974"/>
                  <a:pt x="167822" y="90537"/>
                  <a:pt x="167822" y="89100"/>
                </a:cubicBezTo>
                <a:cubicBezTo>
                  <a:pt x="167822" y="87663"/>
                  <a:pt x="167822" y="84430"/>
                  <a:pt x="167822" y="81915"/>
                </a:cubicBezTo>
                <a:cubicBezTo>
                  <a:pt x="157355" y="77245"/>
                  <a:pt x="147611" y="75449"/>
                  <a:pt x="147611" y="75449"/>
                </a:cubicBezTo>
                <a:cubicBezTo>
                  <a:pt x="145806" y="74731"/>
                  <a:pt x="144363" y="73653"/>
                  <a:pt x="144002" y="72216"/>
                </a:cubicBezTo>
                <a:lnTo>
                  <a:pt x="141476" y="63235"/>
                </a:lnTo>
                <a:close/>
                <a:moveTo>
                  <a:pt x="116934" y="28390"/>
                </a:moveTo>
                <a:cubicBezTo>
                  <a:pt x="96362" y="28390"/>
                  <a:pt x="81565" y="33779"/>
                  <a:pt x="73264" y="44196"/>
                </a:cubicBezTo>
                <a:cubicBezTo>
                  <a:pt x="65324" y="54255"/>
                  <a:pt x="64963" y="66828"/>
                  <a:pt x="65685" y="74012"/>
                </a:cubicBezTo>
                <a:cubicBezTo>
                  <a:pt x="91670" y="61439"/>
                  <a:pt x="120904" y="62517"/>
                  <a:pt x="129566" y="62876"/>
                </a:cubicBezTo>
                <a:lnTo>
                  <a:pt x="139671" y="50662"/>
                </a:lnTo>
                <a:cubicBezTo>
                  <a:pt x="140393" y="49225"/>
                  <a:pt x="142197" y="48507"/>
                  <a:pt x="144002" y="48866"/>
                </a:cubicBezTo>
                <a:cubicBezTo>
                  <a:pt x="145806" y="49225"/>
                  <a:pt x="147250" y="50303"/>
                  <a:pt x="147611" y="52099"/>
                </a:cubicBezTo>
                <a:lnTo>
                  <a:pt x="152303" y="66828"/>
                </a:lnTo>
                <a:cubicBezTo>
                  <a:pt x="155551" y="67546"/>
                  <a:pt x="161686" y="69342"/>
                  <a:pt x="168904" y="72216"/>
                </a:cubicBezTo>
                <a:cubicBezTo>
                  <a:pt x="169265" y="64672"/>
                  <a:pt x="168183" y="53177"/>
                  <a:pt x="160964" y="44196"/>
                </a:cubicBezTo>
                <a:cubicBezTo>
                  <a:pt x="152664" y="33779"/>
                  <a:pt x="137866" y="28390"/>
                  <a:pt x="116934" y="28390"/>
                </a:cubicBezTo>
                <a:close/>
                <a:moveTo>
                  <a:pt x="116934" y="19050"/>
                </a:moveTo>
                <a:cubicBezTo>
                  <a:pt x="140754" y="19050"/>
                  <a:pt x="158077" y="25516"/>
                  <a:pt x="168183" y="38449"/>
                </a:cubicBezTo>
                <a:cubicBezTo>
                  <a:pt x="181536" y="55332"/>
                  <a:pt x="177927" y="77605"/>
                  <a:pt x="176844" y="81556"/>
                </a:cubicBezTo>
                <a:cubicBezTo>
                  <a:pt x="177205" y="82634"/>
                  <a:pt x="177205" y="83712"/>
                  <a:pt x="177205" y="84789"/>
                </a:cubicBezTo>
                <a:cubicBezTo>
                  <a:pt x="183702" y="86945"/>
                  <a:pt x="188032" y="95566"/>
                  <a:pt x="186950" y="106343"/>
                </a:cubicBezTo>
                <a:cubicBezTo>
                  <a:pt x="186228" y="113528"/>
                  <a:pt x="183702" y="119635"/>
                  <a:pt x="179371" y="122868"/>
                </a:cubicBezTo>
                <a:cubicBezTo>
                  <a:pt x="177566" y="124664"/>
                  <a:pt x="175401" y="125382"/>
                  <a:pt x="173235" y="125742"/>
                </a:cubicBezTo>
                <a:cubicBezTo>
                  <a:pt x="168904" y="141188"/>
                  <a:pt x="160243" y="154121"/>
                  <a:pt x="148694" y="163102"/>
                </a:cubicBezTo>
                <a:cubicBezTo>
                  <a:pt x="150137" y="168131"/>
                  <a:pt x="152303" y="173519"/>
                  <a:pt x="157355" y="178548"/>
                </a:cubicBezTo>
                <a:cubicBezTo>
                  <a:pt x="162047" y="179626"/>
                  <a:pt x="167100" y="180704"/>
                  <a:pt x="171792" y="182141"/>
                </a:cubicBezTo>
                <a:cubicBezTo>
                  <a:pt x="175401" y="182859"/>
                  <a:pt x="179010" y="183937"/>
                  <a:pt x="183702" y="185374"/>
                </a:cubicBezTo>
                <a:cubicBezTo>
                  <a:pt x="193446" y="188607"/>
                  <a:pt x="202469" y="192558"/>
                  <a:pt x="210770" y="196510"/>
                </a:cubicBezTo>
                <a:cubicBezTo>
                  <a:pt x="225206" y="203695"/>
                  <a:pt x="234589" y="218423"/>
                  <a:pt x="234589" y="234588"/>
                </a:cubicBezTo>
                <a:lnTo>
                  <a:pt x="234589" y="279492"/>
                </a:lnTo>
                <a:cubicBezTo>
                  <a:pt x="234589" y="282007"/>
                  <a:pt x="232424" y="283803"/>
                  <a:pt x="229898" y="283803"/>
                </a:cubicBezTo>
                <a:cubicBezTo>
                  <a:pt x="227371" y="283803"/>
                  <a:pt x="225206" y="282007"/>
                  <a:pt x="225206" y="279492"/>
                </a:cubicBezTo>
                <a:lnTo>
                  <a:pt x="225206" y="234588"/>
                </a:lnTo>
                <a:cubicBezTo>
                  <a:pt x="225206" y="222015"/>
                  <a:pt x="217988" y="210520"/>
                  <a:pt x="206439" y="204772"/>
                </a:cubicBezTo>
                <a:cubicBezTo>
                  <a:pt x="198860" y="200461"/>
                  <a:pt x="190559" y="197228"/>
                  <a:pt x="180814" y="194355"/>
                </a:cubicBezTo>
                <a:cubicBezTo>
                  <a:pt x="176483" y="192918"/>
                  <a:pt x="172874" y="191840"/>
                  <a:pt x="169265" y="191121"/>
                </a:cubicBezTo>
                <a:cubicBezTo>
                  <a:pt x="165656" y="189685"/>
                  <a:pt x="162047" y="188966"/>
                  <a:pt x="158438" y="188248"/>
                </a:cubicBezTo>
                <a:cubicBezTo>
                  <a:pt x="153746" y="197947"/>
                  <a:pt x="137145" y="204772"/>
                  <a:pt x="125957" y="208724"/>
                </a:cubicBezTo>
                <a:lnTo>
                  <a:pt x="136423" y="218782"/>
                </a:lnTo>
                <a:lnTo>
                  <a:pt x="138588" y="220578"/>
                </a:lnTo>
                <a:lnTo>
                  <a:pt x="155190" y="204772"/>
                </a:lnTo>
                <a:cubicBezTo>
                  <a:pt x="157355" y="203335"/>
                  <a:pt x="160243" y="203335"/>
                  <a:pt x="162047" y="205131"/>
                </a:cubicBezTo>
                <a:cubicBezTo>
                  <a:pt x="163852" y="206928"/>
                  <a:pt x="163491" y="209801"/>
                  <a:pt x="161686" y="211598"/>
                </a:cubicBezTo>
                <a:lnTo>
                  <a:pt x="141476" y="230278"/>
                </a:lnTo>
                <a:cubicBezTo>
                  <a:pt x="140754" y="231355"/>
                  <a:pt x="139671" y="231715"/>
                  <a:pt x="138588" y="231715"/>
                </a:cubicBezTo>
                <a:cubicBezTo>
                  <a:pt x="137145" y="231715"/>
                  <a:pt x="136062" y="231355"/>
                  <a:pt x="135340" y="230278"/>
                </a:cubicBezTo>
                <a:lnTo>
                  <a:pt x="133896" y="229200"/>
                </a:lnTo>
                <a:lnTo>
                  <a:pt x="130648" y="232792"/>
                </a:lnTo>
                <a:lnTo>
                  <a:pt x="138949" y="278415"/>
                </a:lnTo>
                <a:cubicBezTo>
                  <a:pt x="139671" y="280929"/>
                  <a:pt x="137866" y="283444"/>
                  <a:pt x="135340" y="283803"/>
                </a:cubicBezTo>
                <a:cubicBezTo>
                  <a:pt x="134979" y="283803"/>
                  <a:pt x="134979" y="283803"/>
                  <a:pt x="134618" y="283803"/>
                </a:cubicBezTo>
                <a:cubicBezTo>
                  <a:pt x="132453" y="283803"/>
                  <a:pt x="130287" y="282366"/>
                  <a:pt x="129927" y="279851"/>
                </a:cubicBezTo>
                <a:lnTo>
                  <a:pt x="121626" y="232433"/>
                </a:lnTo>
                <a:cubicBezTo>
                  <a:pt x="121265" y="230996"/>
                  <a:pt x="121626" y="229559"/>
                  <a:pt x="122347" y="228481"/>
                </a:cubicBezTo>
                <a:lnTo>
                  <a:pt x="127039" y="222375"/>
                </a:lnTo>
                <a:lnTo>
                  <a:pt x="117295" y="213035"/>
                </a:lnTo>
                <a:lnTo>
                  <a:pt x="107189" y="222375"/>
                </a:lnTo>
                <a:lnTo>
                  <a:pt x="111881" y="228481"/>
                </a:lnTo>
                <a:cubicBezTo>
                  <a:pt x="112964" y="229559"/>
                  <a:pt x="113325" y="230996"/>
                  <a:pt x="112964" y="232433"/>
                </a:cubicBezTo>
                <a:lnTo>
                  <a:pt x="104302" y="279851"/>
                </a:lnTo>
                <a:cubicBezTo>
                  <a:pt x="103941" y="282366"/>
                  <a:pt x="102137" y="283803"/>
                  <a:pt x="99971" y="283803"/>
                </a:cubicBezTo>
                <a:cubicBezTo>
                  <a:pt x="99610" y="283803"/>
                  <a:pt x="99249" y="283803"/>
                  <a:pt x="98889" y="283803"/>
                </a:cubicBezTo>
                <a:cubicBezTo>
                  <a:pt x="96362" y="283444"/>
                  <a:pt x="94919" y="280929"/>
                  <a:pt x="95280" y="278415"/>
                </a:cubicBezTo>
                <a:lnTo>
                  <a:pt x="103580" y="232792"/>
                </a:lnTo>
                <a:lnTo>
                  <a:pt x="100332" y="229200"/>
                </a:lnTo>
                <a:lnTo>
                  <a:pt x="98889" y="230278"/>
                </a:lnTo>
                <a:cubicBezTo>
                  <a:pt x="98167" y="231355"/>
                  <a:pt x="97084" y="231715"/>
                  <a:pt x="96001" y="231715"/>
                </a:cubicBezTo>
                <a:cubicBezTo>
                  <a:pt x="94919" y="231715"/>
                  <a:pt x="93836" y="231355"/>
                  <a:pt x="92753" y="230278"/>
                </a:cubicBezTo>
                <a:lnTo>
                  <a:pt x="72542" y="211598"/>
                </a:lnTo>
                <a:cubicBezTo>
                  <a:pt x="70738" y="209801"/>
                  <a:pt x="70738" y="206928"/>
                  <a:pt x="72182" y="205131"/>
                </a:cubicBezTo>
                <a:cubicBezTo>
                  <a:pt x="73986" y="203335"/>
                  <a:pt x="76873" y="202976"/>
                  <a:pt x="78678" y="204772"/>
                </a:cubicBezTo>
                <a:lnTo>
                  <a:pt x="96001" y="220578"/>
                </a:lnTo>
                <a:lnTo>
                  <a:pt x="108272" y="208724"/>
                </a:lnTo>
                <a:cubicBezTo>
                  <a:pt x="97445" y="205131"/>
                  <a:pt x="80843" y="197947"/>
                  <a:pt x="76151" y="188607"/>
                </a:cubicBezTo>
                <a:cubicBezTo>
                  <a:pt x="69294" y="189685"/>
                  <a:pt x="64963" y="191121"/>
                  <a:pt x="64963" y="191121"/>
                </a:cubicBezTo>
                <a:cubicBezTo>
                  <a:pt x="61354" y="191840"/>
                  <a:pt x="57745" y="192918"/>
                  <a:pt x="53053" y="194355"/>
                </a:cubicBezTo>
                <a:cubicBezTo>
                  <a:pt x="44031" y="197228"/>
                  <a:pt x="35369" y="200821"/>
                  <a:pt x="27790" y="204772"/>
                </a:cubicBezTo>
                <a:cubicBezTo>
                  <a:pt x="16241" y="210520"/>
                  <a:pt x="9023" y="222015"/>
                  <a:pt x="9023" y="234588"/>
                </a:cubicBezTo>
                <a:lnTo>
                  <a:pt x="9023" y="279492"/>
                </a:lnTo>
                <a:cubicBezTo>
                  <a:pt x="9023" y="282007"/>
                  <a:pt x="7218" y="283803"/>
                  <a:pt x="4692" y="283803"/>
                </a:cubicBezTo>
                <a:cubicBezTo>
                  <a:pt x="1805" y="283803"/>
                  <a:pt x="0" y="282007"/>
                  <a:pt x="0" y="279492"/>
                </a:cubicBezTo>
                <a:lnTo>
                  <a:pt x="0" y="234588"/>
                </a:lnTo>
                <a:cubicBezTo>
                  <a:pt x="0" y="218423"/>
                  <a:pt x="9023" y="204054"/>
                  <a:pt x="23459" y="196510"/>
                </a:cubicBezTo>
                <a:cubicBezTo>
                  <a:pt x="31399" y="192558"/>
                  <a:pt x="40783" y="188607"/>
                  <a:pt x="50527" y="185374"/>
                </a:cubicBezTo>
                <a:cubicBezTo>
                  <a:pt x="54858" y="183937"/>
                  <a:pt x="58828" y="182859"/>
                  <a:pt x="62437" y="181781"/>
                </a:cubicBezTo>
                <a:cubicBezTo>
                  <a:pt x="62798" y="181781"/>
                  <a:pt x="67851" y="180704"/>
                  <a:pt x="76512" y="178908"/>
                </a:cubicBezTo>
                <a:cubicBezTo>
                  <a:pt x="81565" y="173878"/>
                  <a:pt x="84091" y="168131"/>
                  <a:pt x="85535" y="163102"/>
                </a:cubicBezTo>
                <a:cubicBezTo>
                  <a:pt x="74347" y="154480"/>
                  <a:pt x="65685" y="141188"/>
                  <a:pt x="60993" y="125742"/>
                </a:cubicBezTo>
                <a:cubicBezTo>
                  <a:pt x="58828" y="125382"/>
                  <a:pt x="56663" y="124305"/>
                  <a:pt x="54858" y="122868"/>
                </a:cubicBezTo>
                <a:cubicBezTo>
                  <a:pt x="50527" y="119635"/>
                  <a:pt x="48001" y="113528"/>
                  <a:pt x="47279" y="106343"/>
                </a:cubicBezTo>
                <a:cubicBezTo>
                  <a:pt x="46196" y="95566"/>
                  <a:pt x="50527" y="86945"/>
                  <a:pt x="57023" y="84789"/>
                </a:cubicBezTo>
                <a:cubicBezTo>
                  <a:pt x="57023" y="83352"/>
                  <a:pt x="57023" y="82275"/>
                  <a:pt x="57023" y="81556"/>
                </a:cubicBezTo>
                <a:cubicBezTo>
                  <a:pt x="56302" y="77245"/>
                  <a:pt x="52693" y="55332"/>
                  <a:pt x="66046" y="38449"/>
                </a:cubicBezTo>
                <a:cubicBezTo>
                  <a:pt x="76151" y="25516"/>
                  <a:pt x="93114" y="19050"/>
                  <a:pt x="116934" y="19050"/>
                </a:cubicBezTo>
                <a:close/>
                <a:moveTo>
                  <a:pt x="188500" y="0"/>
                </a:moveTo>
                <a:cubicBezTo>
                  <a:pt x="212367" y="0"/>
                  <a:pt x="229724" y="6466"/>
                  <a:pt x="239850" y="19399"/>
                </a:cubicBezTo>
                <a:cubicBezTo>
                  <a:pt x="254314" y="37721"/>
                  <a:pt x="249252" y="61431"/>
                  <a:pt x="248528" y="63227"/>
                </a:cubicBezTo>
                <a:cubicBezTo>
                  <a:pt x="248528" y="63946"/>
                  <a:pt x="248528" y="65023"/>
                  <a:pt x="248528" y="65742"/>
                </a:cubicBezTo>
                <a:cubicBezTo>
                  <a:pt x="255399" y="67538"/>
                  <a:pt x="259377" y="76519"/>
                  <a:pt x="258292" y="87296"/>
                </a:cubicBezTo>
                <a:cubicBezTo>
                  <a:pt x="257931" y="94481"/>
                  <a:pt x="255038" y="100588"/>
                  <a:pt x="251060" y="103822"/>
                </a:cubicBezTo>
                <a:cubicBezTo>
                  <a:pt x="249252" y="105259"/>
                  <a:pt x="247082" y="106336"/>
                  <a:pt x="244912" y="106696"/>
                </a:cubicBezTo>
                <a:cubicBezTo>
                  <a:pt x="240211" y="122143"/>
                  <a:pt x="231532" y="135076"/>
                  <a:pt x="220322" y="144057"/>
                </a:cubicBezTo>
                <a:cubicBezTo>
                  <a:pt x="221407" y="149086"/>
                  <a:pt x="223938" y="154834"/>
                  <a:pt x="228640" y="159864"/>
                </a:cubicBezTo>
                <a:cubicBezTo>
                  <a:pt x="233702" y="160582"/>
                  <a:pt x="238765" y="162019"/>
                  <a:pt x="243466" y="163097"/>
                </a:cubicBezTo>
                <a:cubicBezTo>
                  <a:pt x="247082" y="164175"/>
                  <a:pt x="250698" y="165252"/>
                  <a:pt x="255399" y="166689"/>
                </a:cubicBezTo>
                <a:cubicBezTo>
                  <a:pt x="264801" y="169923"/>
                  <a:pt x="274203" y="173156"/>
                  <a:pt x="282159" y="177467"/>
                </a:cubicBezTo>
                <a:cubicBezTo>
                  <a:pt x="296985" y="185011"/>
                  <a:pt x="306026" y="199740"/>
                  <a:pt x="306026" y="215547"/>
                </a:cubicBezTo>
                <a:lnTo>
                  <a:pt x="306026" y="279492"/>
                </a:lnTo>
                <a:cubicBezTo>
                  <a:pt x="306026" y="282007"/>
                  <a:pt x="303856" y="283803"/>
                  <a:pt x="301325" y="283803"/>
                </a:cubicBezTo>
                <a:cubicBezTo>
                  <a:pt x="298793" y="283803"/>
                  <a:pt x="296624" y="282007"/>
                  <a:pt x="296624" y="279492"/>
                </a:cubicBezTo>
                <a:lnTo>
                  <a:pt x="296624" y="215547"/>
                </a:lnTo>
                <a:cubicBezTo>
                  <a:pt x="296624" y="202973"/>
                  <a:pt x="289391" y="191477"/>
                  <a:pt x="278181" y="185729"/>
                </a:cubicBezTo>
                <a:cubicBezTo>
                  <a:pt x="270226" y="181778"/>
                  <a:pt x="261908" y="178185"/>
                  <a:pt x="252506" y="174952"/>
                </a:cubicBezTo>
                <a:cubicBezTo>
                  <a:pt x="248167" y="173874"/>
                  <a:pt x="244551" y="173156"/>
                  <a:pt x="240935" y="172078"/>
                </a:cubicBezTo>
                <a:cubicBezTo>
                  <a:pt x="237318" y="171000"/>
                  <a:pt x="233702" y="170282"/>
                  <a:pt x="230086" y="169563"/>
                </a:cubicBezTo>
                <a:cubicBezTo>
                  <a:pt x="227555" y="174233"/>
                  <a:pt x="222130" y="179263"/>
                  <a:pt x="213090" y="185011"/>
                </a:cubicBezTo>
                <a:cubicBezTo>
                  <a:pt x="212367" y="185370"/>
                  <a:pt x="211644" y="185729"/>
                  <a:pt x="210559" y="185729"/>
                </a:cubicBezTo>
                <a:cubicBezTo>
                  <a:pt x="209112" y="185729"/>
                  <a:pt x="207666" y="185011"/>
                  <a:pt x="206581" y="183215"/>
                </a:cubicBezTo>
                <a:cubicBezTo>
                  <a:pt x="205496" y="181418"/>
                  <a:pt x="205858" y="178544"/>
                  <a:pt x="208389" y="177107"/>
                </a:cubicBezTo>
                <a:cubicBezTo>
                  <a:pt x="217429" y="171719"/>
                  <a:pt x="220684" y="167767"/>
                  <a:pt x="221407" y="165612"/>
                </a:cubicBezTo>
                <a:cubicBezTo>
                  <a:pt x="216706" y="160582"/>
                  <a:pt x="213813" y="154834"/>
                  <a:pt x="212005" y="149446"/>
                </a:cubicBezTo>
                <a:cubicBezTo>
                  <a:pt x="204773" y="153397"/>
                  <a:pt x="196817" y="155553"/>
                  <a:pt x="188500" y="155553"/>
                </a:cubicBezTo>
                <a:cubicBezTo>
                  <a:pt x="184161" y="155553"/>
                  <a:pt x="179821" y="154834"/>
                  <a:pt x="175482" y="153757"/>
                </a:cubicBezTo>
                <a:cubicBezTo>
                  <a:pt x="173312" y="153038"/>
                  <a:pt x="171866" y="150523"/>
                  <a:pt x="172589" y="148368"/>
                </a:cubicBezTo>
                <a:cubicBezTo>
                  <a:pt x="172950" y="145853"/>
                  <a:pt x="175482" y="144416"/>
                  <a:pt x="178013" y="144775"/>
                </a:cubicBezTo>
                <a:cubicBezTo>
                  <a:pt x="189946" y="148009"/>
                  <a:pt x="202241" y="145853"/>
                  <a:pt x="213090" y="138309"/>
                </a:cubicBezTo>
                <a:cubicBezTo>
                  <a:pt x="224300" y="130046"/>
                  <a:pt x="232979" y="116395"/>
                  <a:pt x="236957" y="100229"/>
                </a:cubicBezTo>
                <a:cubicBezTo>
                  <a:pt x="237318" y="99151"/>
                  <a:pt x="238403" y="97714"/>
                  <a:pt x="239488" y="97355"/>
                </a:cubicBezTo>
                <a:cubicBezTo>
                  <a:pt x="240935" y="96637"/>
                  <a:pt x="242381" y="96637"/>
                  <a:pt x="243466" y="97355"/>
                </a:cubicBezTo>
                <a:cubicBezTo>
                  <a:pt x="243827" y="97355"/>
                  <a:pt x="244551" y="97355"/>
                  <a:pt x="245274" y="96637"/>
                </a:cubicBezTo>
                <a:cubicBezTo>
                  <a:pt x="246720" y="95200"/>
                  <a:pt x="248890" y="91607"/>
                  <a:pt x="249252" y="86578"/>
                </a:cubicBezTo>
                <a:cubicBezTo>
                  <a:pt x="249975" y="79034"/>
                  <a:pt x="247082" y="74723"/>
                  <a:pt x="245636" y="74364"/>
                </a:cubicBezTo>
                <a:cubicBezTo>
                  <a:pt x="244551" y="74723"/>
                  <a:pt x="242743" y="74723"/>
                  <a:pt x="241658" y="73645"/>
                </a:cubicBezTo>
                <a:cubicBezTo>
                  <a:pt x="240211" y="72927"/>
                  <a:pt x="239126" y="71849"/>
                  <a:pt x="239126" y="70053"/>
                </a:cubicBezTo>
                <a:cubicBezTo>
                  <a:pt x="239126" y="68616"/>
                  <a:pt x="239126" y="65023"/>
                  <a:pt x="239126" y="62509"/>
                </a:cubicBezTo>
                <a:cubicBezTo>
                  <a:pt x="224662" y="52809"/>
                  <a:pt x="209112" y="48857"/>
                  <a:pt x="188862" y="51013"/>
                </a:cubicBezTo>
                <a:cubicBezTo>
                  <a:pt x="186330" y="51013"/>
                  <a:pt x="184161" y="49576"/>
                  <a:pt x="183799" y="47061"/>
                </a:cubicBezTo>
                <a:cubicBezTo>
                  <a:pt x="183799" y="44546"/>
                  <a:pt x="185245" y="42032"/>
                  <a:pt x="187777" y="42032"/>
                </a:cubicBezTo>
                <a:cubicBezTo>
                  <a:pt x="208389" y="39876"/>
                  <a:pt x="225385" y="43109"/>
                  <a:pt x="240573" y="52091"/>
                </a:cubicBezTo>
                <a:cubicBezTo>
                  <a:pt x="240935" y="44546"/>
                  <a:pt x="239488" y="33769"/>
                  <a:pt x="232617" y="25147"/>
                </a:cubicBezTo>
                <a:cubicBezTo>
                  <a:pt x="224300" y="14370"/>
                  <a:pt x="209474" y="9340"/>
                  <a:pt x="188500" y="9340"/>
                </a:cubicBezTo>
                <a:cubicBezTo>
                  <a:pt x="174759" y="9340"/>
                  <a:pt x="163548" y="11496"/>
                  <a:pt x="155231" y="16525"/>
                </a:cubicBezTo>
                <a:cubicBezTo>
                  <a:pt x="153062" y="17603"/>
                  <a:pt x="150169" y="16884"/>
                  <a:pt x="148722" y="14370"/>
                </a:cubicBezTo>
                <a:cubicBezTo>
                  <a:pt x="147637" y="12214"/>
                  <a:pt x="148360" y="9699"/>
                  <a:pt x="150530" y="8262"/>
                </a:cubicBezTo>
                <a:cubicBezTo>
                  <a:pt x="160294" y="2874"/>
                  <a:pt x="173312" y="0"/>
                  <a:pt x="1885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D75EB-9B93-013D-110A-3646D4606F1A}"/>
              </a:ext>
            </a:extLst>
          </p:cNvPr>
          <p:cNvSpPr txBox="1"/>
          <p:nvPr/>
        </p:nvSpPr>
        <p:spPr>
          <a:xfrm>
            <a:off x="8610249" y="1659409"/>
            <a:ext cx="1535998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2000" b="1" dirty="0">
                <a:latin typeface="Poppins" pitchFamily="2" charset="77"/>
                <a:ea typeface="League Spartan" charset="0"/>
                <a:cs typeface="Poppins" pitchFamily="2" charset="77"/>
              </a:rPr>
              <a:t>OPTION 02</a:t>
            </a:r>
          </a:p>
        </p:txBody>
      </p:sp>
      <p:sp>
        <p:nvSpPr>
          <p:cNvPr id="15" name="Freeform 763">
            <a:extLst>
              <a:ext uri="{FF2B5EF4-FFF2-40B4-BE49-F238E27FC236}">
                <a16:creationId xmlns:a16="http://schemas.microsoft.com/office/drawing/2014/main" id="{1EE97861-D750-219F-45CC-4EA26E0F6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29" y="3162124"/>
            <a:ext cx="346112" cy="344318"/>
          </a:xfrm>
          <a:custGeom>
            <a:avLst/>
            <a:gdLst/>
            <a:ahLst/>
            <a:cxnLst/>
            <a:rect l="0" t="0" r="r" b="b"/>
            <a:pathLst>
              <a:path w="306027" h="304220">
                <a:moveTo>
                  <a:pt x="221942" y="237708"/>
                </a:moveTo>
                <a:cubicBezTo>
                  <a:pt x="216529" y="240954"/>
                  <a:pt x="210033" y="242037"/>
                  <a:pt x="203176" y="242037"/>
                </a:cubicBezTo>
                <a:cubicBezTo>
                  <a:pt x="196680" y="242037"/>
                  <a:pt x="190545" y="240954"/>
                  <a:pt x="184771" y="238069"/>
                </a:cubicBezTo>
                <a:lnTo>
                  <a:pt x="184771" y="291815"/>
                </a:lnTo>
                <a:lnTo>
                  <a:pt x="201372" y="283518"/>
                </a:lnTo>
                <a:cubicBezTo>
                  <a:pt x="202094" y="283157"/>
                  <a:pt x="202815" y="282797"/>
                  <a:pt x="203176" y="282797"/>
                </a:cubicBezTo>
                <a:cubicBezTo>
                  <a:pt x="204259" y="282797"/>
                  <a:pt x="204620" y="283157"/>
                  <a:pt x="205342" y="283518"/>
                </a:cubicBezTo>
                <a:lnTo>
                  <a:pt x="221942" y="291815"/>
                </a:lnTo>
                <a:lnTo>
                  <a:pt x="221942" y="237708"/>
                </a:lnTo>
                <a:close/>
                <a:moveTo>
                  <a:pt x="107689" y="193733"/>
                </a:moveTo>
                <a:cubicBezTo>
                  <a:pt x="113590" y="193733"/>
                  <a:pt x="119490" y="195379"/>
                  <a:pt x="124139" y="198669"/>
                </a:cubicBezTo>
                <a:cubicBezTo>
                  <a:pt x="126285" y="200054"/>
                  <a:pt x="126643" y="202825"/>
                  <a:pt x="125212" y="204904"/>
                </a:cubicBezTo>
                <a:cubicBezTo>
                  <a:pt x="123424" y="206982"/>
                  <a:pt x="120921" y="207328"/>
                  <a:pt x="118775" y="205943"/>
                </a:cubicBezTo>
                <a:cubicBezTo>
                  <a:pt x="112695" y="201440"/>
                  <a:pt x="103040" y="201440"/>
                  <a:pt x="96960" y="205943"/>
                </a:cubicBezTo>
                <a:cubicBezTo>
                  <a:pt x="92669" y="209060"/>
                  <a:pt x="86589" y="210792"/>
                  <a:pt x="80510" y="210792"/>
                </a:cubicBezTo>
                <a:cubicBezTo>
                  <a:pt x="74788" y="210792"/>
                  <a:pt x="69066" y="209060"/>
                  <a:pt x="64417" y="205943"/>
                </a:cubicBezTo>
                <a:cubicBezTo>
                  <a:pt x="62271" y="204557"/>
                  <a:pt x="61913" y="201440"/>
                  <a:pt x="63344" y="199362"/>
                </a:cubicBezTo>
                <a:cubicBezTo>
                  <a:pt x="64774" y="197630"/>
                  <a:pt x="67635" y="197284"/>
                  <a:pt x="69781" y="198669"/>
                </a:cubicBezTo>
                <a:cubicBezTo>
                  <a:pt x="75503" y="202825"/>
                  <a:pt x="85516" y="202825"/>
                  <a:pt x="91238" y="198669"/>
                </a:cubicBezTo>
                <a:cubicBezTo>
                  <a:pt x="95887" y="195379"/>
                  <a:pt x="101788" y="193733"/>
                  <a:pt x="107689" y="193733"/>
                </a:cubicBezTo>
                <a:close/>
                <a:moveTo>
                  <a:pt x="202834" y="191722"/>
                </a:moveTo>
                <a:cubicBezTo>
                  <a:pt x="197705" y="191722"/>
                  <a:pt x="193675" y="196118"/>
                  <a:pt x="193675" y="201247"/>
                </a:cubicBezTo>
                <a:cubicBezTo>
                  <a:pt x="193675" y="206376"/>
                  <a:pt x="197705" y="210772"/>
                  <a:pt x="202834" y="210772"/>
                </a:cubicBezTo>
                <a:cubicBezTo>
                  <a:pt x="207963" y="210772"/>
                  <a:pt x="212359" y="206376"/>
                  <a:pt x="212359" y="201247"/>
                </a:cubicBezTo>
                <a:cubicBezTo>
                  <a:pt x="212359" y="196118"/>
                  <a:pt x="207963" y="191722"/>
                  <a:pt x="202834" y="191722"/>
                </a:cubicBezTo>
                <a:close/>
                <a:moveTo>
                  <a:pt x="202834" y="182563"/>
                </a:moveTo>
                <a:cubicBezTo>
                  <a:pt x="213458" y="182563"/>
                  <a:pt x="221884" y="190989"/>
                  <a:pt x="221884" y="201247"/>
                </a:cubicBezTo>
                <a:cubicBezTo>
                  <a:pt x="221884" y="211871"/>
                  <a:pt x="213458" y="220297"/>
                  <a:pt x="202834" y="220297"/>
                </a:cubicBezTo>
                <a:cubicBezTo>
                  <a:pt x="192576" y="220297"/>
                  <a:pt x="184150" y="211871"/>
                  <a:pt x="184150" y="201247"/>
                </a:cubicBezTo>
                <a:cubicBezTo>
                  <a:pt x="184150" y="190989"/>
                  <a:pt x="192576" y="182563"/>
                  <a:pt x="202834" y="182563"/>
                </a:cubicBezTo>
                <a:close/>
                <a:moveTo>
                  <a:pt x="203176" y="168091"/>
                </a:moveTo>
                <a:cubicBezTo>
                  <a:pt x="185493" y="168091"/>
                  <a:pt x="171058" y="182880"/>
                  <a:pt x="171058" y="200555"/>
                </a:cubicBezTo>
                <a:cubicBezTo>
                  <a:pt x="171058" y="218590"/>
                  <a:pt x="185493" y="233019"/>
                  <a:pt x="203176" y="233019"/>
                </a:cubicBezTo>
                <a:cubicBezTo>
                  <a:pt x="221220" y="233019"/>
                  <a:pt x="235656" y="218590"/>
                  <a:pt x="235656" y="200555"/>
                </a:cubicBezTo>
                <a:cubicBezTo>
                  <a:pt x="235656" y="182880"/>
                  <a:pt x="221220" y="168091"/>
                  <a:pt x="203176" y="168091"/>
                </a:cubicBezTo>
                <a:close/>
                <a:moveTo>
                  <a:pt x="68191" y="165100"/>
                </a:moveTo>
                <a:lnTo>
                  <a:pt x="129887" y="165100"/>
                </a:lnTo>
                <a:cubicBezTo>
                  <a:pt x="132413" y="165100"/>
                  <a:pt x="134577" y="167217"/>
                  <a:pt x="134577" y="169686"/>
                </a:cubicBezTo>
                <a:cubicBezTo>
                  <a:pt x="134577" y="172155"/>
                  <a:pt x="132413" y="174272"/>
                  <a:pt x="129887" y="174272"/>
                </a:cubicBezTo>
                <a:lnTo>
                  <a:pt x="68191" y="174272"/>
                </a:lnTo>
                <a:cubicBezTo>
                  <a:pt x="65665" y="174272"/>
                  <a:pt x="63500" y="172155"/>
                  <a:pt x="63500" y="169686"/>
                </a:cubicBezTo>
                <a:cubicBezTo>
                  <a:pt x="63500" y="167217"/>
                  <a:pt x="65665" y="165100"/>
                  <a:pt x="68191" y="165100"/>
                </a:cubicBezTo>
                <a:close/>
                <a:moveTo>
                  <a:pt x="192057" y="133350"/>
                </a:moveTo>
                <a:lnTo>
                  <a:pt x="239743" y="133350"/>
                </a:lnTo>
                <a:cubicBezTo>
                  <a:pt x="241927" y="133350"/>
                  <a:pt x="244111" y="135467"/>
                  <a:pt x="244111" y="137936"/>
                </a:cubicBezTo>
                <a:cubicBezTo>
                  <a:pt x="244111" y="140405"/>
                  <a:pt x="241927" y="142522"/>
                  <a:pt x="239743" y="142522"/>
                </a:cubicBezTo>
                <a:lnTo>
                  <a:pt x="192057" y="142522"/>
                </a:lnTo>
                <a:cubicBezTo>
                  <a:pt x="189145" y="142522"/>
                  <a:pt x="187325" y="140405"/>
                  <a:pt x="187325" y="137936"/>
                </a:cubicBezTo>
                <a:cubicBezTo>
                  <a:pt x="187325" y="135467"/>
                  <a:pt x="189145" y="133350"/>
                  <a:pt x="192057" y="133350"/>
                </a:cubicBezTo>
                <a:close/>
                <a:moveTo>
                  <a:pt x="68172" y="133350"/>
                </a:moveTo>
                <a:lnTo>
                  <a:pt x="164833" y="133350"/>
                </a:lnTo>
                <a:cubicBezTo>
                  <a:pt x="167348" y="133350"/>
                  <a:pt x="169504" y="135467"/>
                  <a:pt x="169504" y="137936"/>
                </a:cubicBezTo>
                <a:cubicBezTo>
                  <a:pt x="169504" y="140405"/>
                  <a:pt x="167348" y="142522"/>
                  <a:pt x="164833" y="142522"/>
                </a:cubicBezTo>
                <a:lnTo>
                  <a:pt x="68172" y="142522"/>
                </a:lnTo>
                <a:cubicBezTo>
                  <a:pt x="65656" y="142522"/>
                  <a:pt x="63500" y="140405"/>
                  <a:pt x="63500" y="137936"/>
                </a:cubicBezTo>
                <a:cubicBezTo>
                  <a:pt x="63500" y="135467"/>
                  <a:pt x="65656" y="133350"/>
                  <a:pt x="68172" y="133350"/>
                </a:cubicBezTo>
                <a:close/>
                <a:moveTo>
                  <a:pt x="144397" y="100013"/>
                </a:moveTo>
                <a:lnTo>
                  <a:pt x="239778" y="100013"/>
                </a:lnTo>
                <a:cubicBezTo>
                  <a:pt x="241946" y="100013"/>
                  <a:pt x="244114" y="102130"/>
                  <a:pt x="244114" y="104599"/>
                </a:cubicBezTo>
                <a:cubicBezTo>
                  <a:pt x="244114" y="107068"/>
                  <a:pt x="241946" y="109185"/>
                  <a:pt x="239778" y="109185"/>
                </a:cubicBezTo>
                <a:lnTo>
                  <a:pt x="144397" y="109185"/>
                </a:lnTo>
                <a:cubicBezTo>
                  <a:pt x="141868" y="109185"/>
                  <a:pt x="139700" y="107068"/>
                  <a:pt x="139700" y="104599"/>
                </a:cubicBezTo>
                <a:cubicBezTo>
                  <a:pt x="139700" y="102130"/>
                  <a:pt x="141868" y="100013"/>
                  <a:pt x="144397" y="100013"/>
                </a:cubicBezTo>
                <a:close/>
                <a:moveTo>
                  <a:pt x="68185" y="100013"/>
                </a:moveTo>
                <a:lnTo>
                  <a:pt x="117193" y="100013"/>
                </a:lnTo>
                <a:cubicBezTo>
                  <a:pt x="119716" y="100013"/>
                  <a:pt x="121878" y="102130"/>
                  <a:pt x="121878" y="104599"/>
                </a:cubicBezTo>
                <a:cubicBezTo>
                  <a:pt x="121878" y="107068"/>
                  <a:pt x="119716" y="109185"/>
                  <a:pt x="117193" y="109185"/>
                </a:cubicBezTo>
                <a:lnTo>
                  <a:pt x="68185" y="109185"/>
                </a:lnTo>
                <a:cubicBezTo>
                  <a:pt x="65662" y="109185"/>
                  <a:pt x="63500" y="107068"/>
                  <a:pt x="63500" y="104599"/>
                </a:cubicBezTo>
                <a:cubicBezTo>
                  <a:pt x="63500" y="102130"/>
                  <a:pt x="65662" y="100013"/>
                  <a:pt x="68185" y="100013"/>
                </a:cubicBezTo>
                <a:close/>
                <a:moveTo>
                  <a:pt x="118591" y="68263"/>
                </a:moveTo>
                <a:lnTo>
                  <a:pt x="188670" y="68263"/>
                </a:lnTo>
                <a:cubicBezTo>
                  <a:pt x="191172" y="68263"/>
                  <a:pt x="193318" y="70380"/>
                  <a:pt x="193318" y="72849"/>
                </a:cubicBezTo>
                <a:cubicBezTo>
                  <a:pt x="193318" y="75318"/>
                  <a:pt x="191172" y="77435"/>
                  <a:pt x="188670" y="77435"/>
                </a:cubicBezTo>
                <a:lnTo>
                  <a:pt x="118591" y="77435"/>
                </a:lnTo>
                <a:cubicBezTo>
                  <a:pt x="116088" y="77435"/>
                  <a:pt x="114300" y="75318"/>
                  <a:pt x="114300" y="72849"/>
                </a:cubicBezTo>
                <a:cubicBezTo>
                  <a:pt x="114300" y="70380"/>
                  <a:pt x="116088" y="68263"/>
                  <a:pt x="118591" y="68263"/>
                </a:cubicBezTo>
                <a:close/>
                <a:moveTo>
                  <a:pt x="57446" y="30163"/>
                </a:moveTo>
                <a:lnTo>
                  <a:pt x="246637" y="30163"/>
                </a:lnTo>
                <a:cubicBezTo>
                  <a:pt x="249150" y="30163"/>
                  <a:pt x="251304" y="32323"/>
                  <a:pt x="251304" y="34484"/>
                </a:cubicBezTo>
                <a:cubicBezTo>
                  <a:pt x="251304" y="44926"/>
                  <a:pt x="259560" y="53208"/>
                  <a:pt x="269612" y="53208"/>
                </a:cubicBezTo>
                <a:cubicBezTo>
                  <a:pt x="272125" y="53208"/>
                  <a:pt x="274279" y="55368"/>
                  <a:pt x="274279" y="57889"/>
                </a:cubicBezTo>
                <a:lnTo>
                  <a:pt x="274279" y="219564"/>
                </a:lnTo>
                <a:cubicBezTo>
                  <a:pt x="274279" y="222445"/>
                  <a:pt x="272125" y="224245"/>
                  <a:pt x="269612" y="224245"/>
                </a:cubicBezTo>
                <a:cubicBezTo>
                  <a:pt x="259560" y="224245"/>
                  <a:pt x="251304" y="232527"/>
                  <a:pt x="251304" y="242609"/>
                </a:cubicBezTo>
                <a:cubicBezTo>
                  <a:pt x="251304" y="245130"/>
                  <a:pt x="249150" y="247290"/>
                  <a:pt x="246637" y="247290"/>
                </a:cubicBezTo>
                <a:cubicBezTo>
                  <a:pt x="244124" y="247290"/>
                  <a:pt x="241970" y="245130"/>
                  <a:pt x="241970" y="242609"/>
                </a:cubicBezTo>
                <a:cubicBezTo>
                  <a:pt x="241970" y="228926"/>
                  <a:pt x="252022" y="217764"/>
                  <a:pt x="264945" y="215603"/>
                </a:cubicBezTo>
                <a:lnTo>
                  <a:pt x="264945" y="61850"/>
                </a:lnTo>
                <a:cubicBezTo>
                  <a:pt x="253817" y="60049"/>
                  <a:pt x="244483" y="50687"/>
                  <a:pt x="242688" y="39165"/>
                </a:cubicBezTo>
                <a:lnTo>
                  <a:pt x="61754" y="39165"/>
                </a:lnTo>
                <a:cubicBezTo>
                  <a:pt x="59959" y="50687"/>
                  <a:pt x="50984" y="60049"/>
                  <a:pt x="39138" y="61850"/>
                </a:cubicBezTo>
                <a:lnTo>
                  <a:pt x="39138" y="215603"/>
                </a:lnTo>
                <a:cubicBezTo>
                  <a:pt x="50984" y="217404"/>
                  <a:pt x="59959" y="226405"/>
                  <a:pt x="61754" y="237928"/>
                </a:cubicBezTo>
                <a:lnTo>
                  <a:pt x="156170" y="237928"/>
                </a:lnTo>
                <a:cubicBezTo>
                  <a:pt x="158683" y="237928"/>
                  <a:pt x="160837" y="240449"/>
                  <a:pt x="160837" y="242609"/>
                </a:cubicBezTo>
                <a:cubicBezTo>
                  <a:pt x="160837" y="245130"/>
                  <a:pt x="158683" y="247290"/>
                  <a:pt x="156170" y="247290"/>
                </a:cubicBezTo>
                <a:lnTo>
                  <a:pt x="57446" y="247290"/>
                </a:lnTo>
                <a:cubicBezTo>
                  <a:pt x="54933" y="247290"/>
                  <a:pt x="53138" y="245130"/>
                  <a:pt x="53138" y="242609"/>
                </a:cubicBezTo>
                <a:cubicBezTo>
                  <a:pt x="53138" y="232527"/>
                  <a:pt x="44882" y="224245"/>
                  <a:pt x="34830" y="224245"/>
                </a:cubicBezTo>
                <a:cubicBezTo>
                  <a:pt x="31958" y="224245"/>
                  <a:pt x="30163" y="222445"/>
                  <a:pt x="30163" y="219564"/>
                </a:cubicBezTo>
                <a:lnTo>
                  <a:pt x="30163" y="57889"/>
                </a:lnTo>
                <a:cubicBezTo>
                  <a:pt x="30163" y="55368"/>
                  <a:pt x="31958" y="53208"/>
                  <a:pt x="34830" y="53208"/>
                </a:cubicBezTo>
                <a:cubicBezTo>
                  <a:pt x="44882" y="53208"/>
                  <a:pt x="53138" y="44926"/>
                  <a:pt x="53138" y="34484"/>
                </a:cubicBezTo>
                <a:cubicBezTo>
                  <a:pt x="53138" y="32323"/>
                  <a:pt x="54933" y="30163"/>
                  <a:pt x="57446" y="30163"/>
                </a:cubicBezTo>
                <a:close/>
                <a:moveTo>
                  <a:pt x="22374" y="9018"/>
                </a:moveTo>
                <a:cubicBezTo>
                  <a:pt x="15157" y="9018"/>
                  <a:pt x="9383" y="15150"/>
                  <a:pt x="9383" y="22364"/>
                </a:cubicBezTo>
                <a:lnTo>
                  <a:pt x="9383" y="255744"/>
                </a:lnTo>
                <a:cubicBezTo>
                  <a:pt x="9383" y="262958"/>
                  <a:pt x="15157" y="268729"/>
                  <a:pt x="22374" y="268729"/>
                </a:cubicBezTo>
                <a:lnTo>
                  <a:pt x="175388" y="268729"/>
                </a:lnTo>
                <a:lnTo>
                  <a:pt x="175388" y="231576"/>
                </a:lnTo>
                <a:cubicBezTo>
                  <a:pt x="167088" y="224001"/>
                  <a:pt x="161675" y="212819"/>
                  <a:pt x="161675" y="200555"/>
                </a:cubicBezTo>
                <a:cubicBezTo>
                  <a:pt x="161675" y="177469"/>
                  <a:pt x="180441" y="158712"/>
                  <a:pt x="203176" y="158712"/>
                </a:cubicBezTo>
                <a:cubicBezTo>
                  <a:pt x="226273" y="158712"/>
                  <a:pt x="245038" y="177469"/>
                  <a:pt x="245038" y="200555"/>
                </a:cubicBezTo>
                <a:cubicBezTo>
                  <a:pt x="245038" y="212819"/>
                  <a:pt x="239625" y="223640"/>
                  <a:pt x="231325" y="231576"/>
                </a:cubicBezTo>
                <a:lnTo>
                  <a:pt x="231325" y="268729"/>
                </a:lnTo>
                <a:lnTo>
                  <a:pt x="283653" y="268729"/>
                </a:lnTo>
                <a:cubicBezTo>
                  <a:pt x="290870" y="268729"/>
                  <a:pt x="296644" y="262958"/>
                  <a:pt x="296644" y="255744"/>
                </a:cubicBezTo>
                <a:lnTo>
                  <a:pt x="296644" y="22364"/>
                </a:lnTo>
                <a:cubicBezTo>
                  <a:pt x="296644" y="15150"/>
                  <a:pt x="290870" y="9018"/>
                  <a:pt x="283653" y="9018"/>
                </a:cubicBezTo>
                <a:lnTo>
                  <a:pt x="22374" y="9018"/>
                </a:lnTo>
                <a:close/>
                <a:moveTo>
                  <a:pt x="22374" y="0"/>
                </a:moveTo>
                <a:lnTo>
                  <a:pt x="283653" y="0"/>
                </a:lnTo>
                <a:cubicBezTo>
                  <a:pt x="295923" y="0"/>
                  <a:pt x="306027" y="10100"/>
                  <a:pt x="306027" y="22364"/>
                </a:cubicBezTo>
                <a:lnTo>
                  <a:pt x="306027" y="255744"/>
                </a:lnTo>
                <a:cubicBezTo>
                  <a:pt x="306027" y="268008"/>
                  <a:pt x="295923" y="278108"/>
                  <a:pt x="283653" y="278108"/>
                </a:cubicBezTo>
                <a:lnTo>
                  <a:pt x="231325" y="278108"/>
                </a:lnTo>
                <a:lnTo>
                  <a:pt x="231325" y="299389"/>
                </a:lnTo>
                <a:cubicBezTo>
                  <a:pt x="231325" y="301193"/>
                  <a:pt x="230242" y="302636"/>
                  <a:pt x="228799" y="303357"/>
                </a:cubicBezTo>
                <a:cubicBezTo>
                  <a:pt x="228438" y="303718"/>
                  <a:pt x="227355" y="304079"/>
                  <a:pt x="226634" y="304079"/>
                </a:cubicBezTo>
                <a:cubicBezTo>
                  <a:pt x="225912" y="304079"/>
                  <a:pt x="225190" y="303718"/>
                  <a:pt x="224468" y="303718"/>
                </a:cubicBezTo>
                <a:lnTo>
                  <a:pt x="203176" y="292897"/>
                </a:lnTo>
                <a:lnTo>
                  <a:pt x="182245" y="303718"/>
                </a:lnTo>
                <a:cubicBezTo>
                  <a:pt x="180802" y="304439"/>
                  <a:pt x="178997" y="304439"/>
                  <a:pt x="177915" y="303357"/>
                </a:cubicBezTo>
                <a:cubicBezTo>
                  <a:pt x="176471" y="302636"/>
                  <a:pt x="175388" y="301193"/>
                  <a:pt x="175388" y="299389"/>
                </a:cubicBezTo>
                <a:lnTo>
                  <a:pt x="175388" y="278108"/>
                </a:lnTo>
                <a:lnTo>
                  <a:pt x="22374" y="278108"/>
                </a:lnTo>
                <a:cubicBezTo>
                  <a:pt x="10104" y="278108"/>
                  <a:pt x="0" y="268008"/>
                  <a:pt x="0" y="255744"/>
                </a:cubicBezTo>
                <a:lnTo>
                  <a:pt x="0" y="22364"/>
                </a:lnTo>
                <a:cubicBezTo>
                  <a:pt x="0" y="10100"/>
                  <a:pt x="10104" y="0"/>
                  <a:pt x="22374" y="0"/>
                </a:cubicBezTo>
                <a:close/>
              </a:path>
            </a:pathLst>
          </a:custGeom>
          <a:solidFill>
            <a:srgbClr val="A7CFDC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6" name="Freeform 762">
            <a:extLst>
              <a:ext uri="{FF2B5EF4-FFF2-40B4-BE49-F238E27FC236}">
                <a16:creationId xmlns:a16="http://schemas.microsoft.com/office/drawing/2014/main" id="{CC490A13-827C-CC05-F584-BC402BC5E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30" y="3878681"/>
            <a:ext cx="346111" cy="256446"/>
          </a:xfrm>
          <a:custGeom>
            <a:avLst/>
            <a:gdLst/>
            <a:ahLst/>
            <a:cxnLst/>
            <a:rect l="0" t="0" r="r" b="b"/>
            <a:pathLst>
              <a:path w="305681" h="226205">
                <a:moveTo>
                  <a:pt x="129779" y="198547"/>
                </a:moveTo>
                <a:lnTo>
                  <a:pt x="129779" y="216866"/>
                </a:lnTo>
                <a:lnTo>
                  <a:pt x="175917" y="216866"/>
                </a:lnTo>
                <a:lnTo>
                  <a:pt x="175917" y="198547"/>
                </a:lnTo>
                <a:lnTo>
                  <a:pt x="129779" y="198547"/>
                </a:lnTo>
                <a:close/>
                <a:moveTo>
                  <a:pt x="259637" y="193226"/>
                </a:moveTo>
                <a:cubicBezTo>
                  <a:pt x="262568" y="193226"/>
                  <a:pt x="264400" y="195343"/>
                  <a:pt x="264400" y="197812"/>
                </a:cubicBezTo>
                <a:cubicBezTo>
                  <a:pt x="264400" y="200282"/>
                  <a:pt x="262568" y="202398"/>
                  <a:pt x="259637" y="202398"/>
                </a:cubicBezTo>
                <a:cubicBezTo>
                  <a:pt x="257073" y="202398"/>
                  <a:pt x="255241" y="200282"/>
                  <a:pt x="255241" y="197812"/>
                </a:cubicBezTo>
                <a:cubicBezTo>
                  <a:pt x="255241" y="195343"/>
                  <a:pt x="257073" y="193226"/>
                  <a:pt x="259637" y="193226"/>
                </a:cubicBezTo>
                <a:close/>
                <a:moveTo>
                  <a:pt x="234604" y="193226"/>
                </a:moveTo>
                <a:cubicBezTo>
                  <a:pt x="237168" y="193226"/>
                  <a:pt x="239000" y="195343"/>
                  <a:pt x="239000" y="197812"/>
                </a:cubicBezTo>
                <a:cubicBezTo>
                  <a:pt x="239000" y="200282"/>
                  <a:pt x="237168" y="202398"/>
                  <a:pt x="234604" y="202398"/>
                </a:cubicBezTo>
                <a:cubicBezTo>
                  <a:pt x="231673" y="202398"/>
                  <a:pt x="229841" y="200282"/>
                  <a:pt x="229841" y="197812"/>
                </a:cubicBezTo>
                <a:cubicBezTo>
                  <a:pt x="229841" y="195343"/>
                  <a:pt x="231673" y="193226"/>
                  <a:pt x="234604" y="193226"/>
                </a:cubicBezTo>
                <a:close/>
                <a:moveTo>
                  <a:pt x="71092" y="193226"/>
                </a:moveTo>
                <a:cubicBezTo>
                  <a:pt x="73656" y="193226"/>
                  <a:pt x="75488" y="195343"/>
                  <a:pt x="75488" y="197812"/>
                </a:cubicBezTo>
                <a:cubicBezTo>
                  <a:pt x="75488" y="200282"/>
                  <a:pt x="73656" y="202398"/>
                  <a:pt x="71092" y="202398"/>
                </a:cubicBezTo>
                <a:cubicBezTo>
                  <a:pt x="68527" y="202398"/>
                  <a:pt x="66329" y="200282"/>
                  <a:pt x="66329" y="197812"/>
                </a:cubicBezTo>
                <a:cubicBezTo>
                  <a:pt x="66329" y="195343"/>
                  <a:pt x="68527" y="193226"/>
                  <a:pt x="71092" y="193226"/>
                </a:cubicBezTo>
                <a:close/>
                <a:moveTo>
                  <a:pt x="43927" y="193226"/>
                </a:moveTo>
                <a:cubicBezTo>
                  <a:pt x="46397" y="193226"/>
                  <a:pt x="48513" y="195343"/>
                  <a:pt x="48513" y="197812"/>
                </a:cubicBezTo>
                <a:cubicBezTo>
                  <a:pt x="48513" y="200282"/>
                  <a:pt x="46397" y="202398"/>
                  <a:pt x="43927" y="202398"/>
                </a:cubicBezTo>
                <a:cubicBezTo>
                  <a:pt x="41458" y="202398"/>
                  <a:pt x="39341" y="200282"/>
                  <a:pt x="39341" y="197812"/>
                </a:cubicBezTo>
                <a:cubicBezTo>
                  <a:pt x="39341" y="195343"/>
                  <a:pt x="41458" y="193226"/>
                  <a:pt x="43927" y="193226"/>
                </a:cubicBezTo>
                <a:close/>
                <a:moveTo>
                  <a:pt x="259637" y="167826"/>
                </a:moveTo>
                <a:cubicBezTo>
                  <a:pt x="262568" y="167826"/>
                  <a:pt x="264400" y="169658"/>
                  <a:pt x="264400" y="172222"/>
                </a:cubicBezTo>
                <a:cubicBezTo>
                  <a:pt x="264400" y="175153"/>
                  <a:pt x="262568" y="176985"/>
                  <a:pt x="259637" y="176985"/>
                </a:cubicBezTo>
                <a:cubicBezTo>
                  <a:pt x="257073" y="176985"/>
                  <a:pt x="255241" y="175153"/>
                  <a:pt x="255241" y="172222"/>
                </a:cubicBezTo>
                <a:cubicBezTo>
                  <a:pt x="255241" y="169658"/>
                  <a:pt x="257073" y="167826"/>
                  <a:pt x="259637" y="167826"/>
                </a:cubicBezTo>
                <a:close/>
                <a:moveTo>
                  <a:pt x="234604" y="167826"/>
                </a:moveTo>
                <a:cubicBezTo>
                  <a:pt x="237168" y="167826"/>
                  <a:pt x="239000" y="169658"/>
                  <a:pt x="239000" y="172222"/>
                </a:cubicBezTo>
                <a:cubicBezTo>
                  <a:pt x="239000" y="175153"/>
                  <a:pt x="237168" y="176985"/>
                  <a:pt x="234604" y="176985"/>
                </a:cubicBezTo>
                <a:cubicBezTo>
                  <a:pt x="231673" y="176985"/>
                  <a:pt x="229841" y="175153"/>
                  <a:pt x="229841" y="172222"/>
                </a:cubicBezTo>
                <a:cubicBezTo>
                  <a:pt x="229841" y="169658"/>
                  <a:pt x="231673" y="167826"/>
                  <a:pt x="234604" y="167826"/>
                </a:cubicBezTo>
                <a:close/>
                <a:moveTo>
                  <a:pt x="71092" y="167826"/>
                </a:moveTo>
                <a:cubicBezTo>
                  <a:pt x="73656" y="167826"/>
                  <a:pt x="75488" y="169658"/>
                  <a:pt x="75488" y="172222"/>
                </a:cubicBezTo>
                <a:cubicBezTo>
                  <a:pt x="75488" y="175153"/>
                  <a:pt x="73656" y="176985"/>
                  <a:pt x="71092" y="176985"/>
                </a:cubicBezTo>
                <a:cubicBezTo>
                  <a:pt x="68527" y="176985"/>
                  <a:pt x="66329" y="175153"/>
                  <a:pt x="66329" y="172222"/>
                </a:cubicBezTo>
                <a:cubicBezTo>
                  <a:pt x="66329" y="169658"/>
                  <a:pt x="68527" y="167826"/>
                  <a:pt x="71092" y="167826"/>
                </a:cubicBezTo>
                <a:close/>
                <a:moveTo>
                  <a:pt x="43927" y="167826"/>
                </a:moveTo>
                <a:cubicBezTo>
                  <a:pt x="46397" y="167826"/>
                  <a:pt x="48513" y="169658"/>
                  <a:pt x="48513" y="172222"/>
                </a:cubicBezTo>
                <a:cubicBezTo>
                  <a:pt x="48513" y="175153"/>
                  <a:pt x="46397" y="176985"/>
                  <a:pt x="43927" y="176985"/>
                </a:cubicBezTo>
                <a:cubicBezTo>
                  <a:pt x="41458" y="176985"/>
                  <a:pt x="39341" y="175153"/>
                  <a:pt x="39341" y="172222"/>
                </a:cubicBezTo>
                <a:cubicBezTo>
                  <a:pt x="39341" y="169658"/>
                  <a:pt x="41458" y="167826"/>
                  <a:pt x="43927" y="167826"/>
                </a:cubicBezTo>
                <a:close/>
                <a:moveTo>
                  <a:pt x="180629" y="166239"/>
                </a:moveTo>
                <a:cubicBezTo>
                  <a:pt x="183193" y="166239"/>
                  <a:pt x="185025" y="168071"/>
                  <a:pt x="185025" y="171002"/>
                </a:cubicBezTo>
                <a:cubicBezTo>
                  <a:pt x="185025" y="173566"/>
                  <a:pt x="183193" y="175398"/>
                  <a:pt x="180629" y="175398"/>
                </a:cubicBezTo>
                <a:cubicBezTo>
                  <a:pt x="177698" y="175398"/>
                  <a:pt x="175866" y="173566"/>
                  <a:pt x="175866" y="171002"/>
                </a:cubicBezTo>
                <a:cubicBezTo>
                  <a:pt x="175866" y="168071"/>
                  <a:pt x="177698" y="166239"/>
                  <a:pt x="180629" y="166239"/>
                </a:cubicBezTo>
                <a:close/>
                <a:moveTo>
                  <a:pt x="151877" y="166239"/>
                </a:moveTo>
                <a:cubicBezTo>
                  <a:pt x="154347" y="166239"/>
                  <a:pt x="156463" y="168071"/>
                  <a:pt x="156463" y="171002"/>
                </a:cubicBezTo>
                <a:cubicBezTo>
                  <a:pt x="156463" y="173566"/>
                  <a:pt x="154347" y="175398"/>
                  <a:pt x="151877" y="175398"/>
                </a:cubicBezTo>
                <a:cubicBezTo>
                  <a:pt x="149408" y="175398"/>
                  <a:pt x="147291" y="173566"/>
                  <a:pt x="147291" y="171002"/>
                </a:cubicBezTo>
                <a:cubicBezTo>
                  <a:pt x="147291" y="168071"/>
                  <a:pt x="149408" y="166239"/>
                  <a:pt x="151877" y="166239"/>
                </a:cubicBezTo>
                <a:close/>
                <a:moveTo>
                  <a:pt x="124890" y="166239"/>
                </a:moveTo>
                <a:cubicBezTo>
                  <a:pt x="127360" y="166239"/>
                  <a:pt x="129476" y="168071"/>
                  <a:pt x="129476" y="171002"/>
                </a:cubicBezTo>
                <a:cubicBezTo>
                  <a:pt x="129476" y="173566"/>
                  <a:pt x="127360" y="175398"/>
                  <a:pt x="124890" y="175398"/>
                </a:cubicBezTo>
                <a:cubicBezTo>
                  <a:pt x="122421" y="175398"/>
                  <a:pt x="120304" y="173566"/>
                  <a:pt x="120304" y="171002"/>
                </a:cubicBezTo>
                <a:cubicBezTo>
                  <a:pt x="120304" y="168071"/>
                  <a:pt x="122421" y="166239"/>
                  <a:pt x="124890" y="166239"/>
                </a:cubicBezTo>
                <a:close/>
                <a:moveTo>
                  <a:pt x="259637" y="142426"/>
                </a:moveTo>
                <a:cubicBezTo>
                  <a:pt x="262568" y="142426"/>
                  <a:pt x="264400" y="144543"/>
                  <a:pt x="264400" y="147012"/>
                </a:cubicBezTo>
                <a:cubicBezTo>
                  <a:pt x="264400" y="149482"/>
                  <a:pt x="262568" y="151598"/>
                  <a:pt x="259637" y="151598"/>
                </a:cubicBezTo>
                <a:cubicBezTo>
                  <a:pt x="257073" y="151598"/>
                  <a:pt x="255241" y="149482"/>
                  <a:pt x="255241" y="147012"/>
                </a:cubicBezTo>
                <a:cubicBezTo>
                  <a:pt x="255241" y="144543"/>
                  <a:pt x="257073" y="142426"/>
                  <a:pt x="259637" y="142426"/>
                </a:cubicBezTo>
                <a:close/>
                <a:moveTo>
                  <a:pt x="234604" y="142426"/>
                </a:moveTo>
                <a:cubicBezTo>
                  <a:pt x="237168" y="142426"/>
                  <a:pt x="239000" y="144543"/>
                  <a:pt x="239000" y="147012"/>
                </a:cubicBezTo>
                <a:cubicBezTo>
                  <a:pt x="239000" y="149482"/>
                  <a:pt x="237168" y="151598"/>
                  <a:pt x="234604" y="151598"/>
                </a:cubicBezTo>
                <a:cubicBezTo>
                  <a:pt x="231673" y="151598"/>
                  <a:pt x="229841" y="149482"/>
                  <a:pt x="229841" y="147012"/>
                </a:cubicBezTo>
                <a:cubicBezTo>
                  <a:pt x="229841" y="144543"/>
                  <a:pt x="231673" y="142426"/>
                  <a:pt x="234604" y="142426"/>
                </a:cubicBezTo>
                <a:close/>
                <a:moveTo>
                  <a:pt x="71092" y="142426"/>
                </a:moveTo>
                <a:cubicBezTo>
                  <a:pt x="73656" y="142426"/>
                  <a:pt x="75488" y="144543"/>
                  <a:pt x="75488" y="147012"/>
                </a:cubicBezTo>
                <a:cubicBezTo>
                  <a:pt x="75488" y="149482"/>
                  <a:pt x="73656" y="151598"/>
                  <a:pt x="71092" y="151598"/>
                </a:cubicBezTo>
                <a:cubicBezTo>
                  <a:pt x="68527" y="151598"/>
                  <a:pt x="66329" y="149482"/>
                  <a:pt x="66329" y="147012"/>
                </a:cubicBezTo>
                <a:cubicBezTo>
                  <a:pt x="66329" y="144543"/>
                  <a:pt x="68527" y="142426"/>
                  <a:pt x="71092" y="142426"/>
                </a:cubicBezTo>
                <a:close/>
                <a:moveTo>
                  <a:pt x="43927" y="142426"/>
                </a:moveTo>
                <a:cubicBezTo>
                  <a:pt x="46397" y="142426"/>
                  <a:pt x="48513" y="144543"/>
                  <a:pt x="48513" y="147012"/>
                </a:cubicBezTo>
                <a:cubicBezTo>
                  <a:pt x="48513" y="149482"/>
                  <a:pt x="46397" y="151598"/>
                  <a:pt x="43927" y="151598"/>
                </a:cubicBezTo>
                <a:cubicBezTo>
                  <a:pt x="41458" y="151598"/>
                  <a:pt x="39341" y="149482"/>
                  <a:pt x="39341" y="147012"/>
                </a:cubicBezTo>
                <a:cubicBezTo>
                  <a:pt x="39341" y="144543"/>
                  <a:pt x="41458" y="142426"/>
                  <a:pt x="43927" y="142426"/>
                </a:cubicBezTo>
                <a:close/>
                <a:moveTo>
                  <a:pt x="180629" y="140839"/>
                </a:moveTo>
                <a:cubicBezTo>
                  <a:pt x="183193" y="140839"/>
                  <a:pt x="185025" y="142956"/>
                  <a:pt x="185025" y="145425"/>
                </a:cubicBezTo>
                <a:cubicBezTo>
                  <a:pt x="185025" y="147895"/>
                  <a:pt x="183193" y="150011"/>
                  <a:pt x="180629" y="150011"/>
                </a:cubicBezTo>
                <a:cubicBezTo>
                  <a:pt x="177698" y="150011"/>
                  <a:pt x="175866" y="147895"/>
                  <a:pt x="175866" y="145425"/>
                </a:cubicBezTo>
                <a:cubicBezTo>
                  <a:pt x="175866" y="142956"/>
                  <a:pt x="177698" y="140839"/>
                  <a:pt x="180629" y="140839"/>
                </a:cubicBezTo>
                <a:close/>
                <a:moveTo>
                  <a:pt x="151877" y="140839"/>
                </a:moveTo>
                <a:cubicBezTo>
                  <a:pt x="154347" y="140839"/>
                  <a:pt x="156463" y="142956"/>
                  <a:pt x="156463" y="145425"/>
                </a:cubicBezTo>
                <a:cubicBezTo>
                  <a:pt x="156463" y="147895"/>
                  <a:pt x="154347" y="150011"/>
                  <a:pt x="151877" y="150011"/>
                </a:cubicBezTo>
                <a:cubicBezTo>
                  <a:pt x="149408" y="150011"/>
                  <a:pt x="147291" y="147895"/>
                  <a:pt x="147291" y="145425"/>
                </a:cubicBezTo>
                <a:cubicBezTo>
                  <a:pt x="147291" y="142956"/>
                  <a:pt x="149408" y="140839"/>
                  <a:pt x="151877" y="140839"/>
                </a:cubicBezTo>
                <a:close/>
                <a:moveTo>
                  <a:pt x="124890" y="140839"/>
                </a:moveTo>
                <a:cubicBezTo>
                  <a:pt x="127360" y="140839"/>
                  <a:pt x="129476" y="142956"/>
                  <a:pt x="129476" y="145425"/>
                </a:cubicBezTo>
                <a:cubicBezTo>
                  <a:pt x="129476" y="147895"/>
                  <a:pt x="127360" y="150011"/>
                  <a:pt x="124890" y="150011"/>
                </a:cubicBezTo>
                <a:cubicBezTo>
                  <a:pt x="122421" y="150011"/>
                  <a:pt x="120304" y="147895"/>
                  <a:pt x="120304" y="145425"/>
                </a:cubicBezTo>
                <a:cubicBezTo>
                  <a:pt x="120304" y="142956"/>
                  <a:pt x="122421" y="140839"/>
                  <a:pt x="124890" y="140839"/>
                </a:cubicBezTo>
                <a:close/>
                <a:moveTo>
                  <a:pt x="259637" y="118614"/>
                </a:moveTo>
                <a:cubicBezTo>
                  <a:pt x="262568" y="118614"/>
                  <a:pt x="264400" y="120731"/>
                  <a:pt x="264400" y="123200"/>
                </a:cubicBezTo>
                <a:cubicBezTo>
                  <a:pt x="264400" y="125670"/>
                  <a:pt x="262568" y="127786"/>
                  <a:pt x="259637" y="127786"/>
                </a:cubicBezTo>
                <a:cubicBezTo>
                  <a:pt x="257073" y="127786"/>
                  <a:pt x="255241" y="125670"/>
                  <a:pt x="255241" y="123200"/>
                </a:cubicBezTo>
                <a:cubicBezTo>
                  <a:pt x="255241" y="120731"/>
                  <a:pt x="257073" y="118614"/>
                  <a:pt x="259637" y="118614"/>
                </a:cubicBezTo>
                <a:close/>
                <a:moveTo>
                  <a:pt x="234604" y="118614"/>
                </a:moveTo>
                <a:cubicBezTo>
                  <a:pt x="237168" y="118614"/>
                  <a:pt x="239000" y="120731"/>
                  <a:pt x="239000" y="123200"/>
                </a:cubicBezTo>
                <a:cubicBezTo>
                  <a:pt x="239000" y="125670"/>
                  <a:pt x="237168" y="127786"/>
                  <a:pt x="234604" y="127786"/>
                </a:cubicBezTo>
                <a:cubicBezTo>
                  <a:pt x="231673" y="127786"/>
                  <a:pt x="229841" y="125670"/>
                  <a:pt x="229841" y="123200"/>
                </a:cubicBezTo>
                <a:cubicBezTo>
                  <a:pt x="229841" y="120731"/>
                  <a:pt x="231673" y="118614"/>
                  <a:pt x="234604" y="118614"/>
                </a:cubicBezTo>
                <a:close/>
                <a:moveTo>
                  <a:pt x="71092" y="118614"/>
                </a:moveTo>
                <a:cubicBezTo>
                  <a:pt x="73656" y="118614"/>
                  <a:pt x="75488" y="120731"/>
                  <a:pt x="75488" y="123200"/>
                </a:cubicBezTo>
                <a:cubicBezTo>
                  <a:pt x="75488" y="125670"/>
                  <a:pt x="73656" y="127786"/>
                  <a:pt x="71092" y="127786"/>
                </a:cubicBezTo>
                <a:cubicBezTo>
                  <a:pt x="68527" y="127786"/>
                  <a:pt x="66329" y="125670"/>
                  <a:pt x="66329" y="123200"/>
                </a:cubicBezTo>
                <a:cubicBezTo>
                  <a:pt x="66329" y="120731"/>
                  <a:pt x="68527" y="118614"/>
                  <a:pt x="71092" y="118614"/>
                </a:cubicBezTo>
                <a:close/>
                <a:moveTo>
                  <a:pt x="43927" y="118614"/>
                </a:moveTo>
                <a:cubicBezTo>
                  <a:pt x="46397" y="118614"/>
                  <a:pt x="48513" y="120731"/>
                  <a:pt x="48513" y="123200"/>
                </a:cubicBezTo>
                <a:cubicBezTo>
                  <a:pt x="48513" y="125670"/>
                  <a:pt x="46397" y="127786"/>
                  <a:pt x="43927" y="127786"/>
                </a:cubicBezTo>
                <a:cubicBezTo>
                  <a:pt x="41458" y="127786"/>
                  <a:pt x="39341" y="125670"/>
                  <a:pt x="39341" y="123200"/>
                </a:cubicBezTo>
                <a:cubicBezTo>
                  <a:pt x="39341" y="120731"/>
                  <a:pt x="41458" y="118614"/>
                  <a:pt x="43927" y="118614"/>
                </a:cubicBezTo>
                <a:close/>
                <a:moveTo>
                  <a:pt x="180629" y="115439"/>
                </a:moveTo>
                <a:cubicBezTo>
                  <a:pt x="183193" y="115439"/>
                  <a:pt x="185025" y="117271"/>
                  <a:pt x="185025" y="120202"/>
                </a:cubicBezTo>
                <a:cubicBezTo>
                  <a:pt x="185025" y="122766"/>
                  <a:pt x="183193" y="124598"/>
                  <a:pt x="180629" y="124598"/>
                </a:cubicBezTo>
                <a:cubicBezTo>
                  <a:pt x="177698" y="124598"/>
                  <a:pt x="175866" y="122766"/>
                  <a:pt x="175866" y="120202"/>
                </a:cubicBezTo>
                <a:cubicBezTo>
                  <a:pt x="175866" y="117271"/>
                  <a:pt x="177698" y="115439"/>
                  <a:pt x="180629" y="115439"/>
                </a:cubicBezTo>
                <a:close/>
                <a:moveTo>
                  <a:pt x="151877" y="115439"/>
                </a:moveTo>
                <a:cubicBezTo>
                  <a:pt x="154347" y="115439"/>
                  <a:pt x="156463" y="117271"/>
                  <a:pt x="156463" y="120202"/>
                </a:cubicBezTo>
                <a:cubicBezTo>
                  <a:pt x="156463" y="122766"/>
                  <a:pt x="154347" y="124598"/>
                  <a:pt x="151877" y="124598"/>
                </a:cubicBezTo>
                <a:cubicBezTo>
                  <a:pt x="149408" y="124598"/>
                  <a:pt x="147291" y="122766"/>
                  <a:pt x="147291" y="120202"/>
                </a:cubicBezTo>
                <a:cubicBezTo>
                  <a:pt x="147291" y="117271"/>
                  <a:pt x="149408" y="115439"/>
                  <a:pt x="151877" y="115439"/>
                </a:cubicBezTo>
                <a:close/>
                <a:moveTo>
                  <a:pt x="124890" y="115439"/>
                </a:moveTo>
                <a:cubicBezTo>
                  <a:pt x="127360" y="115439"/>
                  <a:pt x="129476" y="117271"/>
                  <a:pt x="129476" y="120202"/>
                </a:cubicBezTo>
                <a:cubicBezTo>
                  <a:pt x="129476" y="122766"/>
                  <a:pt x="127360" y="124598"/>
                  <a:pt x="124890" y="124598"/>
                </a:cubicBezTo>
                <a:cubicBezTo>
                  <a:pt x="122421" y="124598"/>
                  <a:pt x="120304" y="122766"/>
                  <a:pt x="120304" y="120202"/>
                </a:cubicBezTo>
                <a:cubicBezTo>
                  <a:pt x="120304" y="117271"/>
                  <a:pt x="122421" y="115439"/>
                  <a:pt x="124890" y="115439"/>
                </a:cubicBezTo>
                <a:close/>
                <a:moveTo>
                  <a:pt x="212683" y="101563"/>
                </a:moveTo>
                <a:lnTo>
                  <a:pt x="212683" y="216866"/>
                </a:lnTo>
                <a:lnTo>
                  <a:pt x="282612" y="216866"/>
                </a:lnTo>
                <a:lnTo>
                  <a:pt x="282612" y="101563"/>
                </a:lnTo>
                <a:lnTo>
                  <a:pt x="212683" y="101563"/>
                </a:lnTo>
                <a:close/>
                <a:moveTo>
                  <a:pt x="23084" y="101563"/>
                </a:moveTo>
                <a:lnTo>
                  <a:pt x="23084" y="216866"/>
                </a:lnTo>
                <a:lnTo>
                  <a:pt x="92652" y="216866"/>
                </a:lnTo>
                <a:lnTo>
                  <a:pt x="92652" y="101563"/>
                </a:lnTo>
                <a:lnTo>
                  <a:pt x="23084" y="101563"/>
                </a:lnTo>
                <a:close/>
                <a:moveTo>
                  <a:pt x="180629" y="90039"/>
                </a:moveTo>
                <a:cubicBezTo>
                  <a:pt x="183193" y="90039"/>
                  <a:pt x="185025" y="92237"/>
                  <a:pt x="185025" y="94802"/>
                </a:cubicBezTo>
                <a:cubicBezTo>
                  <a:pt x="185025" y="97366"/>
                  <a:pt x="183193" y="99198"/>
                  <a:pt x="180629" y="99198"/>
                </a:cubicBezTo>
                <a:cubicBezTo>
                  <a:pt x="177698" y="99198"/>
                  <a:pt x="175866" y="97366"/>
                  <a:pt x="175866" y="94802"/>
                </a:cubicBezTo>
                <a:cubicBezTo>
                  <a:pt x="175866" y="92237"/>
                  <a:pt x="177698" y="90039"/>
                  <a:pt x="180629" y="90039"/>
                </a:cubicBezTo>
                <a:close/>
                <a:moveTo>
                  <a:pt x="151877" y="90039"/>
                </a:moveTo>
                <a:cubicBezTo>
                  <a:pt x="154347" y="90039"/>
                  <a:pt x="156463" y="92237"/>
                  <a:pt x="156463" y="94802"/>
                </a:cubicBezTo>
                <a:cubicBezTo>
                  <a:pt x="156463" y="97366"/>
                  <a:pt x="154347" y="99198"/>
                  <a:pt x="151877" y="99198"/>
                </a:cubicBezTo>
                <a:cubicBezTo>
                  <a:pt x="149408" y="99198"/>
                  <a:pt x="147291" y="97366"/>
                  <a:pt x="147291" y="94802"/>
                </a:cubicBezTo>
                <a:cubicBezTo>
                  <a:pt x="147291" y="92237"/>
                  <a:pt x="149408" y="90039"/>
                  <a:pt x="151877" y="90039"/>
                </a:cubicBezTo>
                <a:close/>
                <a:moveTo>
                  <a:pt x="124890" y="90039"/>
                </a:moveTo>
                <a:cubicBezTo>
                  <a:pt x="127360" y="90039"/>
                  <a:pt x="129476" y="92237"/>
                  <a:pt x="129476" y="94802"/>
                </a:cubicBezTo>
                <a:cubicBezTo>
                  <a:pt x="129476" y="97366"/>
                  <a:pt x="127360" y="99198"/>
                  <a:pt x="124890" y="99198"/>
                </a:cubicBezTo>
                <a:cubicBezTo>
                  <a:pt x="122421" y="99198"/>
                  <a:pt x="120304" y="97366"/>
                  <a:pt x="120304" y="94802"/>
                </a:cubicBezTo>
                <a:cubicBezTo>
                  <a:pt x="120304" y="92237"/>
                  <a:pt x="122421" y="90039"/>
                  <a:pt x="124890" y="90039"/>
                </a:cubicBezTo>
                <a:close/>
                <a:moveTo>
                  <a:pt x="102024" y="73905"/>
                </a:moveTo>
                <a:lnTo>
                  <a:pt x="102024" y="96894"/>
                </a:lnTo>
                <a:lnTo>
                  <a:pt x="102024" y="216866"/>
                </a:lnTo>
                <a:lnTo>
                  <a:pt x="120407" y="216866"/>
                </a:lnTo>
                <a:lnTo>
                  <a:pt x="120407" y="193877"/>
                </a:lnTo>
                <a:cubicBezTo>
                  <a:pt x="120407" y="191363"/>
                  <a:pt x="122570" y="189208"/>
                  <a:pt x="125093" y="189208"/>
                </a:cubicBezTo>
                <a:lnTo>
                  <a:pt x="180603" y="189208"/>
                </a:lnTo>
                <a:cubicBezTo>
                  <a:pt x="183126" y="189208"/>
                  <a:pt x="184928" y="191363"/>
                  <a:pt x="184928" y="193877"/>
                </a:cubicBezTo>
                <a:lnTo>
                  <a:pt x="184928" y="216866"/>
                </a:lnTo>
                <a:lnTo>
                  <a:pt x="203672" y="216866"/>
                </a:lnTo>
                <a:lnTo>
                  <a:pt x="203672" y="96894"/>
                </a:lnTo>
                <a:lnTo>
                  <a:pt x="203672" y="73905"/>
                </a:lnTo>
                <a:lnTo>
                  <a:pt x="102024" y="73905"/>
                </a:lnTo>
                <a:close/>
                <a:moveTo>
                  <a:pt x="196823" y="36908"/>
                </a:moveTo>
                <a:lnTo>
                  <a:pt x="229625" y="66003"/>
                </a:lnTo>
                <a:cubicBezTo>
                  <a:pt x="231427" y="67080"/>
                  <a:pt x="231787" y="69235"/>
                  <a:pt x="231427" y="70672"/>
                </a:cubicBezTo>
                <a:cubicBezTo>
                  <a:pt x="230346" y="72827"/>
                  <a:pt x="228543" y="73905"/>
                  <a:pt x="226741" y="73905"/>
                </a:cubicBezTo>
                <a:lnTo>
                  <a:pt x="212683" y="73905"/>
                </a:lnTo>
                <a:lnTo>
                  <a:pt x="212683" y="92224"/>
                </a:lnTo>
                <a:lnTo>
                  <a:pt x="286937" y="92224"/>
                </a:lnTo>
                <a:lnTo>
                  <a:pt x="291263" y="92224"/>
                </a:lnTo>
                <a:lnTo>
                  <a:pt x="247647" y="36908"/>
                </a:lnTo>
                <a:lnTo>
                  <a:pt x="196823" y="36908"/>
                </a:lnTo>
                <a:close/>
                <a:moveTo>
                  <a:pt x="57688" y="36908"/>
                </a:moveTo>
                <a:lnTo>
                  <a:pt x="14072" y="92224"/>
                </a:lnTo>
                <a:lnTo>
                  <a:pt x="18398" y="92224"/>
                </a:lnTo>
                <a:lnTo>
                  <a:pt x="92652" y="92224"/>
                </a:lnTo>
                <a:lnTo>
                  <a:pt x="92652" y="73905"/>
                </a:lnTo>
                <a:lnTo>
                  <a:pt x="78594" y="73905"/>
                </a:lnTo>
                <a:cubicBezTo>
                  <a:pt x="76792" y="73905"/>
                  <a:pt x="74989" y="72827"/>
                  <a:pt x="74268" y="70672"/>
                </a:cubicBezTo>
                <a:cubicBezTo>
                  <a:pt x="73548" y="69235"/>
                  <a:pt x="74268" y="67080"/>
                  <a:pt x="75710" y="66003"/>
                </a:cubicBezTo>
                <a:lnTo>
                  <a:pt x="108512" y="36908"/>
                </a:lnTo>
                <a:lnTo>
                  <a:pt x="57688" y="36908"/>
                </a:lnTo>
                <a:close/>
                <a:moveTo>
                  <a:pt x="152848" y="10686"/>
                </a:moveTo>
                <a:lnTo>
                  <a:pt x="90849" y="64566"/>
                </a:lnTo>
                <a:lnTo>
                  <a:pt x="97338" y="64566"/>
                </a:lnTo>
                <a:lnTo>
                  <a:pt x="208358" y="64566"/>
                </a:lnTo>
                <a:lnTo>
                  <a:pt x="214486" y="64566"/>
                </a:lnTo>
                <a:lnTo>
                  <a:pt x="152848" y="10686"/>
                </a:lnTo>
                <a:close/>
                <a:moveTo>
                  <a:pt x="149604" y="1347"/>
                </a:moveTo>
                <a:cubicBezTo>
                  <a:pt x="151406" y="-449"/>
                  <a:pt x="153929" y="-449"/>
                  <a:pt x="155731" y="1347"/>
                </a:cubicBezTo>
                <a:lnTo>
                  <a:pt x="186370" y="27568"/>
                </a:lnTo>
                <a:lnTo>
                  <a:pt x="249810" y="27568"/>
                </a:lnTo>
                <a:cubicBezTo>
                  <a:pt x="251252" y="27568"/>
                  <a:pt x="252694" y="28646"/>
                  <a:pt x="253775" y="29724"/>
                </a:cubicBezTo>
                <a:lnTo>
                  <a:pt x="304599" y="94020"/>
                </a:lnTo>
                <a:cubicBezTo>
                  <a:pt x="305681" y="95457"/>
                  <a:pt x="305681" y="97612"/>
                  <a:pt x="304960" y="99049"/>
                </a:cubicBezTo>
                <a:cubicBezTo>
                  <a:pt x="304239" y="100486"/>
                  <a:pt x="302437" y="101563"/>
                  <a:pt x="300995" y="101563"/>
                </a:cubicBezTo>
                <a:lnTo>
                  <a:pt x="291623" y="101563"/>
                </a:lnTo>
                <a:lnTo>
                  <a:pt x="291623" y="216866"/>
                </a:lnTo>
                <a:lnTo>
                  <a:pt x="300995" y="216866"/>
                </a:lnTo>
                <a:cubicBezTo>
                  <a:pt x="303518" y="216866"/>
                  <a:pt x="305681" y="219021"/>
                  <a:pt x="305681" y="221535"/>
                </a:cubicBezTo>
                <a:cubicBezTo>
                  <a:pt x="305681" y="224050"/>
                  <a:pt x="303518" y="226205"/>
                  <a:pt x="300995" y="226205"/>
                </a:cubicBezTo>
                <a:lnTo>
                  <a:pt x="286937" y="226205"/>
                </a:lnTo>
                <a:lnTo>
                  <a:pt x="208358" y="226205"/>
                </a:lnTo>
                <a:lnTo>
                  <a:pt x="180603" y="226205"/>
                </a:lnTo>
                <a:lnTo>
                  <a:pt x="125093" y="226205"/>
                </a:lnTo>
                <a:lnTo>
                  <a:pt x="97338" y="226205"/>
                </a:lnTo>
                <a:lnTo>
                  <a:pt x="18398" y="226205"/>
                </a:lnTo>
                <a:lnTo>
                  <a:pt x="4701" y="226205"/>
                </a:lnTo>
                <a:cubicBezTo>
                  <a:pt x="1817" y="226205"/>
                  <a:pt x="15" y="224050"/>
                  <a:pt x="15" y="221535"/>
                </a:cubicBezTo>
                <a:cubicBezTo>
                  <a:pt x="15" y="219021"/>
                  <a:pt x="1817" y="216866"/>
                  <a:pt x="4701" y="216866"/>
                </a:cubicBezTo>
                <a:lnTo>
                  <a:pt x="13712" y="216866"/>
                </a:lnTo>
                <a:lnTo>
                  <a:pt x="13712" y="101563"/>
                </a:lnTo>
                <a:lnTo>
                  <a:pt x="4701" y="101563"/>
                </a:lnTo>
                <a:cubicBezTo>
                  <a:pt x="2898" y="101563"/>
                  <a:pt x="1096" y="100486"/>
                  <a:pt x="375" y="99049"/>
                </a:cubicBezTo>
                <a:cubicBezTo>
                  <a:pt x="-346" y="97612"/>
                  <a:pt x="15" y="95457"/>
                  <a:pt x="1096" y="94020"/>
                </a:cubicBezTo>
                <a:lnTo>
                  <a:pt x="51920" y="29724"/>
                </a:lnTo>
                <a:cubicBezTo>
                  <a:pt x="52641" y="28646"/>
                  <a:pt x="54083" y="27568"/>
                  <a:pt x="55525" y="27568"/>
                </a:cubicBezTo>
                <a:lnTo>
                  <a:pt x="119325" y="27568"/>
                </a:lnTo>
                <a:lnTo>
                  <a:pt x="149604" y="1347"/>
                </a:lnTo>
                <a:close/>
              </a:path>
            </a:pathLst>
          </a:custGeom>
          <a:solidFill>
            <a:srgbClr val="717FAC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7" name="Freeform 761">
            <a:extLst>
              <a:ext uri="{FF2B5EF4-FFF2-40B4-BE49-F238E27FC236}">
                <a16:creationId xmlns:a16="http://schemas.microsoft.com/office/drawing/2014/main" id="{325D251E-6917-910A-7AD5-BABF13C2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02" y="4523886"/>
            <a:ext cx="277965" cy="346111"/>
          </a:xfrm>
          <a:custGeom>
            <a:avLst/>
            <a:gdLst/>
            <a:ahLst/>
            <a:cxnLst/>
            <a:rect l="0" t="0" r="r" b="b"/>
            <a:pathLst>
              <a:path w="246439" h="305466">
                <a:moveTo>
                  <a:pt x="19165" y="296307"/>
                </a:moveTo>
                <a:lnTo>
                  <a:pt x="192006" y="296307"/>
                </a:lnTo>
                <a:cubicBezTo>
                  <a:pt x="194527" y="296307"/>
                  <a:pt x="196687" y="298139"/>
                  <a:pt x="196687" y="300703"/>
                </a:cubicBezTo>
                <a:cubicBezTo>
                  <a:pt x="196687" y="303634"/>
                  <a:pt x="194527" y="305466"/>
                  <a:pt x="192006" y="305466"/>
                </a:cubicBezTo>
                <a:lnTo>
                  <a:pt x="19165" y="305466"/>
                </a:lnTo>
                <a:cubicBezTo>
                  <a:pt x="16645" y="305466"/>
                  <a:pt x="14484" y="303634"/>
                  <a:pt x="14484" y="300703"/>
                </a:cubicBezTo>
                <a:cubicBezTo>
                  <a:pt x="14484" y="298139"/>
                  <a:pt x="16645" y="296307"/>
                  <a:pt x="19165" y="296307"/>
                </a:cubicBezTo>
                <a:close/>
                <a:moveTo>
                  <a:pt x="86222" y="174918"/>
                </a:moveTo>
                <a:cubicBezTo>
                  <a:pt x="84784" y="176721"/>
                  <a:pt x="83706" y="178885"/>
                  <a:pt x="83706" y="181409"/>
                </a:cubicBezTo>
                <a:cubicBezTo>
                  <a:pt x="83706" y="184294"/>
                  <a:pt x="84784" y="186457"/>
                  <a:pt x="86222" y="188261"/>
                </a:cubicBezTo>
                <a:lnTo>
                  <a:pt x="99521" y="201603"/>
                </a:lnTo>
                <a:cubicBezTo>
                  <a:pt x="108147" y="201964"/>
                  <a:pt x="116414" y="201603"/>
                  <a:pt x="124681" y="199800"/>
                </a:cubicBezTo>
                <a:lnTo>
                  <a:pt x="99880" y="174918"/>
                </a:lnTo>
                <a:cubicBezTo>
                  <a:pt x="96286" y="171312"/>
                  <a:pt x="89816" y="171312"/>
                  <a:pt x="86222" y="174918"/>
                </a:cubicBezTo>
                <a:close/>
                <a:moveTo>
                  <a:pt x="142653" y="111089"/>
                </a:moveTo>
                <a:cubicBezTo>
                  <a:pt x="139059" y="114696"/>
                  <a:pt x="139059" y="120826"/>
                  <a:pt x="142653" y="124432"/>
                </a:cubicBezTo>
                <a:lnTo>
                  <a:pt x="164578" y="146429"/>
                </a:lnTo>
                <a:cubicBezTo>
                  <a:pt x="166376" y="148233"/>
                  <a:pt x="166376" y="151117"/>
                  <a:pt x="164578" y="152920"/>
                </a:cubicBezTo>
                <a:cubicBezTo>
                  <a:pt x="162781" y="154724"/>
                  <a:pt x="159906" y="154724"/>
                  <a:pt x="158109" y="152920"/>
                </a:cubicBezTo>
                <a:cubicBezTo>
                  <a:pt x="156311" y="151117"/>
                  <a:pt x="153795" y="150036"/>
                  <a:pt x="151279" y="150036"/>
                </a:cubicBezTo>
                <a:cubicBezTo>
                  <a:pt x="148763" y="150036"/>
                  <a:pt x="146247" y="151117"/>
                  <a:pt x="144810" y="152920"/>
                </a:cubicBezTo>
                <a:cubicBezTo>
                  <a:pt x="140856" y="156527"/>
                  <a:pt x="140856" y="162657"/>
                  <a:pt x="144810" y="166263"/>
                </a:cubicBezTo>
                <a:lnTo>
                  <a:pt x="161703" y="183573"/>
                </a:lnTo>
                <a:cubicBezTo>
                  <a:pt x="165657" y="180327"/>
                  <a:pt x="169610" y="177082"/>
                  <a:pt x="173205" y="173475"/>
                </a:cubicBezTo>
                <a:cubicBezTo>
                  <a:pt x="175002" y="171672"/>
                  <a:pt x="176799" y="169509"/>
                  <a:pt x="178596" y="167345"/>
                </a:cubicBezTo>
                <a:cubicBezTo>
                  <a:pt x="183988" y="161575"/>
                  <a:pt x="188301" y="154363"/>
                  <a:pt x="191895" y="146790"/>
                </a:cubicBezTo>
                <a:lnTo>
                  <a:pt x="156311" y="111089"/>
                </a:lnTo>
                <a:cubicBezTo>
                  <a:pt x="152717" y="107483"/>
                  <a:pt x="146247" y="107483"/>
                  <a:pt x="142653" y="111089"/>
                </a:cubicBezTo>
                <a:close/>
                <a:moveTo>
                  <a:pt x="201960" y="15166"/>
                </a:moveTo>
                <a:lnTo>
                  <a:pt x="182910" y="34279"/>
                </a:lnTo>
                <a:cubicBezTo>
                  <a:pt x="210945" y="64931"/>
                  <a:pt x="218493" y="108926"/>
                  <a:pt x="201600" y="147872"/>
                </a:cubicBezTo>
                <a:cubicBezTo>
                  <a:pt x="201600" y="147872"/>
                  <a:pt x="201600" y="148233"/>
                  <a:pt x="201241" y="148233"/>
                </a:cubicBezTo>
                <a:cubicBezTo>
                  <a:pt x="197287" y="157608"/>
                  <a:pt x="191895" y="165903"/>
                  <a:pt x="185426" y="173475"/>
                </a:cubicBezTo>
                <a:cubicBezTo>
                  <a:pt x="183988" y="175639"/>
                  <a:pt x="181831" y="177803"/>
                  <a:pt x="179675" y="180327"/>
                </a:cubicBezTo>
                <a:cubicBezTo>
                  <a:pt x="174643" y="185015"/>
                  <a:pt x="169610" y="189342"/>
                  <a:pt x="163860" y="192949"/>
                </a:cubicBezTo>
                <a:cubicBezTo>
                  <a:pt x="163500" y="193309"/>
                  <a:pt x="163500" y="193309"/>
                  <a:pt x="163500" y="193309"/>
                </a:cubicBezTo>
                <a:cubicBezTo>
                  <a:pt x="154874" y="199079"/>
                  <a:pt x="145169" y="203767"/>
                  <a:pt x="135105" y="206652"/>
                </a:cubicBezTo>
                <a:cubicBezTo>
                  <a:pt x="125400" y="209537"/>
                  <a:pt x="115336" y="210979"/>
                  <a:pt x="105631" y="210979"/>
                </a:cubicBezTo>
                <a:cubicBezTo>
                  <a:pt x="103115" y="210979"/>
                  <a:pt x="100599" y="210979"/>
                  <a:pt x="98083" y="210619"/>
                </a:cubicBezTo>
                <a:lnTo>
                  <a:pt x="97724" y="210979"/>
                </a:lnTo>
                <a:cubicBezTo>
                  <a:pt x="97724" y="210979"/>
                  <a:pt x="97364" y="210979"/>
                  <a:pt x="97364" y="210619"/>
                </a:cubicBezTo>
                <a:cubicBezTo>
                  <a:pt x="73642" y="209176"/>
                  <a:pt x="51357" y="199079"/>
                  <a:pt x="34104" y="183573"/>
                </a:cubicBezTo>
                <a:lnTo>
                  <a:pt x="15054" y="202324"/>
                </a:lnTo>
                <a:cubicBezTo>
                  <a:pt x="39855" y="225404"/>
                  <a:pt x="71485" y="238025"/>
                  <a:pt x="105272" y="238025"/>
                </a:cubicBezTo>
                <a:cubicBezTo>
                  <a:pt x="140496" y="238025"/>
                  <a:pt x="173564" y="223961"/>
                  <a:pt x="198365" y="199079"/>
                </a:cubicBezTo>
                <a:cubicBezTo>
                  <a:pt x="249045" y="148593"/>
                  <a:pt x="250124" y="67095"/>
                  <a:pt x="201960" y="15166"/>
                </a:cubicBezTo>
                <a:close/>
                <a:moveTo>
                  <a:pt x="95208" y="9757"/>
                </a:moveTo>
                <a:cubicBezTo>
                  <a:pt x="85503" y="10839"/>
                  <a:pt x="76158" y="13363"/>
                  <a:pt x="66812" y="16969"/>
                </a:cubicBezTo>
                <a:cubicBezTo>
                  <a:pt x="58186" y="20936"/>
                  <a:pt x="50638" y="25985"/>
                  <a:pt x="43449" y="31755"/>
                </a:cubicBezTo>
                <a:cubicBezTo>
                  <a:pt x="41652" y="33558"/>
                  <a:pt x="39136" y="35361"/>
                  <a:pt x="37339" y="37524"/>
                </a:cubicBezTo>
                <a:cubicBezTo>
                  <a:pt x="33026" y="41852"/>
                  <a:pt x="29072" y="46900"/>
                  <a:pt x="25477" y="51949"/>
                </a:cubicBezTo>
                <a:cubicBezTo>
                  <a:pt x="20445" y="59161"/>
                  <a:pt x="16851" y="67455"/>
                  <a:pt x="13975" y="75389"/>
                </a:cubicBezTo>
                <a:lnTo>
                  <a:pt x="72563" y="134169"/>
                </a:lnTo>
                <a:cubicBezTo>
                  <a:pt x="76158" y="138135"/>
                  <a:pt x="82268" y="138135"/>
                  <a:pt x="85862" y="134169"/>
                </a:cubicBezTo>
                <a:cubicBezTo>
                  <a:pt x="87660" y="132726"/>
                  <a:pt x="88738" y="129841"/>
                  <a:pt x="88738" y="127317"/>
                </a:cubicBezTo>
                <a:cubicBezTo>
                  <a:pt x="88738" y="124793"/>
                  <a:pt x="87660" y="122629"/>
                  <a:pt x="85862" y="120826"/>
                </a:cubicBezTo>
                <a:lnTo>
                  <a:pt x="40574" y="75028"/>
                </a:lnTo>
                <a:cubicBezTo>
                  <a:pt x="38776" y="73225"/>
                  <a:pt x="38776" y="70340"/>
                  <a:pt x="40574" y="68537"/>
                </a:cubicBezTo>
                <a:cubicBezTo>
                  <a:pt x="42371" y="66734"/>
                  <a:pt x="45606" y="66734"/>
                  <a:pt x="47043" y="68537"/>
                </a:cubicBezTo>
                <a:cubicBezTo>
                  <a:pt x="50638" y="72143"/>
                  <a:pt x="57108" y="72143"/>
                  <a:pt x="60702" y="68537"/>
                </a:cubicBezTo>
                <a:cubicBezTo>
                  <a:pt x="64296" y="64570"/>
                  <a:pt x="64296" y="58801"/>
                  <a:pt x="60702" y="55194"/>
                </a:cubicBezTo>
                <a:cubicBezTo>
                  <a:pt x="58545" y="53391"/>
                  <a:pt x="58545" y="50506"/>
                  <a:pt x="60702" y="48343"/>
                </a:cubicBezTo>
                <a:cubicBezTo>
                  <a:pt x="62140" y="46900"/>
                  <a:pt x="65375" y="46900"/>
                  <a:pt x="67172" y="48343"/>
                </a:cubicBezTo>
                <a:lnTo>
                  <a:pt x="67172" y="48703"/>
                </a:lnTo>
                <a:lnTo>
                  <a:pt x="95926" y="77552"/>
                </a:lnTo>
                <a:cubicBezTo>
                  <a:pt x="99521" y="81159"/>
                  <a:pt x="105991" y="81159"/>
                  <a:pt x="109585" y="77552"/>
                </a:cubicBezTo>
                <a:cubicBezTo>
                  <a:pt x="111382" y="76110"/>
                  <a:pt x="112460" y="73586"/>
                  <a:pt x="112460" y="71061"/>
                </a:cubicBezTo>
                <a:cubicBezTo>
                  <a:pt x="112460" y="68176"/>
                  <a:pt x="111382" y="66013"/>
                  <a:pt x="109585" y="64210"/>
                </a:cubicBezTo>
                <a:lnTo>
                  <a:pt x="94848" y="49785"/>
                </a:lnTo>
                <a:cubicBezTo>
                  <a:pt x="94129" y="48703"/>
                  <a:pt x="93770" y="47622"/>
                  <a:pt x="93770" y="46179"/>
                </a:cubicBezTo>
                <a:cubicBezTo>
                  <a:pt x="93770" y="45458"/>
                  <a:pt x="94129" y="44015"/>
                  <a:pt x="94848" y="43294"/>
                </a:cubicBezTo>
                <a:cubicBezTo>
                  <a:pt x="97005" y="41130"/>
                  <a:pt x="99880" y="41130"/>
                  <a:pt x="101677" y="43294"/>
                </a:cubicBezTo>
                <a:cubicBezTo>
                  <a:pt x="105272" y="46900"/>
                  <a:pt x="111382" y="46900"/>
                  <a:pt x="114976" y="43294"/>
                </a:cubicBezTo>
                <a:cubicBezTo>
                  <a:pt x="118571" y="39327"/>
                  <a:pt x="118571" y="33197"/>
                  <a:pt x="114976" y="29591"/>
                </a:cubicBezTo>
                <a:lnTo>
                  <a:pt x="95208" y="9757"/>
                </a:lnTo>
                <a:close/>
                <a:moveTo>
                  <a:pt x="107788" y="9036"/>
                </a:moveTo>
                <a:lnTo>
                  <a:pt x="121806" y="23100"/>
                </a:lnTo>
                <a:cubicBezTo>
                  <a:pt x="128994" y="30312"/>
                  <a:pt x="128994" y="42212"/>
                  <a:pt x="121806" y="49785"/>
                </a:cubicBezTo>
                <a:cubicBezTo>
                  <a:pt x="118930" y="51949"/>
                  <a:pt x="116055" y="53752"/>
                  <a:pt x="112820" y="54473"/>
                </a:cubicBezTo>
                <a:lnTo>
                  <a:pt x="116055" y="57719"/>
                </a:lnTo>
                <a:cubicBezTo>
                  <a:pt x="119649" y="60964"/>
                  <a:pt x="121806" y="66013"/>
                  <a:pt x="121806" y="71061"/>
                </a:cubicBezTo>
                <a:cubicBezTo>
                  <a:pt x="121806" y="76110"/>
                  <a:pt x="119649" y="80798"/>
                  <a:pt x="116055" y="84404"/>
                </a:cubicBezTo>
                <a:cubicBezTo>
                  <a:pt x="108866" y="91616"/>
                  <a:pt x="97005" y="91616"/>
                  <a:pt x="89816" y="84404"/>
                </a:cubicBezTo>
                <a:lnTo>
                  <a:pt x="71844" y="66373"/>
                </a:lnTo>
                <a:cubicBezTo>
                  <a:pt x="71126" y="69619"/>
                  <a:pt x="69328" y="72504"/>
                  <a:pt x="67172" y="75028"/>
                </a:cubicBezTo>
                <a:cubicBezTo>
                  <a:pt x="64656" y="77552"/>
                  <a:pt x="61780" y="78995"/>
                  <a:pt x="58545" y="80077"/>
                </a:cubicBezTo>
                <a:lnTo>
                  <a:pt x="92692" y="114335"/>
                </a:lnTo>
                <a:cubicBezTo>
                  <a:pt x="95926" y="117941"/>
                  <a:pt x="98083" y="122629"/>
                  <a:pt x="98083" y="127317"/>
                </a:cubicBezTo>
                <a:cubicBezTo>
                  <a:pt x="98083" y="132726"/>
                  <a:pt x="95926" y="137054"/>
                  <a:pt x="92692" y="140660"/>
                </a:cubicBezTo>
                <a:cubicBezTo>
                  <a:pt x="89097" y="144626"/>
                  <a:pt x="84065" y="146429"/>
                  <a:pt x="79033" y="146429"/>
                </a:cubicBezTo>
                <a:cubicBezTo>
                  <a:pt x="74720" y="146429"/>
                  <a:pt x="69688" y="144626"/>
                  <a:pt x="66093" y="140660"/>
                </a:cubicBezTo>
                <a:lnTo>
                  <a:pt x="11100" y="85846"/>
                </a:lnTo>
                <a:cubicBezTo>
                  <a:pt x="4630" y="117580"/>
                  <a:pt x="13975" y="150757"/>
                  <a:pt x="37339" y="173475"/>
                </a:cubicBezTo>
                <a:cubicBezTo>
                  <a:pt x="50278" y="186818"/>
                  <a:pt x="66812" y="195473"/>
                  <a:pt x="84425" y="199440"/>
                </a:cubicBezTo>
                <a:lnTo>
                  <a:pt x="79752" y="194752"/>
                </a:lnTo>
                <a:cubicBezTo>
                  <a:pt x="76517" y="191145"/>
                  <a:pt x="74360" y="186457"/>
                  <a:pt x="74360" y="181409"/>
                </a:cubicBezTo>
                <a:cubicBezTo>
                  <a:pt x="74360" y="176721"/>
                  <a:pt x="76517" y="171672"/>
                  <a:pt x="79752" y="168427"/>
                </a:cubicBezTo>
                <a:cubicBezTo>
                  <a:pt x="87300" y="160854"/>
                  <a:pt x="99161" y="160854"/>
                  <a:pt x="106350" y="168427"/>
                </a:cubicBezTo>
                <a:lnTo>
                  <a:pt x="135105" y="196915"/>
                </a:lnTo>
                <a:cubicBezTo>
                  <a:pt x="141575" y="194752"/>
                  <a:pt x="147685" y="191867"/>
                  <a:pt x="153795" y="188621"/>
                </a:cubicBezTo>
                <a:lnTo>
                  <a:pt x="137980" y="173115"/>
                </a:lnTo>
                <a:cubicBezTo>
                  <a:pt x="130792" y="165542"/>
                  <a:pt x="130792" y="153642"/>
                  <a:pt x="137980" y="146429"/>
                </a:cubicBezTo>
                <a:cubicBezTo>
                  <a:pt x="140496" y="143905"/>
                  <a:pt x="143731" y="142463"/>
                  <a:pt x="146607" y="141381"/>
                </a:cubicBezTo>
                <a:lnTo>
                  <a:pt x="136183" y="130923"/>
                </a:lnTo>
                <a:cubicBezTo>
                  <a:pt x="132948" y="127317"/>
                  <a:pt x="130792" y="122629"/>
                  <a:pt x="130792" y="117941"/>
                </a:cubicBezTo>
                <a:cubicBezTo>
                  <a:pt x="130792" y="112892"/>
                  <a:pt x="132948" y="107844"/>
                  <a:pt x="136183" y="104598"/>
                </a:cubicBezTo>
                <a:cubicBezTo>
                  <a:pt x="139777" y="100992"/>
                  <a:pt x="144450" y="99189"/>
                  <a:pt x="149482" y="99189"/>
                </a:cubicBezTo>
                <a:cubicBezTo>
                  <a:pt x="154514" y="99189"/>
                  <a:pt x="159187" y="100992"/>
                  <a:pt x="162781" y="104598"/>
                </a:cubicBezTo>
                <a:lnTo>
                  <a:pt x="195849" y="137414"/>
                </a:lnTo>
                <a:cubicBezTo>
                  <a:pt x="208070" y="102795"/>
                  <a:pt x="199443" y="63849"/>
                  <a:pt x="173205" y="37524"/>
                </a:cubicBezTo>
                <a:cubicBezTo>
                  <a:pt x="155593" y="19854"/>
                  <a:pt x="132229" y="9757"/>
                  <a:pt x="107788" y="9036"/>
                </a:cubicBezTo>
                <a:close/>
                <a:moveTo>
                  <a:pt x="96286" y="381"/>
                </a:moveTo>
                <a:lnTo>
                  <a:pt x="96645" y="381"/>
                </a:lnTo>
                <a:cubicBezTo>
                  <a:pt x="125760" y="-2143"/>
                  <a:pt x="154874" y="7954"/>
                  <a:pt x="176440" y="27788"/>
                </a:cubicBezTo>
                <a:lnTo>
                  <a:pt x="198365" y="5430"/>
                </a:lnTo>
                <a:cubicBezTo>
                  <a:pt x="200162" y="3627"/>
                  <a:pt x="203397" y="3627"/>
                  <a:pt x="205194" y="5430"/>
                </a:cubicBezTo>
                <a:cubicBezTo>
                  <a:pt x="260188" y="60604"/>
                  <a:pt x="260188" y="150396"/>
                  <a:pt x="205194" y="205570"/>
                </a:cubicBezTo>
                <a:cubicBezTo>
                  <a:pt x="179315" y="231174"/>
                  <a:pt x="145888" y="245959"/>
                  <a:pt x="109944" y="247040"/>
                </a:cubicBezTo>
                <a:lnTo>
                  <a:pt x="109944" y="272283"/>
                </a:lnTo>
                <a:lnTo>
                  <a:pt x="158109" y="272283"/>
                </a:lnTo>
                <a:cubicBezTo>
                  <a:pt x="160265" y="272283"/>
                  <a:pt x="162422" y="274447"/>
                  <a:pt x="162422" y="276971"/>
                </a:cubicBezTo>
                <a:cubicBezTo>
                  <a:pt x="162422" y="279496"/>
                  <a:pt x="160265" y="281659"/>
                  <a:pt x="158109" y="281659"/>
                </a:cubicBezTo>
                <a:lnTo>
                  <a:pt x="52435" y="281659"/>
                </a:lnTo>
                <a:cubicBezTo>
                  <a:pt x="49919" y="281659"/>
                  <a:pt x="47762" y="279496"/>
                  <a:pt x="47762" y="276971"/>
                </a:cubicBezTo>
                <a:cubicBezTo>
                  <a:pt x="47762" y="274447"/>
                  <a:pt x="49919" y="272283"/>
                  <a:pt x="52435" y="272283"/>
                </a:cubicBezTo>
                <a:lnTo>
                  <a:pt x="100599" y="272283"/>
                </a:lnTo>
                <a:lnTo>
                  <a:pt x="100599" y="247040"/>
                </a:lnTo>
                <a:cubicBezTo>
                  <a:pt x="64656" y="245959"/>
                  <a:pt x="30869" y="231174"/>
                  <a:pt x="5349" y="205570"/>
                </a:cubicBezTo>
                <a:cubicBezTo>
                  <a:pt x="3551" y="203767"/>
                  <a:pt x="3551" y="200882"/>
                  <a:pt x="5349" y="199079"/>
                </a:cubicBezTo>
                <a:lnTo>
                  <a:pt x="27634" y="176721"/>
                </a:lnTo>
                <a:cubicBezTo>
                  <a:pt x="2833" y="149675"/>
                  <a:pt x="-6153" y="111089"/>
                  <a:pt x="4270" y="75389"/>
                </a:cubicBezTo>
                <a:cubicBezTo>
                  <a:pt x="7146" y="65292"/>
                  <a:pt x="11459" y="55555"/>
                  <a:pt x="17570" y="46900"/>
                </a:cubicBezTo>
                <a:cubicBezTo>
                  <a:pt x="21524" y="41130"/>
                  <a:pt x="25837" y="35361"/>
                  <a:pt x="30869" y="31033"/>
                </a:cubicBezTo>
                <a:cubicBezTo>
                  <a:pt x="33026" y="28509"/>
                  <a:pt x="35542" y="26345"/>
                  <a:pt x="37339" y="24542"/>
                </a:cubicBezTo>
                <a:cubicBezTo>
                  <a:pt x="45246" y="18051"/>
                  <a:pt x="53873" y="13003"/>
                  <a:pt x="63218" y="8675"/>
                </a:cubicBezTo>
                <a:cubicBezTo>
                  <a:pt x="73642" y="3987"/>
                  <a:pt x="84784" y="1102"/>
                  <a:pt x="96286" y="3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8" name="Freeform 759">
            <a:extLst>
              <a:ext uri="{FF2B5EF4-FFF2-40B4-BE49-F238E27FC236}">
                <a16:creationId xmlns:a16="http://schemas.microsoft.com/office/drawing/2014/main" id="{0CCF53D8-FE77-7EC2-2B59-CC4D60BA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29" y="5244510"/>
            <a:ext cx="344318" cy="251065"/>
          </a:xfrm>
          <a:custGeom>
            <a:avLst/>
            <a:gdLst/>
            <a:ahLst/>
            <a:cxnLst/>
            <a:rect l="0" t="0" r="r" b="b"/>
            <a:pathLst>
              <a:path w="304441" h="221888">
                <a:moveTo>
                  <a:pt x="80962" y="171681"/>
                </a:moveTo>
                <a:cubicBezTo>
                  <a:pt x="56970" y="173947"/>
                  <a:pt x="35764" y="181831"/>
                  <a:pt x="29833" y="184188"/>
                </a:cubicBezTo>
                <a:lnTo>
                  <a:pt x="23363" y="198325"/>
                </a:lnTo>
                <a:lnTo>
                  <a:pt x="129037" y="198325"/>
                </a:lnTo>
                <a:cubicBezTo>
                  <a:pt x="131553" y="198325"/>
                  <a:pt x="133709" y="200500"/>
                  <a:pt x="133709" y="203038"/>
                </a:cubicBezTo>
                <a:cubicBezTo>
                  <a:pt x="133709" y="208113"/>
                  <a:pt x="138023" y="212463"/>
                  <a:pt x="143055" y="212463"/>
                </a:cubicBezTo>
                <a:lnTo>
                  <a:pt x="161386" y="212463"/>
                </a:lnTo>
                <a:cubicBezTo>
                  <a:pt x="166418" y="212463"/>
                  <a:pt x="170731" y="208113"/>
                  <a:pt x="170731" y="203038"/>
                </a:cubicBezTo>
                <a:cubicBezTo>
                  <a:pt x="170731" y="200500"/>
                  <a:pt x="172888" y="198325"/>
                  <a:pt x="175404" y="198325"/>
                </a:cubicBezTo>
                <a:lnTo>
                  <a:pt x="281077" y="198325"/>
                </a:lnTo>
                <a:lnTo>
                  <a:pt x="274608" y="184188"/>
                </a:lnTo>
                <a:cubicBezTo>
                  <a:pt x="262746" y="179475"/>
                  <a:pt x="189781" y="152650"/>
                  <a:pt x="155635" y="192888"/>
                </a:cubicBezTo>
                <a:cubicBezTo>
                  <a:pt x="153838" y="194700"/>
                  <a:pt x="150243" y="194700"/>
                  <a:pt x="148806" y="192888"/>
                </a:cubicBezTo>
                <a:cubicBezTo>
                  <a:pt x="131733" y="172769"/>
                  <a:pt x="104955" y="169416"/>
                  <a:pt x="80962" y="171681"/>
                </a:cubicBezTo>
                <a:close/>
                <a:moveTo>
                  <a:pt x="51758" y="148663"/>
                </a:moveTo>
                <a:lnTo>
                  <a:pt x="43851" y="169688"/>
                </a:lnTo>
                <a:cubicBezTo>
                  <a:pt x="65058" y="163163"/>
                  <a:pt x="99923" y="156275"/>
                  <a:pt x="129037" y="167875"/>
                </a:cubicBezTo>
                <a:cubicBezTo>
                  <a:pt x="114300" y="155550"/>
                  <a:pt x="89858" y="143950"/>
                  <a:pt x="51758" y="148663"/>
                </a:cubicBezTo>
                <a:close/>
                <a:moveTo>
                  <a:pt x="47805" y="139963"/>
                </a:moveTo>
                <a:cubicBezTo>
                  <a:pt x="113941" y="130175"/>
                  <a:pt x="144133" y="167150"/>
                  <a:pt x="153119" y="182013"/>
                </a:cubicBezTo>
                <a:cubicBezTo>
                  <a:pt x="196251" y="140688"/>
                  <a:pt x="276405" y="174400"/>
                  <a:pt x="279640" y="176213"/>
                </a:cubicBezTo>
                <a:cubicBezTo>
                  <a:pt x="280718" y="176575"/>
                  <a:pt x="281437" y="177663"/>
                  <a:pt x="282156" y="178388"/>
                </a:cubicBezTo>
                <a:lnTo>
                  <a:pt x="291141" y="198325"/>
                </a:lnTo>
                <a:lnTo>
                  <a:pt x="299768" y="198325"/>
                </a:lnTo>
                <a:cubicBezTo>
                  <a:pt x="302643" y="198325"/>
                  <a:pt x="304441" y="200500"/>
                  <a:pt x="304441" y="203038"/>
                </a:cubicBezTo>
                <a:cubicBezTo>
                  <a:pt x="304441" y="205575"/>
                  <a:pt x="302643" y="207750"/>
                  <a:pt x="299768" y="207750"/>
                </a:cubicBezTo>
                <a:lnTo>
                  <a:pt x="179358" y="207750"/>
                </a:lnTo>
                <a:cubicBezTo>
                  <a:pt x="177201" y="215725"/>
                  <a:pt x="170012" y="221888"/>
                  <a:pt x="161386" y="221888"/>
                </a:cubicBezTo>
                <a:lnTo>
                  <a:pt x="143055" y="221888"/>
                </a:lnTo>
                <a:cubicBezTo>
                  <a:pt x="134428" y="221888"/>
                  <a:pt x="127240" y="215725"/>
                  <a:pt x="125083" y="207750"/>
                </a:cubicBezTo>
                <a:lnTo>
                  <a:pt x="4673" y="207750"/>
                </a:lnTo>
                <a:cubicBezTo>
                  <a:pt x="1797" y="207750"/>
                  <a:pt x="0" y="205575"/>
                  <a:pt x="0" y="203038"/>
                </a:cubicBezTo>
                <a:cubicBezTo>
                  <a:pt x="0" y="200500"/>
                  <a:pt x="1797" y="198325"/>
                  <a:pt x="4673" y="198325"/>
                </a:cubicBezTo>
                <a:lnTo>
                  <a:pt x="13299" y="198325"/>
                </a:lnTo>
                <a:lnTo>
                  <a:pt x="22285" y="178388"/>
                </a:lnTo>
                <a:cubicBezTo>
                  <a:pt x="23004" y="177663"/>
                  <a:pt x="23723" y="176575"/>
                  <a:pt x="24801" y="176213"/>
                </a:cubicBezTo>
                <a:cubicBezTo>
                  <a:pt x="25160" y="175850"/>
                  <a:pt x="28395" y="174763"/>
                  <a:pt x="32708" y="172950"/>
                </a:cubicBezTo>
                <a:lnTo>
                  <a:pt x="44210" y="143225"/>
                </a:lnTo>
                <a:cubicBezTo>
                  <a:pt x="44570" y="141413"/>
                  <a:pt x="46008" y="140325"/>
                  <a:pt x="47805" y="139963"/>
                </a:cubicBezTo>
                <a:close/>
                <a:moveTo>
                  <a:pt x="180542" y="8980"/>
                </a:moveTo>
                <a:cubicBezTo>
                  <a:pt x="165797" y="8980"/>
                  <a:pt x="153571" y="19757"/>
                  <a:pt x="150694" y="33407"/>
                </a:cubicBezTo>
                <a:cubicBezTo>
                  <a:pt x="167595" y="40591"/>
                  <a:pt x="179463" y="57115"/>
                  <a:pt x="179463" y="76513"/>
                </a:cubicBezTo>
                <a:cubicBezTo>
                  <a:pt x="179463" y="77591"/>
                  <a:pt x="179463" y="78309"/>
                  <a:pt x="179463" y="79028"/>
                </a:cubicBezTo>
                <a:cubicBezTo>
                  <a:pt x="195286" y="78309"/>
                  <a:pt x="208951" y="86571"/>
                  <a:pt x="216143" y="99144"/>
                </a:cubicBezTo>
                <a:lnTo>
                  <a:pt x="240237" y="99144"/>
                </a:lnTo>
                <a:cubicBezTo>
                  <a:pt x="250666" y="99144"/>
                  <a:pt x="258577" y="91241"/>
                  <a:pt x="258577" y="81183"/>
                </a:cubicBezTo>
                <a:cubicBezTo>
                  <a:pt x="258577" y="72202"/>
                  <a:pt x="252464" y="64659"/>
                  <a:pt x="243833" y="63222"/>
                </a:cubicBezTo>
                <a:cubicBezTo>
                  <a:pt x="242395" y="62863"/>
                  <a:pt x="241316" y="62144"/>
                  <a:pt x="240597" y="60708"/>
                </a:cubicBezTo>
                <a:cubicBezTo>
                  <a:pt x="239878" y="59271"/>
                  <a:pt x="239878" y="57834"/>
                  <a:pt x="240597" y="56397"/>
                </a:cubicBezTo>
                <a:cubicBezTo>
                  <a:pt x="242035" y="54242"/>
                  <a:pt x="242755" y="51727"/>
                  <a:pt x="242755" y="49213"/>
                </a:cubicBezTo>
                <a:cubicBezTo>
                  <a:pt x="242755" y="41310"/>
                  <a:pt x="236281" y="34485"/>
                  <a:pt x="228010" y="34485"/>
                </a:cubicBezTo>
                <a:cubicBezTo>
                  <a:pt x="224414" y="34485"/>
                  <a:pt x="220818" y="35922"/>
                  <a:pt x="217941" y="38436"/>
                </a:cubicBezTo>
                <a:cubicBezTo>
                  <a:pt x="216862" y="39514"/>
                  <a:pt x="215064" y="39873"/>
                  <a:pt x="213266" y="39155"/>
                </a:cubicBezTo>
                <a:cubicBezTo>
                  <a:pt x="211828" y="38795"/>
                  <a:pt x="210749" y="37358"/>
                  <a:pt x="210389" y="35562"/>
                </a:cubicBezTo>
                <a:cubicBezTo>
                  <a:pt x="208591" y="20475"/>
                  <a:pt x="195645" y="8980"/>
                  <a:pt x="180542" y="8980"/>
                </a:cubicBezTo>
                <a:close/>
                <a:moveTo>
                  <a:pt x="180542" y="0"/>
                </a:moveTo>
                <a:cubicBezTo>
                  <a:pt x="197803" y="0"/>
                  <a:pt x="212907" y="11495"/>
                  <a:pt x="217941" y="27660"/>
                </a:cubicBezTo>
                <a:cubicBezTo>
                  <a:pt x="221178" y="25864"/>
                  <a:pt x="224414" y="25145"/>
                  <a:pt x="228010" y="25145"/>
                </a:cubicBezTo>
                <a:cubicBezTo>
                  <a:pt x="241316" y="25145"/>
                  <a:pt x="252104" y="35922"/>
                  <a:pt x="252104" y="49213"/>
                </a:cubicBezTo>
                <a:cubicBezTo>
                  <a:pt x="252104" y="51368"/>
                  <a:pt x="251385" y="53523"/>
                  <a:pt x="251026" y="55679"/>
                </a:cubicBezTo>
                <a:cubicBezTo>
                  <a:pt x="261095" y="59989"/>
                  <a:pt x="267927" y="70047"/>
                  <a:pt x="267927" y="81183"/>
                </a:cubicBezTo>
                <a:cubicBezTo>
                  <a:pt x="267927" y="96270"/>
                  <a:pt x="255701" y="108483"/>
                  <a:pt x="240237" y="108483"/>
                </a:cubicBezTo>
                <a:lnTo>
                  <a:pt x="220459" y="108483"/>
                </a:lnTo>
                <a:cubicBezTo>
                  <a:pt x="221178" y="112075"/>
                  <a:pt x="221897" y="115668"/>
                  <a:pt x="221897" y="119260"/>
                </a:cubicBezTo>
                <a:cubicBezTo>
                  <a:pt x="221897" y="128959"/>
                  <a:pt x="218301" y="138298"/>
                  <a:pt x="212187" y="145483"/>
                </a:cubicBezTo>
                <a:cubicBezTo>
                  <a:pt x="211109" y="146560"/>
                  <a:pt x="210030" y="147279"/>
                  <a:pt x="208591" y="147279"/>
                </a:cubicBezTo>
                <a:cubicBezTo>
                  <a:pt x="207512" y="147279"/>
                  <a:pt x="206434" y="146560"/>
                  <a:pt x="205714" y="146201"/>
                </a:cubicBezTo>
                <a:cubicBezTo>
                  <a:pt x="203557" y="144405"/>
                  <a:pt x="203557" y="141531"/>
                  <a:pt x="204995" y="139376"/>
                </a:cubicBezTo>
                <a:cubicBezTo>
                  <a:pt x="210030" y="133629"/>
                  <a:pt x="212547" y="126803"/>
                  <a:pt x="212547" y="119260"/>
                </a:cubicBezTo>
                <a:cubicBezTo>
                  <a:pt x="212547" y="100221"/>
                  <a:pt x="194926" y="84775"/>
                  <a:pt x="174788" y="89086"/>
                </a:cubicBezTo>
                <a:cubicBezTo>
                  <a:pt x="173349" y="89445"/>
                  <a:pt x="171911" y="88726"/>
                  <a:pt x="170832" y="87649"/>
                </a:cubicBezTo>
                <a:cubicBezTo>
                  <a:pt x="169753" y="86571"/>
                  <a:pt x="169034" y="85134"/>
                  <a:pt x="169394" y="83697"/>
                </a:cubicBezTo>
                <a:cubicBezTo>
                  <a:pt x="169753" y="81183"/>
                  <a:pt x="170113" y="79028"/>
                  <a:pt x="170113" y="76513"/>
                </a:cubicBezTo>
                <a:cubicBezTo>
                  <a:pt x="170113" y="55679"/>
                  <a:pt x="153211" y="38795"/>
                  <a:pt x="132353" y="38795"/>
                </a:cubicBezTo>
                <a:cubicBezTo>
                  <a:pt x="113294" y="38795"/>
                  <a:pt x="97111" y="53164"/>
                  <a:pt x="94954" y="71843"/>
                </a:cubicBezTo>
                <a:cubicBezTo>
                  <a:pt x="94594" y="73639"/>
                  <a:pt x="93515" y="75076"/>
                  <a:pt x="91717" y="75435"/>
                </a:cubicBezTo>
                <a:cubicBezTo>
                  <a:pt x="90279" y="75795"/>
                  <a:pt x="88121" y="75795"/>
                  <a:pt x="87042" y="74717"/>
                </a:cubicBezTo>
                <a:cubicBezTo>
                  <a:pt x="83806" y="71484"/>
                  <a:pt x="79131" y="69688"/>
                  <a:pt x="74456" y="69688"/>
                </a:cubicBezTo>
                <a:cubicBezTo>
                  <a:pt x="64027" y="69688"/>
                  <a:pt x="55396" y="78309"/>
                  <a:pt x="55396" y="88726"/>
                </a:cubicBezTo>
                <a:cubicBezTo>
                  <a:pt x="55396" y="91959"/>
                  <a:pt x="56475" y="94833"/>
                  <a:pt x="57914" y="97707"/>
                </a:cubicBezTo>
                <a:cubicBezTo>
                  <a:pt x="58633" y="99144"/>
                  <a:pt x="58633" y="100581"/>
                  <a:pt x="57914" y="102017"/>
                </a:cubicBezTo>
                <a:cubicBezTo>
                  <a:pt x="57554" y="103454"/>
                  <a:pt x="56116" y="104532"/>
                  <a:pt x="54677" y="104532"/>
                </a:cubicBezTo>
                <a:cubicBezTo>
                  <a:pt x="43889" y="106687"/>
                  <a:pt x="35977" y="116386"/>
                  <a:pt x="35977" y="127163"/>
                </a:cubicBezTo>
                <a:cubicBezTo>
                  <a:pt x="35977" y="130036"/>
                  <a:pt x="34179" y="131833"/>
                  <a:pt x="31662" y="131833"/>
                </a:cubicBezTo>
                <a:cubicBezTo>
                  <a:pt x="28785" y="131833"/>
                  <a:pt x="26987" y="130036"/>
                  <a:pt x="26987" y="127163"/>
                </a:cubicBezTo>
                <a:cubicBezTo>
                  <a:pt x="26987" y="113872"/>
                  <a:pt x="35258" y="102017"/>
                  <a:pt x="47485" y="96988"/>
                </a:cubicBezTo>
                <a:cubicBezTo>
                  <a:pt x="46766" y="94474"/>
                  <a:pt x="46406" y="91241"/>
                  <a:pt x="46406" y="88726"/>
                </a:cubicBezTo>
                <a:cubicBezTo>
                  <a:pt x="46406" y="72921"/>
                  <a:pt x="58993" y="60348"/>
                  <a:pt x="74456" y="60348"/>
                </a:cubicBezTo>
                <a:cubicBezTo>
                  <a:pt x="78771" y="60348"/>
                  <a:pt x="83087" y="61426"/>
                  <a:pt x="87042" y="63581"/>
                </a:cubicBezTo>
                <a:cubicBezTo>
                  <a:pt x="92796" y="43824"/>
                  <a:pt x="111136" y="29456"/>
                  <a:pt x="132353" y="29456"/>
                </a:cubicBezTo>
                <a:cubicBezTo>
                  <a:pt x="135590" y="29456"/>
                  <a:pt x="138826" y="30174"/>
                  <a:pt x="142063" y="30533"/>
                </a:cubicBezTo>
                <a:cubicBezTo>
                  <a:pt x="146019" y="13291"/>
                  <a:pt x="161482" y="0"/>
                  <a:pt x="180542" y="0"/>
                </a:cubicBezTo>
                <a:close/>
              </a:path>
            </a:pathLst>
          </a:custGeom>
          <a:solidFill>
            <a:srgbClr val="29446F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19" name="Freeform 776">
            <a:extLst>
              <a:ext uri="{FF2B5EF4-FFF2-40B4-BE49-F238E27FC236}">
                <a16:creationId xmlns:a16="http://schemas.microsoft.com/office/drawing/2014/main" id="{9A41565B-3325-DAF1-0A51-777477751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29" y="5873196"/>
            <a:ext cx="346111" cy="346111"/>
          </a:xfrm>
          <a:custGeom>
            <a:avLst/>
            <a:gdLst/>
            <a:ahLst/>
            <a:cxnLst/>
            <a:rect l="0" t="0" r="r" b="b"/>
            <a:pathLst>
              <a:path w="305326" h="306027">
                <a:moveTo>
                  <a:pt x="17673" y="180588"/>
                </a:moveTo>
                <a:cubicBezTo>
                  <a:pt x="10824" y="211587"/>
                  <a:pt x="9022" y="241145"/>
                  <a:pt x="9022" y="262772"/>
                </a:cubicBezTo>
                <a:cubicBezTo>
                  <a:pt x="9382" y="281155"/>
                  <a:pt x="24161" y="296655"/>
                  <a:pt x="42905" y="296655"/>
                </a:cubicBezTo>
                <a:cubicBezTo>
                  <a:pt x="64532" y="296655"/>
                  <a:pt x="94089" y="294853"/>
                  <a:pt x="125449" y="288004"/>
                </a:cubicBezTo>
                <a:cubicBezTo>
                  <a:pt x="87962" y="268539"/>
                  <a:pt x="37498" y="218076"/>
                  <a:pt x="17673" y="180588"/>
                </a:cubicBezTo>
                <a:close/>
                <a:moveTo>
                  <a:pt x="171434" y="56129"/>
                </a:moveTo>
                <a:cubicBezTo>
                  <a:pt x="173225" y="53975"/>
                  <a:pt x="176447" y="53975"/>
                  <a:pt x="177880" y="56129"/>
                </a:cubicBezTo>
                <a:lnTo>
                  <a:pt x="194351" y="72283"/>
                </a:lnTo>
                <a:cubicBezTo>
                  <a:pt x="196142" y="74078"/>
                  <a:pt x="196142" y="76950"/>
                  <a:pt x="194351" y="78745"/>
                </a:cubicBezTo>
                <a:cubicBezTo>
                  <a:pt x="193277" y="79463"/>
                  <a:pt x="192203" y="79822"/>
                  <a:pt x="191129" y="79822"/>
                </a:cubicBezTo>
                <a:cubicBezTo>
                  <a:pt x="190055" y="79822"/>
                  <a:pt x="188622" y="79463"/>
                  <a:pt x="187906" y="78745"/>
                </a:cubicBezTo>
                <a:lnTo>
                  <a:pt x="182535" y="73360"/>
                </a:lnTo>
                <a:cubicBezTo>
                  <a:pt x="175731" y="78027"/>
                  <a:pt x="169286" y="82694"/>
                  <a:pt x="163198" y="87360"/>
                </a:cubicBezTo>
                <a:lnTo>
                  <a:pt x="167495" y="92386"/>
                </a:lnTo>
                <a:cubicBezTo>
                  <a:pt x="169644" y="94181"/>
                  <a:pt x="169644" y="97053"/>
                  <a:pt x="167495" y="98848"/>
                </a:cubicBezTo>
                <a:cubicBezTo>
                  <a:pt x="166779" y="99566"/>
                  <a:pt x="165705" y="100284"/>
                  <a:pt x="164631" y="100284"/>
                </a:cubicBezTo>
                <a:cubicBezTo>
                  <a:pt x="163198" y="100284"/>
                  <a:pt x="162124" y="99566"/>
                  <a:pt x="161408" y="98848"/>
                </a:cubicBezTo>
                <a:lnTo>
                  <a:pt x="155679" y="93463"/>
                </a:lnTo>
                <a:cubicBezTo>
                  <a:pt x="149591" y="98130"/>
                  <a:pt x="143504" y="103515"/>
                  <a:pt x="137774" y="108540"/>
                </a:cubicBezTo>
                <a:lnTo>
                  <a:pt x="142071" y="113207"/>
                </a:lnTo>
                <a:cubicBezTo>
                  <a:pt x="143862" y="115002"/>
                  <a:pt x="143862" y="117874"/>
                  <a:pt x="142071" y="119669"/>
                </a:cubicBezTo>
                <a:cubicBezTo>
                  <a:pt x="141355" y="120387"/>
                  <a:pt x="139923" y="121105"/>
                  <a:pt x="138849" y="121105"/>
                </a:cubicBezTo>
                <a:cubicBezTo>
                  <a:pt x="137774" y="121105"/>
                  <a:pt x="136700" y="120387"/>
                  <a:pt x="135626" y="119669"/>
                </a:cubicBezTo>
                <a:lnTo>
                  <a:pt x="130971" y="115002"/>
                </a:lnTo>
                <a:cubicBezTo>
                  <a:pt x="127748" y="117874"/>
                  <a:pt x="125242" y="120387"/>
                  <a:pt x="122377" y="123259"/>
                </a:cubicBezTo>
                <a:cubicBezTo>
                  <a:pt x="119512" y="126131"/>
                  <a:pt x="116648" y="129002"/>
                  <a:pt x="114141" y="131874"/>
                </a:cubicBezTo>
                <a:lnTo>
                  <a:pt x="118796" y="136541"/>
                </a:lnTo>
                <a:cubicBezTo>
                  <a:pt x="120586" y="138336"/>
                  <a:pt x="120586" y="141208"/>
                  <a:pt x="118796" y="143003"/>
                </a:cubicBezTo>
                <a:cubicBezTo>
                  <a:pt x="117722" y="144080"/>
                  <a:pt x="116648" y="144439"/>
                  <a:pt x="115573" y="144439"/>
                </a:cubicBezTo>
                <a:cubicBezTo>
                  <a:pt x="114499" y="144439"/>
                  <a:pt x="113067" y="144080"/>
                  <a:pt x="112351" y="143003"/>
                </a:cubicBezTo>
                <a:lnTo>
                  <a:pt x="107695" y="138336"/>
                </a:lnTo>
                <a:cubicBezTo>
                  <a:pt x="102324" y="144439"/>
                  <a:pt x="97311" y="150541"/>
                  <a:pt x="92298" y="156644"/>
                </a:cubicBezTo>
                <a:lnTo>
                  <a:pt x="98027" y="162388"/>
                </a:lnTo>
                <a:cubicBezTo>
                  <a:pt x="99818" y="164183"/>
                  <a:pt x="99818" y="167055"/>
                  <a:pt x="98027" y="168850"/>
                </a:cubicBezTo>
                <a:cubicBezTo>
                  <a:pt x="96953" y="169567"/>
                  <a:pt x="95879" y="169926"/>
                  <a:pt x="94805" y="169926"/>
                </a:cubicBezTo>
                <a:cubicBezTo>
                  <a:pt x="93730" y="169926"/>
                  <a:pt x="92298" y="169567"/>
                  <a:pt x="91582" y="168850"/>
                </a:cubicBezTo>
                <a:lnTo>
                  <a:pt x="86569" y="163824"/>
                </a:lnTo>
                <a:cubicBezTo>
                  <a:pt x="81914" y="170285"/>
                  <a:pt x="76900" y="176747"/>
                  <a:pt x="72603" y="183209"/>
                </a:cubicBezTo>
                <a:lnTo>
                  <a:pt x="77975" y="188953"/>
                </a:lnTo>
                <a:cubicBezTo>
                  <a:pt x="79765" y="190747"/>
                  <a:pt x="79765" y="193619"/>
                  <a:pt x="77975" y="195414"/>
                </a:cubicBezTo>
                <a:cubicBezTo>
                  <a:pt x="76900" y="196132"/>
                  <a:pt x="75826" y="196491"/>
                  <a:pt x="74752" y="196491"/>
                </a:cubicBezTo>
                <a:cubicBezTo>
                  <a:pt x="73320" y="196491"/>
                  <a:pt x="72245" y="196132"/>
                  <a:pt x="71529" y="195414"/>
                </a:cubicBezTo>
                <a:lnTo>
                  <a:pt x="55057" y="179260"/>
                </a:lnTo>
                <a:cubicBezTo>
                  <a:pt x="53625" y="177106"/>
                  <a:pt x="53625" y="174234"/>
                  <a:pt x="55057" y="172798"/>
                </a:cubicBezTo>
                <a:cubicBezTo>
                  <a:pt x="57206" y="170644"/>
                  <a:pt x="60070" y="170644"/>
                  <a:pt x="61503" y="172798"/>
                </a:cubicBezTo>
                <a:lnTo>
                  <a:pt x="65800" y="176747"/>
                </a:lnTo>
                <a:cubicBezTo>
                  <a:pt x="70455" y="170285"/>
                  <a:pt x="75468" y="163824"/>
                  <a:pt x="80123" y="157362"/>
                </a:cubicBezTo>
                <a:lnTo>
                  <a:pt x="75110" y="152695"/>
                </a:lnTo>
                <a:cubicBezTo>
                  <a:pt x="73320" y="150541"/>
                  <a:pt x="73320" y="147670"/>
                  <a:pt x="75110" y="145875"/>
                </a:cubicBezTo>
                <a:cubicBezTo>
                  <a:pt x="76900" y="144080"/>
                  <a:pt x="80123" y="144080"/>
                  <a:pt x="81555" y="145875"/>
                </a:cubicBezTo>
                <a:lnTo>
                  <a:pt x="85852" y="150182"/>
                </a:lnTo>
                <a:cubicBezTo>
                  <a:pt x="90866" y="144080"/>
                  <a:pt x="95879" y="137618"/>
                  <a:pt x="101250" y="131874"/>
                </a:cubicBezTo>
                <a:lnTo>
                  <a:pt x="95879" y="126490"/>
                </a:lnTo>
                <a:cubicBezTo>
                  <a:pt x="94446" y="125054"/>
                  <a:pt x="94446" y="122182"/>
                  <a:pt x="95879" y="120028"/>
                </a:cubicBezTo>
                <a:cubicBezTo>
                  <a:pt x="98027" y="118592"/>
                  <a:pt x="100892" y="118592"/>
                  <a:pt x="102324" y="120028"/>
                </a:cubicBezTo>
                <a:lnTo>
                  <a:pt x="107695" y="125413"/>
                </a:lnTo>
                <a:cubicBezTo>
                  <a:pt x="110202" y="122541"/>
                  <a:pt x="113067" y="119310"/>
                  <a:pt x="115573" y="116797"/>
                </a:cubicBezTo>
                <a:cubicBezTo>
                  <a:pt x="118796" y="113925"/>
                  <a:pt x="121661" y="111412"/>
                  <a:pt x="124167" y="108540"/>
                </a:cubicBezTo>
                <a:lnTo>
                  <a:pt x="119154" y="103515"/>
                </a:lnTo>
                <a:cubicBezTo>
                  <a:pt x="117364" y="101361"/>
                  <a:pt x="117364" y="98489"/>
                  <a:pt x="119154" y="97053"/>
                </a:cubicBezTo>
                <a:cubicBezTo>
                  <a:pt x="121303" y="94899"/>
                  <a:pt x="123809" y="94899"/>
                  <a:pt x="125958" y="97053"/>
                </a:cubicBezTo>
                <a:lnTo>
                  <a:pt x="130971" y="102079"/>
                </a:lnTo>
                <a:cubicBezTo>
                  <a:pt x="137058" y="97053"/>
                  <a:pt x="143146" y="91668"/>
                  <a:pt x="149233" y="86642"/>
                </a:cubicBezTo>
                <a:lnTo>
                  <a:pt x="144936" y="82694"/>
                </a:lnTo>
                <a:cubicBezTo>
                  <a:pt x="143146" y="80540"/>
                  <a:pt x="143146" y="77668"/>
                  <a:pt x="144936" y="75873"/>
                </a:cubicBezTo>
                <a:cubicBezTo>
                  <a:pt x="146727" y="74078"/>
                  <a:pt x="149591" y="74078"/>
                  <a:pt x="151382" y="75873"/>
                </a:cubicBezTo>
                <a:lnTo>
                  <a:pt x="156395" y="80899"/>
                </a:lnTo>
                <a:cubicBezTo>
                  <a:pt x="162840" y="75873"/>
                  <a:pt x="169286" y="71206"/>
                  <a:pt x="175731" y="66898"/>
                </a:cubicBezTo>
                <a:lnTo>
                  <a:pt x="171434" y="62232"/>
                </a:lnTo>
                <a:cubicBezTo>
                  <a:pt x="169644" y="60796"/>
                  <a:pt x="169644" y="57565"/>
                  <a:pt x="171434" y="56129"/>
                </a:cubicBezTo>
                <a:close/>
                <a:moveTo>
                  <a:pt x="166901" y="20906"/>
                </a:moveTo>
                <a:cubicBezTo>
                  <a:pt x="133018" y="29918"/>
                  <a:pt x="98775" y="45417"/>
                  <a:pt x="72102" y="72091"/>
                </a:cubicBezTo>
                <a:cubicBezTo>
                  <a:pt x="45788" y="98404"/>
                  <a:pt x="29928" y="132648"/>
                  <a:pt x="21277" y="165810"/>
                </a:cubicBezTo>
                <a:cubicBezTo>
                  <a:pt x="35696" y="204739"/>
                  <a:pt x="101659" y="270702"/>
                  <a:pt x="140228" y="284399"/>
                </a:cubicBezTo>
                <a:cubicBezTo>
                  <a:pt x="173389" y="275388"/>
                  <a:pt x="207272" y="259888"/>
                  <a:pt x="233585" y="233936"/>
                </a:cubicBezTo>
                <a:cubicBezTo>
                  <a:pt x="260259" y="207262"/>
                  <a:pt x="275759" y="172658"/>
                  <a:pt x="284770" y="138775"/>
                </a:cubicBezTo>
                <a:cubicBezTo>
                  <a:pt x="270352" y="100207"/>
                  <a:pt x="205470" y="35685"/>
                  <a:pt x="166901" y="20906"/>
                </a:cubicBezTo>
                <a:close/>
                <a:moveTo>
                  <a:pt x="261341" y="9372"/>
                </a:moveTo>
                <a:cubicBezTo>
                  <a:pt x="240434" y="9372"/>
                  <a:pt x="211598" y="10814"/>
                  <a:pt x="181319" y="17662"/>
                </a:cubicBezTo>
                <a:cubicBezTo>
                  <a:pt x="218807" y="37127"/>
                  <a:pt x="268550" y="86870"/>
                  <a:pt x="288014" y="124357"/>
                </a:cubicBezTo>
                <a:cubicBezTo>
                  <a:pt x="294502" y="93718"/>
                  <a:pt x="296305" y="64522"/>
                  <a:pt x="296305" y="43255"/>
                </a:cubicBezTo>
                <a:cubicBezTo>
                  <a:pt x="295944" y="24871"/>
                  <a:pt x="281166" y="9372"/>
                  <a:pt x="262422" y="9372"/>
                </a:cubicBezTo>
                <a:lnTo>
                  <a:pt x="261341" y="9372"/>
                </a:lnTo>
                <a:close/>
                <a:moveTo>
                  <a:pt x="261341" y="0"/>
                </a:moveTo>
                <a:lnTo>
                  <a:pt x="262422" y="0"/>
                </a:lnTo>
                <a:cubicBezTo>
                  <a:pt x="286212" y="0"/>
                  <a:pt x="305316" y="19825"/>
                  <a:pt x="305316" y="43255"/>
                </a:cubicBezTo>
                <a:cubicBezTo>
                  <a:pt x="305677" y="92277"/>
                  <a:pt x="297026" y="183111"/>
                  <a:pt x="240074" y="240424"/>
                </a:cubicBezTo>
                <a:cubicBezTo>
                  <a:pt x="183122" y="297376"/>
                  <a:pt x="93368" y="306027"/>
                  <a:pt x="43986" y="306027"/>
                </a:cubicBezTo>
                <a:lnTo>
                  <a:pt x="42905" y="306027"/>
                </a:lnTo>
                <a:cubicBezTo>
                  <a:pt x="19115" y="305666"/>
                  <a:pt x="10" y="286562"/>
                  <a:pt x="10" y="262772"/>
                </a:cubicBezTo>
                <a:cubicBezTo>
                  <a:pt x="-350" y="213750"/>
                  <a:pt x="8301" y="122915"/>
                  <a:pt x="65253" y="65603"/>
                </a:cubicBezTo>
                <a:cubicBezTo>
                  <a:pt x="122205" y="9011"/>
                  <a:pt x="211958" y="0"/>
                  <a:pt x="261341" y="0"/>
                </a:cubicBezTo>
                <a:close/>
              </a:path>
            </a:pathLst>
          </a:custGeom>
          <a:solidFill>
            <a:srgbClr val="E39274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0" name="Freeform 763">
            <a:extLst>
              <a:ext uri="{FF2B5EF4-FFF2-40B4-BE49-F238E27FC236}">
                <a16:creationId xmlns:a16="http://schemas.microsoft.com/office/drawing/2014/main" id="{0A81361C-83F4-F800-BC3A-6B8F07D4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916" y="3162124"/>
            <a:ext cx="346112" cy="344318"/>
          </a:xfrm>
          <a:custGeom>
            <a:avLst/>
            <a:gdLst/>
            <a:ahLst/>
            <a:cxnLst/>
            <a:rect l="0" t="0" r="r" b="b"/>
            <a:pathLst>
              <a:path w="306027" h="304220">
                <a:moveTo>
                  <a:pt x="221942" y="237708"/>
                </a:moveTo>
                <a:cubicBezTo>
                  <a:pt x="216529" y="240954"/>
                  <a:pt x="210033" y="242037"/>
                  <a:pt x="203176" y="242037"/>
                </a:cubicBezTo>
                <a:cubicBezTo>
                  <a:pt x="196680" y="242037"/>
                  <a:pt x="190545" y="240954"/>
                  <a:pt x="184771" y="238069"/>
                </a:cubicBezTo>
                <a:lnTo>
                  <a:pt x="184771" y="291815"/>
                </a:lnTo>
                <a:lnTo>
                  <a:pt x="201372" y="283518"/>
                </a:lnTo>
                <a:cubicBezTo>
                  <a:pt x="202094" y="283157"/>
                  <a:pt x="202815" y="282797"/>
                  <a:pt x="203176" y="282797"/>
                </a:cubicBezTo>
                <a:cubicBezTo>
                  <a:pt x="204259" y="282797"/>
                  <a:pt x="204620" y="283157"/>
                  <a:pt x="205342" y="283518"/>
                </a:cubicBezTo>
                <a:lnTo>
                  <a:pt x="221942" y="291815"/>
                </a:lnTo>
                <a:lnTo>
                  <a:pt x="221942" y="237708"/>
                </a:lnTo>
                <a:close/>
                <a:moveTo>
                  <a:pt x="107689" y="193733"/>
                </a:moveTo>
                <a:cubicBezTo>
                  <a:pt x="113590" y="193733"/>
                  <a:pt x="119490" y="195379"/>
                  <a:pt x="124139" y="198669"/>
                </a:cubicBezTo>
                <a:cubicBezTo>
                  <a:pt x="126285" y="200054"/>
                  <a:pt x="126643" y="202825"/>
                  <a:pt x="125212" y="204904"/>
                </a:cubicBezTo>
                <a:cubicBezTo>
                  <a:pt x="123424" y="206982"/>
                  <a:pt x="120921" y="207328"/>
                  <a:pt x="118775" y="205943"/>
                </a:cubicBezTo>
                <a:cubicBezTo>
                  <a:pt x="112695" y="201440"/>
                  <a:pt x="103040" y="201440"/>
                  <a:pt x="96960" y="205943"/>
                </a:cubicBezTo>
                <a:cubicBezTo>
                  <a:pt x="92669" y="209060"/>
                  <a:pt x="86589" y="210792"/>
                  <a:pt x="80510" y="210792"/>
                </a:cubicBezTo>
                <a:cubicBezTo>
                  <a:pt x="74788" y="210792"/>
                  <a:pt x="69066" y="209060"/>
                  <a:pt x="64417" y="205943"/>
                </a:cubicBezTo>
                <a:cubicBezTo>
                  <a:pt x="62271" y="204557"/>
                  <a:pt x="61913" y="201440"/>
                  <a:pt x="63344" y="199362"/>
                </a:cubicBezTo>
                <a:cubicBezTo>
                  <a:pt x="64774" y="197630"/>
                  <a:pt x="67635" y="197284"/>
                  <a:pt x="69781" y="198669"/>
                </a:cubicBezTo>
                <a:cubicBezTo>
                  <a:pt x="75503" y="202825"/>
                  <a:pt x="85516" y="202825"/>
                  <a:pt x="91238" y="198669"/>
                </a:cubicBezTo>
                <a:cubicBezTo>
                  <a:pt x="95887" y="195379"/>
                  <a:pt x="101788" y="193733"/>
                  <a:pt x="107689" y="193733"/>
                </a:cubicBezTo>
                <a:close/>
                <a:moveTo>
                  <a:pt x="202834" y="191722"/>
                </a:moveTo>
                <a:cubicBezTo>
                  <a:pt x="197705" y="191722"/>
                  <a:pt x="193675" y="196118"/>
                  <a:pt x="193675" y="201247"/>
                </a:cubicBezTo>
                <a:cubicBezTo>
                  <a:pt x="193675" y="206376"/>
                  <a:pt x="197705" y="210772"/>
                  <a:pt x="202834" y="210772"/>
                </a:cubicBezTo>
                <a:cubicBezTo>
                  <a:pt x="207963" y="210772"/>
                  <a:pt x="212359" y="206376"/>
                  <a:pt x="212359" y="201247"/>
                </a:cubicBezTo>
                <a:cubicBezTo>
                  <a:pt x="212359" y="196118"/>
                  <a:pt x="207963" y="191722"/>
                  <a:pt x="202834" y="191722"/>
                </a:cubicBezTo>
                <a:close/>
                <a:moveTo>
                  <a:pt x="202834" y="182563"/>
                </a:moveTo>
                <a:cubicBezTo>
                  <a:pt x="213458" y="182563"/>
                  <a:pt x="221884" y="190989"/>
                  <a:pt x="221884" y="201247"/>
                </a:cubicBezTo>
                <a:cubicBezTo>
                  <a:pt x="221884" y="211871"/>
                  <a:pt x="213458" y="220297"/>
                  <a:pt x="202834" y="220297"/>
                </a:cubicBezTo>
                <a:cubicBezTo>
                  <a:pt x="192576" y="220297"/>
                  <a:pt x="184150" y="211871"/>
                  <a:pt x="184150" y="201247"/>
                </a:cubicBezTo>
                <a:cubicBezTo>
                  <a:pt x="184150" y="190989"/>
                  <a:pt x="192576" y="182563"/>
                  <a:pt x="202834" y="182563"/>
                </a:cubicBezTo>
                <a:close/>
                <a:moveTo>
                  <a:pt x="203176" y="168091"/>
                </a:moveTo>
                <a:cubicBezTo>
                  <a:pt x="185493" y="168091"/>
                  <a:pt x="171058" y="182880"/>
                  <a:pt x="171058" y="200555"/>
                </a:cubicBezTo>
                <a:cubicBezTo>
                  <a:pt x="171058" y="218590"/>
                  <a:pt x="185493" y="233019"/>
                  <a:pt x="203176" y="233019"/>
                </a:cubicBezTo>
                <a:cubicBezTo>
                  <a:pt x="221220" y="233019"/>
                  <a:pt x="235656" y="218590"/>
                  <a:pt x="235656" y="200555"/>
                </a:cubicBezTo>
                <a:cubicBezTo>
                  <a:pt x="235656" y="182880"/>
                  <a:pt x="221220" y="168091"/>
                  <a:pt x="203176" y="168091"/>
                </a:cubicBezTo>
                <a:close/>
                <a:moveTo>
                  <a:pt x="68191" y="165100"/>
                </a:moveTo>
                <a:lnTo>
                  <a:pt x="129887" y="165100"/>
                </a:lnTo>
                <a:cubicBezTo>
                  <a:pt x="132413" y="165100"/>
                  <a:pt x="134577" y="167217"/>
                  <a:pt x="134577" y="169686"/>
                </a:cubicBezTo>
                <a:cubicBezTo>
                  <a:pt x="134577" y="172155"/>
                  <a:pt x="132413" y="174272"/>
                  <a:pt x="129887" y="174272"/>
                </a:cubicBezTo>
                <a:lnTo>
                  <a:pt x="68191" y="174272"/>
                </a:lnTo>
                <a:cubicBezTo>
                  <a:pt x="65665" y="174272"/>
                  <a:pt x="63500" y="172155"/>
                  <a:pt x="63500" y="169686"/>
                </a:cubicBezTo>
                <a:cubicBezTo>
                  <a:pt x="63500" y="167217"/>
                  <a:pt x="65665" y="165100"/>
                  <a:pt x="68191" y="165100"/>
                </a:cubicBezTo>
                <a:close/>
                <a:moveTo>
                  <a:pt x="192057" y="133350"/>
                </a:moveTo>
                <a:lnTo>
                  <a:pt x="239743" y="133350"/>
                </a:lnTo>
                <a:cubicBezTo>
                  <a:pt x="241927" y="133350"/>
                  <a:pt x="244111" y="135467"/>
                  <a:pt x="244111" y="137936"/>
                </a:cubicBezTo>
                <a:cubicBezTo>
                  <a:pt x="244111" y="140405"/>
                  <a:pt x="241927" y="142522"/>
                  <a:pt x="239743" y="142522"/>
                </a:cubicBezTo>
                <a:lnTo>
                  <a:pt x="192057" y="142522"/>
                </a:lnTo>
                <a:cubicBezTo>
                  <a:pt x="189145" y="142522"/>
                  <a:pt x="187325" y="140405"/>
                  <a:pt x="187325" y="137936"/>
                </a:cubicBezTo>
                <a:cubicBezTo>
                  <a:pt x="187325" y="135467"/>
                  <a:pt x="189145" y="133350"/>
                  <a:pt x="192057" y="133350"/>
                </a:cubicBezTo>
                <a:close/>
                <a:moveTo>
                  <a:pt x="68172" y="133350"/>
                </a:moveTo>
                <a:lnTo>
                  <a:pt x="164833" y="133350"/>
                </a:lnTo>
                <a:cubicBezTo>
                  <a:pt x="167348" y="133350"/>
                  <a:pt x="169504" y="135467"/>
                  <a:pt x="169504" y="137936"/>
                </a:cubicBezTo>
                <a:cubicBezTo>
                  <a:pt x="169504" y="140405"/>
                  <a:pt x="167348" y="142522"/>
                  <a:pt x="164833" y="142522"/>
                </a:cubicBezTo>
                <a:lnTo>
                  <a:pt x="68172" y="142522"/>
                </a:lnTo>
                <a:cubicBezTo>
                  <a:pt x="65656" y="142522"/>
                  <a:pt x="63500" y="140405"/>
                  <a:pt x="63500" y="137936"/>
                </a:cubicBezTo>
                <a:cubicBezTo>
                  <a:pt x="63500" y="135467"/>
                  <a:pt x="65656" y="133350"/>
                  <a:pt x="68172" y="133350"/>
                </a:cubicBezTo>
                <a:close/>
                <a:moveTo>
                  <a:pt x="144397" y="100013"/>
                </a:moveTo>
                <a:lnTo>
                  <a:pt x="239778" y="100013"/>
                </a:lnTo>
                <a:cubicBezTo>
                  <a:pt x="241946" y="100013"/>
                  <a:pt x="244114" y="102130"/>
                  <a:pt x="244114" y="104599"/>
                </a:cubicBezTo>
                <a:cubicBezTo>
                  <a:pt x="244114" y="107068"/>
                  <a:pt x="241946" y="109185"/>
                  <a:pt x="239778" y="109185"/>
                </a:cubicBezTo>
                <a:lnTo>
                  <a:pt x="144397" y="109185"/>
                </a:lnTo>
                <a:cubicBezTo>
                  <a:pt x="141868" y="109185"/>
                  <a:pt x="139700" y="107068"/>
                  <a:pt x="139700" y="104599"/>
                </a:cubicBezTo>
                <a:cubicBezTo>
                  <a:pt x="139700" y="102130"/>
                  <a:pt x="141868" y="100013"/>
                  <a:pt x="144397" y="100013"/>
                </a:cubicBezTo>
                <a:close/>
                <a:moveTo>
                  <a:pt x="68185" y="100013"/>
                </a:moveTo>
                <a:lnTo>
                  <a:pt x="117193" y="100013"/>
                </a:lnTo>
                <a:cubicBezTo>
                  <a:pt x="119716" y="100013"/>
                  <a:pt x="121878" y="102130"/>
                  <a:pt x="121878" y="104599"/>
                </a:cubicBezTo>
                <a:cubicBezTo>
                  <a:pt x="121878" y="107068"/>
                  <a:pt x="119716" y="109185"/>
                  <a:pt x="117193" y="109185"/>
                </a:cubicBezTo>
                <a:lnTo>
                  <a:pt x="68185" y="109185"/>
                </a:lnTo>
                <a:cubicBezTo>
                  <a:pt x="65662" y="109185"/>
                  <a:pt x="63500" y="107068"/>
                  <a:pt x="63500" y="104599"/>
                </a:cubicBezTo>
                <a:cubicBezTo>
                  <a:pt x="63500" y="102130"/>
                  <a:pt x="65662" y="100013"/>
                  <a:pt x="68185" y="100013"/>
                </a:cubicBezTo>
                <a:close/>
                <a:moveTo>
                  <a:pt x="118591" y="68263"/>
                </a:moveTo>
                <a:lnTo>
                  <a:pt x="188670" y="68263"/>
                </a:lnTo>
                <a:cubicBezTo>
                  <a:pt x="191172" y="68263"/>
                  <a:pt x="193318" y="70380"/>
                  <a:pt x="193318" y="72849"/>
                </a:cubicBezTo>
                <a:cubicBezTo>
                  <a:pt x="193318" y="75318"/>
                  <a:pt x="191172" y="77435"/>
                  <a:pt x="188670" y="77435"/>
                </a:cubicBezTo>
                <a:lnTo>
                  <a:pt x="118591" y="77435"/>
                </a:lnTo>
                <a:cubicBezTo>
                  <a:pt x="116088" y="77435"/>
                  <a:pt x="114300" y="75318"/>
                  <a:pt x="114300" y="72849"/>
                </a:cubicBezTo>
                <a:cubicBezTo>
                  <a:pt x="114300" y="70380"/>
                  <a:pt x="116088" y="68263"/>
                  <a:pt x="118591" y="68263"/>
                </a:cubicBezTo>
                <a:close/>
                <a:moveTo>
                  <a:pt x="57446" y="30163"/>
                </a:moveTo>
                <a:lnTo>
                  <a:pt x="246637" y="30163"/>
                </a:lnTo>
                <a:cubicBezTo>
                  <a:pt x="249150" y="30163"/>
                  <a:pt x="251304" y="32323"/>
                  <a:pt x="251304" y="34484"/>
                </a:cubicBezTo>
                <a:cubicBezTo>
                  <a:pt x="251304" y="44926"/>
                  <a:pt x="259560" y="53208"/>
                  <a:pt x="269612" y="53208"/>
                </a:cubicBezTo>
                <a:cubicBezTo>
                  <a:pt x="272125" y="53208"/>
                  <a:pt x="274279" y="55368"/>
                  <a:pt x="274279" y="57889"/>
                </a:cubicBezTo>
                <a:lnTo>
                  <a:pt x="274279" y="219564"/>
                </a:lnTo>
                <a:cubicBezTo>
                  <a:pt x="274279" y="222445"/>
                  <a:pt x="272125" y="224245"/>
                  <a:pt x="269612" y="224245"/>
                </a:cubicBezTo>
                <a:cubicBezTo>
                  <a:pt x="259560" y="224245"/>
                  <a:pt x="251304" y="232527"/>
                  <a:pt x="251304" y="242609"/>
                </a:cubicBezTo>
                <a:cubicBezTo>
                  <a:pt x="251304" y="245130"/>
                  <a:pt x="249150" y="247290"/>
                  <a:pt x="246637" y="247290"/>
                </a:cubicBezTo>
                <a:cubicBezTo>
                  <a:pt x="244124" y="247290"/>
                  <a:pt x="241970" y="245130"/>
                  <a:pt x="241970" y="242609"/>
                </a:cubicBezTo>
                <a:cubicBezTo>
                  <a:pt x="241970" y="228926"/>
                  <a:pt x="252022" y="217764"/>
                  <a:pt x="264945" y="215603"/>
                </a:cubicBezTo>
                <a:lnTo>
                  <a:pt x="264945" y="61850"/>
                </a:lnTo>
                <a:cubicBezTo>
                  <a:pt x="253817" y="60049"/>
                  <a:pt x="244483" y="50687"/>
                  <a:pt x="242688" y="39165"/>
                </a:cubicBezTo>
                <a:lnTo>
                  <a:pt x="61754" y="39165"/>
                </a:lnTo>
                <a:cubicBezTo>
                  <a:pt x="59959" y="50687"/>
                  <a:pt x="50984" y="60049"/>
                  <a:pt x="39138" y="61850"/>
                </a:cubicBezTo>
                <a:lnTo>
                  <a:pt x="39138" y="215603"/>
                </a:lnTo>
                <a:cubicBezTo>
                  <a:pt x="50984" y="217404"/>
                  <a:pt x="59959" y="226405"/>
                  <a:pt x="61754" y="237928"/>
                </a:cubicBezTo>
                <a:lnTo>
                  <a:pt x="156170" y="237928"/>
                </a:lnTo>
                <a:cubicBezTo>
                  <a:pt x="158683" y="237928"/>
                  <a:pt x="160837" y="240449"/>
                  <a:pt x="160837" y="242609"/>
                </a:cubicBezTo>
                <a:cubicBezTo>
                  <a:pt x="160837" y="245130"/>
                  <a:pt x="158683" y="247290"/>
                  <a:pt x="156170" y="247290"/>
                </a:cubicBezTo>
                <a:lnTo>
                  <a:pt x="57446" y="247290"/>
                </a:lnTo>
                <a:cubicBezTo>
                  <a:pt x="54933" y="247290"/>
                  <a:pt x="53138" y="245130"/>
                  <a:pt x="53138" y="242609"/>
                </a:cubicBezTo>
                <a:cubicBezTo>
                  <a:pt x="53138" y="232527"/>
                  <a:pt x="44882" y="224245"/>
                  <a:pt x="34830" y="224245"/>
                </a:cubicBezTo>
                <a:cubicBezTo>
                  <a:pt x="31958" y="224245"/>
                  <a:pt x="30163" y="222445"/>
                  <a:pt x="30163" y="219564"/>
                </a:cubicBezTo>
                <a:lnTo>
                  <a:pt x="30163" y="57889"/>
                </a:lnTo>
                <a:cubicBezTo>
                  <a:pt x="30163" y="55368"/>
                  <a:pt x="31958" y="53208"/>
                  <a:pt x="34830" y="53208"/>
                </a:cubicBezTo>
                <a:cubicBezTo>
                  <a:pt x="44882" y="53208"/>
                  <a:pt x="53138" y="44926"/>
                  <a:pt x="53138" y="34484"/>
                </a:cubicBezTo>
                <a:cubicBezTo>
                  <a:pt x="53138" y="32323"/>
                  <a:pt x="54933" y="30163"/>
                  <a:pt x="57446" y="30163"/>
                </a:cubicBezTo>
                <a:close/>
                <a:moveTo>
                  <a:pt x="22374" y="9018"/>
                </a:moveTo>
                <a:cubicBezTo>
                  <a:pt x="15157" y="9018"/>
                  <a:pt x="9383" y="15150"/>
                  <a:pt x="9383" y="22364"/>
                </a:cubicBezTo>
                <a:lnTo>
                  <a:pt x="9383" y="255744"/>
                </a:lnTo>
                <a:cubicBezTo>
                  <a:pt x="9383" y="262958"/>
                  <a:pt x="15157" y="268729"/>
                  <a:pt x="22374" y="268729"/>
                </a:cubicBezTo>
                <a:lnTo>
                  <a:pt x="175388" y="268729"/>
                </a:lnTo>
                <a:lnTo>
                  <a:pt x="175388" y="231576"/>
                </a:lnTo>
                <a:cubicBezTo>
                  <a:pt x="167088" y="224001"/>
                  <a:pt x="161675" y="212819"/>
                  <a:pt x="161675" y="200555"/>
                </a:cubicBezTo>
                <a:cubicBezTo>
                  <a:pt x="161675" y="177469"/>
                  <a:pt x="180441" y="158712"/>
                  <a:pt x="203176" y="158712"/>
                </a:cubicBezTo>
                <a:cubicBezTo>
                  <a:pt x="226273" y="158712"/>
                  <a:pt x="245038" y="177469"/>
                  <a:pt x="245038" y="200555"/>
                </a:cubicBezTo>
                <a:cubicBezTo>
                  <a:pt x="245038" y="212819"/>
                  <a:pt x="239625" y="223640"/>
                  <a:pt x="231325" y="231576"/>
                </a:cubicBezTo>
                <a:lnTo>
                  <a:pt x="231325" y="268729"/>
                </a:lnTo>
                <a:lnTo>
                  <a:pt x="283653" y="268729"/>
                </a:lnTo>
                <a:cubicBezTo>
                  <a:pt x="290870" y="268729"/>
                  <a:pt x="296644" y="262958"/>
                  <a:pt x="296644" y="255744"/>
                </a:cubicBezTo>
                <a:lnTo>
                  <a:pt x="296644" y="22364"/>
                </a:lnTo>
                <a:cubicBezTo>
                  <a:pt x="296644" y="15150"/>
                  <a:pt x="290870" y="9018"/>
                  <a:pt x="283653" y="9018"/>
                </a:cubicBezTo>
                <a:lnTo>
                  <a:pt x="22374" y="9018"/>
                </a:lnTo>
                <a:close/>
                <a:moveTo>
                  <a:pt x="22374" y="0"/>
                </a:moveTo>
                <a:lnTo>
                  <a:pt x="283653" y="0"/>
                </a:lnTo>
                <a:cubicBezTo>
                  <a:pt x="295923" y="0"/>
                  <a:pt x="306027" y="10100"/>
                  <a:pt x="306027" y="22364"/>
                </a:cubicBezTo>
                <a:lnTo>
                  <a:pt x="306027" y="255744"/>
                </a:lnTo>
                <a:cubicBezTo>
                  <a:pt x="306027" y="268008"/>
                  <a:pt x="295923" y="278108"/>
                  <a:pt x="283653" y="278108"/>
                </a:cubicBezTo>
                <a:lnTo>
                  <a:pt x="231325" y="278108"/>
                </a:lnTo>
                <a:lnTo>
                  <a:pt x="231325" y="299389"/>
                </a:lnTo>
                <a:cubicBezTo>
                  <a:pt x="231325" y="301193"/>
                  <a:pt x="230242" y="302636"/>
                  <a:pt x="228799" y="303357"/>
                </a:cubicBezTo>
                <a:cubicBezTo>
                  <a:pt x="228438" y="303718"/>
                  <a:pt x="227355" y="304079"/>
                  <a:pt x="226634" y="304079"/>
                </a:cubicBezTo>
                <a:cubicBezTo>
                  <a:pt x="225912" y="304079"/>
                  <a:pt x="225190" y="303718"/>
                  <a:pt x="224468" y="303718"/>
                </a:cubicBezTo>
                <a:lnTo>
                  <a:pt x="203176" y="292897"/>
                </a:lnTo>
                <a:lnTo>
                  <a:pt x="182245" y="303718"/>
                </a:lnTo>
                <a:cubicBezTo>
                  <a:pt x="180802" y="304439"/>
                  <a:pt x="178997" y="304439"/>
                  <a:pt x="177915" y="303357"/>
                </a:cubicBezTo>
                <a:cubicBezTo>
                  <a:pt x="176471" y="302636"/>
                  <a:pt x="175388" y="301193"/>
                  <a:pt x="175388" y="299389"/>
                </a:cubicBezTo>
                <a:lnTo>
                  <a:pt x="175388" y="278108"/>
                </a:lnTo>
                <a:lnTo>
                  <a:pt x="22374" y="278108"/>
                </a:lnTo>
                <a:cubicBezTo>
                  <a:pt x="10104" y="278108"/>
                  <a:pt x="0" y="268008"/>
                  <a:pt x="0" y="255744"/>
                </a:cubicBezTo>
                <a:lnTo>
                  <a:pt x="0" y="22364"/>
                </a:lnTo>
                <a:cubicBezTo>
                  <a:pt x="0" y="10100"/>
                  <a:pt x="10104" y="0"/>
                  <a:pt x="22374" y="0"/>
                </a:cubicBezTo>
                <a:close/>
              </a:path>
            </a:pathLst>
          </a:custGeom>
          <a:solidFill>
            <a:srgbClr val="A7CFDC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1" name="Freeform 762">
            <a:extLst>
              <a:ext uri="{FF2B5EF4-FFF2-40B4-BE49-F238E27FC236}">
                <a16:creationId xmlns:a16="http://schemas.microsoft.com/office/drawing/2014/main" id="{6E83AE9B-2BC6-F928-D0EF-0B7DB266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917" y="3878681"/>
            <a:ext cx="346111" cy="256446"/>
          </a:xfrm>
          <a:custGeom>
            <a:avLst/>
            <a:gdLst/>
            <a:ahLst/>
            <a:cxnLst/>
            <a:rect l="0" t="0" r="r" b="b"/>
            <a:pathLst>
              <a:path w="305681" h="226205">
                <a:moveTo>
                  <a:pt x="129779" y="198547"/>
                </a:moveTo>
                <a:lnTo>
                  <a:pt x="129779" y="216866"/>
                </a:lnTo>
                <a:lnTo>
                  <a:pt x="175917" y="216866"/>
                </a:lnTo>
                <a:lnTo>
                  <a:pt x="175917" y="198547"/>
                </a:lnTo>
                <a:lnTo>
                  <a:pt x="129779" y="198547"/>
                </a:lnTo>
                <a:close/>
                <a:moveTo>
                  <a:pt x="259637" y="193226"/>
                </a:moveTo>
                <a:cubicBezTo>
                  <a:pt x="262568" y="193226"/>
                  <a:pt x="264400" y="195343"/>
                  <a:pt x="264400" y="197812"/>
                </a:cubicBezTo>
                <a:cubicBezTo>
                  <a:pt x="264400" y="200282"/>
                  <a:pt x="262568" y="202398"/>
                  <a:pt x="259637" y="202398"/>
                </a:cubicBezTo>
                <a:cubicBezTo>
                  <a:pt x="257073" y="202398"/>
                  <a:pt x="255241" y="200282"/>
                  <a:pt x="255241" y="197812"/>
                </a:cubicBezTo>
                <a:cubicBezTo>
                  <a:pt x="255241" y="195343"/>
                  <a:pt x="257073" y="193226"/>
                  <a:pt x="259637" y="193226"/>
                </a:cubicBezTo>
                <a:close/>
                <a:moveTo>
                  <a:pt x="234604" y="193226"/>
                </a:moveTo>
                <a:cubicBezTo>
                  <a:pt x="237168" y="193226"/>
                  <a:pt x="239000" y="195343"/>
                  <a:pt x="239000" y="197812"/>
                </a:cubicBezTo>
                <a:cubicBezTo>
                  <a:pt x="239000" y="200282"/>
                  <a:pt x="237168" y="202398"/>
                  <a:pt x="234604" y="202398"/>
                </a:cubicBezTo>
                <a:cubicBezTo>
                  <a:pt x="231673" y="202398"/>
                  <a:pt x="229841" y="200282"/>
                  <a:pt x="229841" y="197812"/>
                </a:cubicBezTo>
                <a:cubicBezTo>
                  <a:pt x="229841" y="195343"/>
                  <a:pt x="231673" y="193226"/>
                  <a:pt x="234604" y="193226"/>
                </a:cubicBezTo>
                <a:close/>
                <a:moveTo>
                  <a:pt x="71092" y="193226"/>
                </a:moveTo>
                <a:cubicBezTo>
                  <a:pt x="73656" y="193226"/>
                  <a:pt x="75488" y="195343"/>
                  <a:pt x="75488" y="197812"/>
                </a:cubicBezTo>
                <a:cubicBezTo>
                  <a:pt x="75488" y="200282"/>
                  <a:pt x="73656" y="202398"/>
                  <a:pt x="71092" y="202398"/>
                </a:cubicBezTo>
                <a:cubicBezTo>
                  <a:pt x="68527" y="202398"/>
                  <a:pt x="66329" y="200282"/>
                  <a:pt x="66329" y="197812"/>
                </a:cubicBezTo>
                <a:cubicBezTo>
                  <a:pt x="66329" y="195343"/>
                  <a:pt x="68527" y="193226"/>
                  <a:pt x="71092" y="193226"/>
                </a:cubicBezTo>
                <a:close/>
                <a:moveTo>
                  <a:pt x="43927" y="193226"/>
                </a:moveTo>
                <a:cubicBezTo>
                  <a:pt x="46397" y="193226"/>
                  <a:pt x="48513" y="195343"/>
                  <a:pt x="48513" y="197812"/>
                </a:cubicBezTo>
                <a:cubicBezTo>
                  <a:pt x="48513" y="200282"/>
                  <a:pt x="46397" y="202398"/>
                  <a:pt x="43927" y="202398"/>
                </a:cubicBezTo>
                <a:cubicBezTo>
                  <a:pt x="41458" y="202398"/>
                  <a:pt x="39341" y="200282"/>
                  <a:pt x="39341" y="197812"/>
                </a:cubicBezTo>
                <a:cubicBezTo>
                  <a:pt x="39341" y="195343"/>
                  <a:pt x="41458" y="193226"/>
                  <a:pt x="43927" y="193226"/>
                </a:cubicBezTo>
                <a:close/>
                <a:moveTo>
                  <a:pt x="259637" y="167826"/>
                </a:moveTo>
                <a:cubicBezTo>
                  <a:pt x="262568" y="167826"/>
                  <a:pt x="264400" y="169658"/>
                  <a:pt x="264400" y="172222"/>
                </a:cubicBezTo>
                <a:cubicBezTo>
                  <a:pt x="264400" y="175153"/>
                  <a:pt x="262568" y="176985"/>
                  <a:pt x="259637" y="176985"/>
                </a:cubicBezTo>
                <a:cubicBezTo>
                  <a:pt x="257073" y="176985"/>
                  <a:pt x="255241" y="175153"/>
                  <a:pt x="255241" y="172222"/>
                </a:cubicBezTo>
                <a:cubicBezTo>
                  <a:pt x="255241" y="169658"/>
                  <a:pt x="257073" y="167826"/>
                  <a:pt x="259637" y="167826"/>
                </a:cubicBezTo>
                <a:close/>
                <a:moveTo>
                  <a:pt x="234604" y="167826"/>
                </a:moveTo>
                <a:cubicBezTo>
                  <a:pt x="237168" y="167826"/>
                  <a:pt x="239000" y="169658"/>
                  <a:pt x="239000" y="172222"/>
                </a:cubicBezTo>
                <a:cubicBezTo>
                  <a:pt x="239000" y="175153"/>
                  <a:pt x="237168" y="176985"/>
                  <a:pt x="234604" y="176985"/>
                </a:cubicBezTo>
                <a:cubicBezTo>
                  <a:pt x="231673" y="176985"/>
                  <a:pt x="229841" y="175153"/>
                  <a:pt x="229841" y="172222"/>
                </a:cubicBezTo>
                <a:cubicBezTo>
                  <a:pt x="229841" y="169658"/>
                  <a:pt x="231673" y="167826"/>
                  <a:pt x="234604" y="167826"/>
                </a:cubicBezTo>
                <a:close/>
                <a:moveTo>
                  <a:pt x="71092" y="167826"/>
                </a:moveTo>
                <a:cubicBezTo>
                  <a:pt x="73656" y="167826"/>
                  <a:pt x="75488" y="169658"/>
                  <a:pt x="75488" y="172222"/>
                </a:cubicBezTo>
                <a:cubicBezTo>
                  <a:pt x="75488" y="175153"/>
                  <a:pt x="73656" y="176985"/>
                  <a:pt x="71092" y="176985"/>
                </a:cubicBezTo>
                <a:cubicBezTo>
                  <a:pt x="68527" y="176985"/>
                  <a:pt x="66329" y="175153"/>
                  <a:pt x="66329" y="172222"/>
                </a:cubicBezTo>
                <a:cubicBezTo>
                  <a:pt x="66329" y="169658"/>
                  <a:pt x="68527" y="167826"/>
                  <a:pt x="71092" y="167826"/>
                </a:cubicBezTo>
                <a:close/>
                <a:moveTo>
                  <a:pt x="43927" y="167826"/>
                </a:moveTo>
                <a:cubicBezTo>
                  <a:pt x="46397" y="167826"/>
                  <a:pt x="48513" y="169658"/>
                  <a:pt x="48513" y="172222"/>
                </a:cubicBezTo>
                <a:cubicBezTo>
                  <a:pt x="48513" y="175153"/>
                  <a:pt x="46397" y="176985"/>
                  <a:pt x="43927" y="176985"/>
                </a:cubicBezTo>
                <a:cubicBezTo>
                  <a:pt x="41458" y="176985"/>
                  <a:pt x="39341" y="175153"/>
                  <a:pt x="39341" y="172222"/>
                </a:cubicBezTo>
                <a:cubicBezTo>
                  <a:pt x="39341" y="169658"/>
                  <a:pt x="41458" y="167826"/>
                  <a:pt x="43927" y="167826"/>
                </a:cubicBezTo>
                <a:close/>
                <a:moveTo>
                  <a:pt x="180629" y="166239"/>
                </a:moveTo>
                <a:cubicBezTo>
                  <a:pt x="183193" y="166239"/>
                  <a:pt x="185025" y="168071"/>
                  <a:pt x="185025" y="171002"/>
                </a:cubicBezTo>
                <a:cubicBezTo>
                  <a:pt x="185025" y="173566"/>
                  <a:pt x="183193" y="175398"/>
                  <a:pt x="180629" y="175398"/>
                </a:cubicBezTo>
                <a:cubicBezTo>
                  <a:pt x="177698" y="175398"/>
                  <a:pt x="175866" y="173566"/>
                  <a:pt x="175866" y="171002"/>
                </a:cubicBezTo>
                <a:cubicBezTo>
                  <a:pt x="175866" y="168071"/>
                  <a:pt x="177698" y="166239"/>
                  <a:pt x="180629" y="166239"/>
                </a:cubicBezTo>
                <a:close/>
                <a:moveTo>
                  <a:pt x="151877" y="166239"/>
                </a:moveTo>
                <a:cubicBezTo>
                  <a:pt x="154347" y="166239"/>
                  <a:pt x="156463" y="168071"/>
                  <a:pt x="156463" y="171002"/>
                </a:cubicBezTo>
                <a:cubicBezTo>
                  <a:pt x="156463" y="173566"/>
                  <a:pt x="154347" y="175398"/>
                  <a:pt x="151877" y="175398"/>
                </a:cubicBezTo>
                <a:cubicBezTo>
                  <a:pt x="149408" y="175398"/>
                  <a:pt x="147291" y="173566"/>
                  <a:pt x="147291" y="171002"/>
                </a:cubicBezTo>
                <a:cubicBezTo>
                  <a:pt x="147291" y="168071"/>
                  <a:pt x="149408" y="166239"/>
                  <a:pt x="151877" y="166239"/>
                </a:cubicBezTo>
                <a:close/>
                <a:moveTo>
                  <a:pt x="124890" y="166239"/>
                </a:moveTo>
                <a:cubicBezTo>
                  <a:pt x="127360" y="166239"/>
                  <a:pt x="129476" y="168071"/>
                  <a:pt x="129476" y="171002"/>
                </a:cubicBezTo>
                <a:cubicBezTo>
                  <a:pt x="129476" y="173566"/>
                  <a:pt x="127360" y="175398"/>
                  <a:pt x="124890" y="175398"/>
                </a:cubicBezTo>
                <a:cubicBezTo>
                  <a:pt x="122421" y="175398"/>
                  <a:pt x="120304" y="173566"/>
                  <a:pt x="120304" y="171002"/>
                </a:cubicBezTo>
                <a:cubicBezTo>
                  <a:pt x="120304" y="168071"/>
                  <a:pt x="122421" y="166239"/>
                  <a:pt x="124890" y="166239"/>
                </a:cubicBezTo>
                <a:close/>
                <a:moveTo>
                  <a:pt x="259637" y="142426"/>
                </a:moveTo>
                <a:cubicBezTo>
                  <a:pt x="262568" y="142426"/>
                  <a:pt x="264400" y="144543"/>
                  <a:pt x="264400" y="147012"/>
                </a:cubicBezTo>
                <a:cubicBezTo>
                  <a:pt x="264400" y="149482"/>
                  <a:pt x="262568" y="151598"/>
                  <a:pt x="259637" y="151598"/>
                </a:cubicBezTo>
                <a:cubicBezTo>
                  <a:pt x="257073" y="151598"/>
                  <a:pt x="255241" y="149482"/>
                  <a:pt x="255241" y="147012"/>
                </a:cubicBezTo>
                <a:cubicBezTo>
                  <a:pt x="255241" y="144543"/>
                  <a:pt x="257073" y="142426"/>
                  <a:pt x="259637" y="142426"/>
                </a:cubicBezTo>
                <a:close/>
                <a:moveTo>
                  <a:pt x="234604" y="142426"/>
                </a:moveTo>
                <a:cubicBezTo>
                  <a:pt x="237168" y="142426"/>
                  <a:pt x="239000" y="144543"/>
                  <a:pt x="239000" y="147012"/>
                </a:cubicBezTo>
                <a:cubicBezTo>
                  <a:pt x="239000" y="149482"/>
                  <a:pt x="237168" y="151598"/>
                  <a:pt x="234604" y="151598"/>
                </a:cubicBezTo>
                <a:cubicBezTo>
                  <a:pt x="231673" y="151598"/>
                  <a:pt x="229841" y="149482"/>
                  <a:pt x="229841" y="147012"/>
                </a:cubicBezTo>
                <a:cubicBezTo>
                  <a:pt x="229841" y="144543"/>
                  <a:pt x="231673" y="142426"/>
                  <a:pt x="234604" y="142426"/>
                </a:cubicBezTo>
                <a:close/>
                <a:moveTo>
                  <a:pt x="71092" y="142426"/>
                </a:moveTo>
                <a:cubicBezTo>
                  <a:pt x="73656" y="142426"/>
                  <a:pt x="75488" y="144543"/>
                  <a:pt x="75488" y="147012"/>
                </a:cubicBezTo>
                <a:cubicBezTo>
                  <a:pt x="75488" y="149482"/>
                  <a:pt x="73656" y="151598"/>
                  <a:pt x="71092" y="151598"/>
                </a:cubicBezTo>
                <a:cubicBezTo>
                  <a:pt x="68527" y="151598"/>
                  <a:pt x="66329" y="149482"/>
                  <a:pt x="66329" y="147012"/>
                </a:cubicBezTo>
                <a:cubicBezTo>
                  <a:pt x="66329" y="144543"/>
                  <a:pt x="68527" y="142426"/>
                  <a:pt x="71092" y="142426"/>
                </a:cubicBezTo>
                <a:close/>
                <a:moveTo>
                  <a:pt x="43927" y="142426"/>
                </a:moveTo>
                <a:cubicBezTo>
                  <a:pt x="46397" y="142426"/>
                  <a:pt x="48513" y="144543"/>
                  <a:pt x="48513" y="147012"/>
                </a:cubicBezTo>
                <a:cubicBezTo>
                  <a:pt x="48513" y="149482"/>
                  <a:pt x="46397" y="151598"/>
                  <a:pt x="43927" y="151598"/>
                </a:cubicBezTo>
                <a:cubicBezTo>
                  <a:pt x="41458" y="151598"/>
                  <a:pt x="39341" y="149482"/>
                  <a:pt x="39341" y="147012"/>
                </a:cubicBezTo>
                <a:cubicBezTo>
                  <a:pt x="39341" y="144543"/>
                  <a:pt x="41458" y="142426"/>
                  <a:pt x="43927" y="142426"/>
                </a:cubicBezTo>
                <a:close/>
                <a:moveTo>
                  <a:pt x="180629" y="140839"/>
                </a:moveTo>
                <a:cubicBezTo>
                  <a:pt x="183193" y="140839"/>
                  <a:pt x="185025" y="142956"/>
                  <a:pt x="185025" y="145425"/>
                </a:cubicBezTo>
                <a:cubicBezTo>
                  <a:pt x="185025" y="147895"/>
                  <a:pt x="183193" y="150011"/>
                  <a:pt x="180629" y="150011"/>
                </a:cubicBezTo>
                <a:cubicBezTo>
                  <a:pt x="177698" y="150011"/>
                  <a:pt x="175866" y="147895"/>
                  <a:pt x="175866" y="145425"/>
                </a:cubicBezTo>
                <a:cubicBezTo>
                  <a:pt x="175866" y="142956"/>
                  <a:pt x="177698" y="140839"/>
                  <a:pt x="180629" y="140839"/>
                </a:cubicBezTo>
                <a:close/>
                <a:moveTo>
                  <a:pt x="151877" y="140839"/>
                </a:moveTo>
                <a:cubicBezTo>
                  <a:pt x="154347" y="140839"/>
                  <a:pt x="156463" y="142956"/>
                  <a:pt x="156463" y="145425"/>
                </a:cubicBezTo>
                <a:cubicBezTo>
                  <a:pt x="156463" y="147895"/>
                  <a:pt x="154347" y="150011"/>
                  <a:pt x="151877" y="150011"/>
                </a:cubicBezTo>
                <a:cubicBezTo>
                  <a:pt x="149408" y="150011"/>
                  <a:pt x="147291" y="147895"/>
                  <a:pt x="147291" y="145425"/>
                </a:cubicBezTo>
                <a:cubicBezTo>
                  <a:pt x="147291" y="142956"/>
                  <a:pt x="149408" y="140839"/>
                  <a:pt x="151877" y="140839"/>
                </a:cubicBezTo>
                <a:close/>
                <a:moveTo>
                  <a:pt x="124890" y="140839"/>
                </a:moveTo>
                <a:cubicBezTo>
                  <a:pt x="127360" y="140839"/>
                  <a:pt x="129476" y="142956"/>
                  <a:pt x="129476" y="145425"/>
                </a:cubicBezTo>
                <a:cubicBezTo>
                  <a:pt x="129476" y="147895"/>
                  <a:pt x="127360" y="150011"/>
                  <a:pt x="124890" y="150011"/>
                </a:cubicBezTo>
                <a:cubicBezTo>
                  <a:pt x="122421" y="150011"/>
                  <a:pt x="120304" y="147895"/>
                  <a:pt x="120304" y="145425"/>
                </a:cubicBezTo>
                <a:cubicBezTo>
                  <a:pt x="120304" y="142956"/>
                  <a:pt x="122421" y="140839"/>
                  <a:pt x="124890" y="140839"/>
                </a:cubicBezTo>
                <a:close/>
                <a:moveTo>
                  <a:pt x="259637" y="118614"/>
                </a:moveTo>
                <a:cubicBezTo>
                  <a:pt x="262568" y="118614"/>
                  <a:pt x="264400" y="120731"/>
                  <a:pt x="264400" y="123200"/>
                </a:cubicBezTo>
                <a:cubicBezTo>
                  <a:pt x="264400" y="125670"/>
                  <a:pt x="262568" y="127786"/>
                  <a:pt x="259637" y="127786"/>
                </a:cubicBezTo>
                <a:cubicBezTo>
                  <a:pt x="257073" y="127786"/>
                  <a:pt x="255241" y="125670"/>
                  <a:pt x="255241" y="123200"/>
                </a:cubicBezTo>
                <a:cubicBezTo>
                  <a:pt x="255241" y="120731"/>
                  <a:pt x="257073" y="118614"/>
                  <a:pt x="259637" y="118614"/>
                </a:cubicBezTo>
                <a:close/>
                <a:moveTo>
                  <a:pt x="234604" y="118614"/>
                </a:moveTo>
                <a:cubicBezTo>
                  <a:pt x="237168" y="118614"/>
                  <a:pt x="239000" y="120731"/>
                  <a:pt x="239000" y="123200"/>
                </a:cubicBezTo>
                <a:cubicBezTo>
                  <a:pt x="239000" y="125670"/>
                  <a:pt x="237168" y="127786"/>
                  <a:pt x="234604" y="127786"/>
                </a:cubicBezTo>
                <a:cubicBezTo>
                  <a:pt x="231673" y="127786"/>
                  <a:pt x="229841" y="125670"/>
                  <a:pt x="229841" y="123200"/>
                </a:cubicBezTo>
                <a:cubicBezTo>
                  <a:pt x="229841" y="120731"/>
                  <a:pt x="231673" y="118614"/>
                  <a:pt x="234604" y="118614"/>
                </a:cubicBezTo>
                <a:close/>
                <a:moveTo>
                  <a:pt x="71092" y="118614"/>
                </a:moveTo>
                <a:cubicBezTo>
                  <a:pt x="73656" y="118614"/>
                  <a:pt x="75488" y="120731"/>
                  <a:pt x="75488" y="123200"/>
                </a:cubicBezTo>
                <a:cubicBezTo>
                  <a:pt x="75488" y="125670"/>
                  <a:pt x="73656" y="127786"/>
                  <a:pt x="71092" y="127786"/>
                </a:cubicBezTo>
                <a:cubicBezTo>
                  <a:pt x="68527" y="127786"/>
                  <a:pt x="66329" y="125670"/>
                  <a:pt x="66329" y="123200"/>
                </a:cubicBezTo>
                <a:cubicBezTo>
                  <a:pt x="66329" y="120731"/>
                  <a:pt x="68527" y="118614"/>
                  <a:pt x="71092" y="118614"/>
                </a:cubicBezTo>
                <a:close/>
                <a:moveTo>
                  <a:pt x="43927" y="118614"/>
                </a:moveTo>
                <a:cubicBezTo>
                  <a:pt x="46397" y="118614"/>
                  <a:pt x="48513" y="120731"/>
                  <a:pt x="48513" y="123200"/>
                </a:cubicBezTo>
                <a:cubicBezTo>
                  <a:pt x="48513" y="125670"/>
                  <a:pt x="46397" y="127786"/>
                  <a:pt x="43927" y="127786"/>
                </a:cubicBezTo>
                <a:cubicBezTo>
                  <a:pt x="41458" y="127786"/>
                  <a:pt x="39341" y="125670"/>
                  <a:pt x="39341" y="123200"/>
                </a:cubicBezTo>
                <a:cubicBezTo>
                  <a:pt x="39341" y="120731"/>
                  <a:pt x="41458" y="118614"/>
                  <a:pt x="43927" y="118614"/>
                </a:cubicBezTo>
                <a:close/>
                <a:moveTo>
                  <a:pt x="180629" y="115439"/>
                </a:moveTo>
                <a:cubicBezTo>
                  <a:pt x="183193" y="115439"/>
                  <a:pt x="185025" y="117271"/>
                  <a:pt x="185025" y="120202"/>
                </a:cubicBezTo>
                <a:cubicBezTo>
                  <a:pt x="185025" y="122766"/>
                  <a:pt x="183193" y="124598"/>
                  <a:pt x="180629" y="124598"/>
                </a:cubicBezTo>
                <a:cubicBezTo>
                  <a:pt x="177698" y="124598"/>
                  <a:pt x="175866" y="122766"/>
                  <a:pt x="175866" y="120202"/>
                </a:cubicBezTo>
                <a:cubicBezTo>
                  <a:pt x="175866" y="117271"/>
                  <a:pt x="177698" y="115439"/>
                  <a:pt x="180629" y="115439"/>
                </a:cubicBezTo>
                <a:close/>
                <a:moveTo>
                  <a:pt x="151877" y="115439"/>
                </a:moveTo>
                <a:cubicBezTo>
                  <a:pt x="154347" y="115439"/>
                  <a:pt x="156463" y="117271"/>
                  <a:pt x="156463" y="120202"/>
                </a:cubicBezTo>
                <a:cubicBezTo>
                  <a:pt x="156463" y="122766"/>
                  <a:pt x="154347" y="124598"/>
                  <a:pt x="151877" y="124598"/>
                </a:cubicBezTo>
                <a:cubicBezTo>
                  <a:pt x="149408" y="124598"/>
                  <a:pt x="147291" y="122766"/>
                  <a:pt x="147291" y="120202"/>
                </a:cubicBezTo>
                <a:cubicBezTo>
                  <a:pt x="147291" y="117271"/>
                  <a:pt x="149408" y="115439"/>
                  <a:pt x="151877" y="115439"/>
                </a:cubicBezTo>
                <a:close/>
                <a:moveTo>
                  <a:pt x="124890" y="115439"/>
                </a:moveTo>
                <a:cubicBezTo>
                  <a:pt x="127360" y="115439"/>
                  <a:pt x="129476" y="117271"/>
                  <a:pt x="129476" y="120202"/>
                </a:cubicBezTo>
                <a:cubicBezTo>
                  <a:pt x="129476" y="122766"/>
                  <a:pt x="127360" y="124598"/>
                  <a:pt x="124890" y="124598"/>
                </a:cubicBezTo>
                <a:cubicBezTo>
                  <a:pt x="122421" y="124598"/>
                  <a:pt x="120304" y="122766"/>
                  <a:pt x="120304" y="120202"/>
                </a:cubicBezTo>
                <a:cubicBezTo>
                  <a:pt x="120304" y="117271"/>
                  <a:pt x="122421" y="115439"/>
                  <a:pt x="124890" y="115439"/>
                </a:cubicBezTo>
                <a:close/>
                <a:moveTo>
                  <a:pt x="212683" y="101563"/>
                </a:moveTo>
                <a:lnTo>
                  <a:pt x="212683" y="216866"/>
                </a:lnTo>
                <a:lnTo>
                  <a:pt x="282612" y="216866"/>
                </a:lnTo>
                <a:lnTo>
                  <a:pt x="282612" y="101563"/>
                </a:lnTo>
                <a:lnTo>
                  <a:pt x="212683" y="101563"/>
                </a:lnTo>
                <a:close/>
                <a:moveTo>
                  <a:pt x="23084" y="101563"/>
                </a:moveTo>
                <a:lnTo>
                  <a:pt x="23084" y="216866"/>
                </a:lnTo>
                <a:lnTo>
                  <a:pt x="92652" y="216866"/>
                </a:lnTo>
                <a:lnTo>
                  <a:pt x="92652" y="101563"/>
                </a:lnTo>
                <a:lnTo>
                  <a:pt x="23084" y="101563"/>
                </a:lnTo>
                <a:close/>
                <a:moveTo>
                  <a:pt x="180629" y="90039"/>
                </a:moveTo>
                <a:cubicBezTo>
                  <a:pt x="183193" y="90039"/>
                  <a:pt x="185025" y="92237"/>
                  <a:pt x="185025" y="94802"/>
                </a:cubicBezTo>
                <a:cubicBezTo>
                  <a:pt x="185025" y="97366"/>
                  <a:pt x="183193" y="99198"/>
                  <a:pt x="180629" y="99198"/>
                </a:cubicBezTo>
                <a:cubicBezTo>
                  <a:pt x="177698" y="99198"/>
                  <a:pt x="175866" y="97366"/>
                  <a:pt x="175866" y="94802"/>
                </a:cubicBezTo>
                <a:cubicBezTo>
                  <a:pt x="175866" y="92237"/>
                  <a:pt x="177698" y="90039"/>
                  <a:pt x="180629" y="90039"/>
                </a:cubicBezTo>
                <a:close/>
                <a:moveTo>
                  <a:pt x="151877" y="90039"/>
                </a:moveTo>
                <a:cubicBezTo>
                  <a:pt x="154347" y="90039"/>
                  <a:pt x="156463" y="92237"/>
                  <a:pt x="156463" y="94802"/>
                </a:cubicBezTo>
                <a:cubicBezTo>
                  <a:pt x="156463" y="97366"/>
                  <a:pt x="154347" y="99198"/>
                  <a:pt x="151877" y="99198"/>
                </a:cubicBezTo>
                <a:cubicBezTo>
                  <a:pt x="149408" y="99198"/>
                  <a:pt x="147291" y="97366"/>
                  <a:pt x="147291" y="94802"/>
                </a:cubicBezTo>
                <a:cubicBezTo>
                  <a:pt x="147291" y="92237"/>
                  <a:pt x="149408" y="90039"/>
                  <a:pt x="151877" y="90039"/>
                </a:cubicBezTo>
                <a:close/>
                <a:moveTo>
                  <a:pt x="124890" y="90039"/>
                </a:moveTo>
                <a:cubicBezTo>
                  <a:pt x="127360" y="90039"/>
                  <a:pt x="129476" y="92237"/>
                  <a:pt x="129476" y="94802"/>
                </a:cubicBezTo>
                <a:cubicBezTo>
                  <a:pt x="129476" y="97366"/>
                  <a:pt x="127360" y="99198"/>
                  <a:pt x="124890" y="99198"/>
                </a:cubicBezTo>
                <a:cubicBezTo>
                  <a:pt x="122421" y="99198"/>
                  <a:pt x="120304" y="97366"/>
                  <a:pt x="120304" y="94802"/>
                </a:cubicBezTo>
                <a:cubicBezTo>
                  <a:pt x="120304" y="92237"/>
                  <a:pt x="122421" y="90039"/>
                  <a:pt x="124890" y="90039"/>
                </a:cubicBezTo>
                <a:close/>
                <a:moveTo>
                  <a:pt x="102024" y="73905"/>
                </a:moveTo>
                <a:lnTo>
                  <a:pt x="102024" y="96894"/>
                </a:lnTo>
                <a:lnTo>
                  <a:pt x="102024" y="216866"/>
                </a:lnTo>
                <a:lnTo>
                  <a:pt x="120407" y="216866"/>
                </a:lnTo>
                <a:lnTo>
                  <a:pt x="120407" y="193877"/>
                </a:lnTo>
                <a:cubicBezTo>
                  <a:pt x="120407" y="191363"/>
                  <a:pt x="122570" y="189208"/>
                  <a:pt x="125093" y="189208"/>
                </a:cubicBezTo>
                <a:lnTo>
                  <a:pt x="180603" y="189208"/>
                </a:lnTo>
                <a:cubicBezTo>
                  <a:pt x="183126" y="189208"/>
                  <a:pt x="184928" y="191363"/>
                  <a:pt x="184928" y="193877"/>
                </a:cubicBezTo>
                <a:lnTo>
                  <a:pt x="184928" y="216866"/>
                </a:lnTo>
                <a:lnTo>
                  <a:pt x="203672" y="216866"/>
                </a:lnTo>
                <a:lnTo>
                  <a:pt x="203672" y="96894"/>
                </a:lnTo>
                <a:lnTo>
                  <a:pt x="203672" y="73905"/>
                </a:lnTo>
                <a:lnTo>
                  <a:pt x="102024" y="73905"/>
                </a:lnTo>
                <a:close/>
                <a:moveTo>
                  <a:pt x="196823" y="36908"/>
                </a:moveTo>
                <a:lnTo>
                  <a:pt x="229625" y="66003"/>
                </a:lnTo>
                <a:cubicBezTo>
                  <a:pt x="231427" y="67080"/>
                  <a:pt x="231787" y="69235"/>
                  <a:pt x="231427" y="70672"/>
                </a:cubicBezTo>
                <a:cubicBezTo>
                  <a:pt x="230346" y="72827"/>
                  <a:pt x="228543" y="73905"/>
                  <a:pt x="226741" y="73905"/>
                </a:cubicBezTo>
                <a:lnTo>
                  <a:pt x="212683" y="73905"/>
                </a:lnTo>
                <a:lnTo>
                  <a:pt x="212683" y="92224"/>
                </a:lnTo>
                <a:lnTo>
                  <a:pt x="286937" y="92224"/>
                </a:lnTo>
                <a:lnTo>
                  <a:pt x="291263" y="92224"/>
                </a:lnTo>
                <a:lnTo>
                  <a:pt x="247647" y="36908"/>
                </a:lnTo>
                <a:lnTo>
                  <a:pt x="196823" y="36908"/>
                </a:lnTo>
                <a:close/>
                <a:moveTo>
                  <a:pt x="57688" y="36908"/>
                </a:moveTo>
                <a:lnTo>
                  <a:pt x="14072" y="92224"/>
                </a:lnTo>
                <a:lnTo>
                  <a:pt x="18398" y="92224"/>
                </a:lnTo>
                <a:lnTo>
                  <a:pt x="92652" y="92224"/>
                </a:lnTo>
                <a:lnTo>
                  <a:pt x="92652" y="73905"/>
                </a:lnTo>
                <a:lnTo>
                  <a:pt x="78594" y="73905"/>
                </a:lnTo>
                <a:cubicBezTo>
                  <a:pt x="76792" y="73905"/>
                  <a:pt x="74989" y="72827"/>
                  <a:pt x="74268" y="70672"/>
                </a:cubicBezTo>
                <a:cubicBezTo>
                  <a:pt x="73548" y="69235"/>
                  <a:pt x="74268" y="67080"/>
                  <a:pt x="75710" y="66003"/>
                </a:cubicBezTo>
                <a:lnTo>
                  <a:pt x="108512" y="36908"/>
                </a:lnTo>
                <a:lnTo>
                  <a:pt x="57688" y="36908"/>
                </a:lnTo>
                <a:close/>
                <a:moveTo>
                  <a:pt x="152848" y="10686"/>
                </a:moveTo>
                <a:lnTo>
                  <a:pt x="90849" y="64566"/>
                </a:lnTo>
                <a:lnTo>
                  <a:pt x="97338" y="64566"/>
                </a:lnTo>
                <a:lnTo>
                  <a:pt x="208358" y="64566"/>
                </a:lnTo>
                <a:lnTo>
                  <a:pt x="214486" y="64566"/>
                </a:lnTo>
                <a:lnTo>
                  <a:pt x="152848" y="10686"/>
                </a:lnTo>
                <a:close/>
                <a:moveTo>
                  <a:pt x="149604" y="1347"/>
                </a:moveTo>
                <a:cubicBezTo>
                  <a:pt x="151406" y="-449"/>
                  <a:pt x="153929" y="-449"/>
                  <a:pt x="155731" y="1347"/>
                </a:cubicBezTo>
                <a:lnTo>
                  <a:pt x="186370" y="27568"/>
                </a:lnTo>
                <a:lnTo>
                  <a:pt x="249810" y="27568"/>
                </a:lnTo>
                <a:cubicBezTo>
                  <a:pt x="251252" y="27568"/>
                  <a:pt x="252694" y="28646"/>
                  <a:pt x="253775" y="29724"/>
                </a:cubicBezTo>
                <a:lnTo>
                  <a:pt x="304599" y="94020"/>
                </a:lnTo>
                <a:cubicBezTo>
                  <a:pt x="305681" y="95457"/>
                  <a:pt x="305681" y="97612"/>
                  <a:pt x="304960" y="99049"/>
                </a:cubicBezTo>
                <a:cubicBezTo>
                  <a:pt x="304239" y="100486"/>
                  <a:pt x="302437" y="101563"/>
                  <a:pt x="300995" y="101563"/>
                </a:cubicBezTo>
                <a:lnTo>
                  <a:pt x="291623" y="101563"/>
                </a:lnTo>
                <a:lnTo>
                  <a:pt x="291623" y="216866"/>
                </a:lnTo>
                <a:lnTo>
                  <a:pt x="300995" y="216866"/>
                </a:lnTo>
                <a:cubicBezTo>
                  <a:pt x="303518" y="216866"/>
                  <a:pt x="305681" y="219021"/>
                  <a:pt x="305681" y="221535"/>
                </a:cubicBezTo>
                <a:cubicBezTo>
                  <a:pt x="305681" y="224050"/>
                  <a:pt x="303518" y="226205"/>
                  <a:pt x="300995" y="226205"/>
                </a:cubicBezTo>
                <a:lnTo>
                  <a:pt x="286937" y="226205"/>
                </a:lnTo>
                <a:lnTo>
                  <a:pt x="208358" y="226205"/>
                </a:lnTo>
                <a:lnTo>
                  <a:pt x="180603" y="226205"/>
                </a:lnTo>
                <a:lnTo>
                  <a:pt x="125093" y="226205"/>
                </a:lnTo>
                <a:lnTo>
                  <a:pt x="97338" y="226205"/>
                </a:lnTo>
                <a:lnTo>
                  <a:pt x="18398" y="226205"/>
                </a:lnTo>
                <a:lnTo>
                  <a:pt x="4701" y="226205"/>
                </a:lnTo>
                <a:cubicBezTo>
                  <a:pt x="1817" y="226205"/>
                  <a:pt x="15" y="224050"/>
                  <a:pt x="15" y="221535"/>
                </a:cubicBezTo>
                <a:cubicBezTo>
                  <a:pt x="15" y="219021"/>
                  <a:pt x="1817" y="216866"/>
                  <a:pt x="4701" y="216866"/>
                </a:cubicBezTo>
                <a:lnTo>
                  <a:pt x="13712" y="216866"/>
                </a:lnTo>
                <a:lnTo>
                  <a:pt x="13712" y="101563"/>
                </a:lnTo>
                <a:lnTo>
                  <a:pt x="4701" y="101563"/>
                </a:lnTo>
                <a:cubicBezTo>
                  <a:pt x="2898" y="101563"/>
                  <a:pt x="1096" y="100486"/>
                  <a:pt x="375" y="99049"/>
                </a:cubicBezTo>
                <a:cubicBezTo>
                  <a:pt x="-346" y="97612"/>
                  <a:pt x="15" y="95457"/>
                  <a:pt x="1096" y="94020"/>
                </a:cubicBezTo>
                <a:lnTo>
                  <a:pt x="51920" y="29724"/>
                </a:lnTo>
                <a:cubicBezTo>
                  <a:pt x="52641" y="28646"/>
                  <a:pt x="54083" y="27568"/>
                  <a:pt x="55525" y="27568"/>
                </a:cubicBezTo>
                <a:lnTo>
                  <a:pt x="119325" y="27568"/>
                </a:lnTo>
                <a:lnTo>
                  <a:pt x="149604" y="1347"/>
                </a:lnTo>
                <a:close/>
              </a:path>
            </a:pathLst>
          </a:custGeom>
          <a:solidFill>
            <a:srgbClr val="717FAC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2" name="Freeform 761">
            <a:extLst>
              <a:ext uri="{FF2B5EF4-FFF2-40B4-BE49-F238E27FC236}">
                <a16:creationId xmlns:a16="http://schemas.microsoft.com/office/drawing/2014/main" id="{4D792867-2F4A-83B2-4C02-2F605DA5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989" y="4523886"/>
            <a:ext cx="277965" cy="346111"/>
          </a:xfrm>
          <a:custGeom>
            <a:avLst/>
            <a:gdLst/>
            <a:ahLst/>
            <a:cxnLst/>
            <a:rect l="0" t="0" r="r" b="b"/>
            <a:pathLst>
              <a:path w="246439" h="305466">
                <a:moveTo>
                  <a:pt x="19165" y="296307"/>
                </a:moveTo>
                <a:lnTo>
                  <a:pt x="192006" y="296307"/>
                </a:lnTo>
                <a:cubicBezTo>
                  <a:pt x="194527" y="296307"/>
                  <a:pt x="196687" y="298139"/>
                  <a:pt x="196687" y="300703"/>
                </a:cubicBezTo>
                <a:cubicBezTo>
                  <a:pt x="196687" y="303634"/>
                  <a:pt x="194527" y="305466"/>
                  <a:pt x="192006" y="305466"/>
                </a:cubicBezTo>
                <a:lnTo>
                  <a:pt x="19165" y="305466"/>
                </a:lnTo>
                <a:cubicBezTo>
                  <a:pt x="16645" y="305466"/>
                  <a:pt x="14484" y="303634"/>
                  <a:pt x="14484" y="300703"/>
                </a:cubicBezTo>
                <a:cubicBezTo>
                  <a:pt x="14484" y="298139"/>
                  <a:pt x="16645" y="296307"/>
                  <a:pt x="19165" y="296307"/>
                </a:cubicBezTo>
                <a:close/>
                <a:moveTo>
                  <a:pt x="86222" y="174918"/>
                </a:moveTo>
                <a:cubicBezTo>
                  <a:pt x="84784" y="176721"/>
                  <a:pt x="83706" y="178885"/>
                  <a:pt x="83706" y="181409"/>
                </a:cubicBezTo>
                <a:cubicBezTo>
                  <a:pt x="83706" y="184294"/>
                  <a:pt x="84784" y="186457"/>
                  <a:pt x="86222" y="188261"/>
                </a:cubicBezTo>
                <a:lnTo>
                  <a:pt x="99521" y="201603"/>
                </a:lnTo>
                <a:cubicBezTo>
                  <a:pt x="108147" y="201964"/>
                  <a:pt x="116414" y="201603"/>
                  <a:pt x="124681" y="199800"/>
                </a:cubicBezTo>
                <a:lnTo>
                  <a:pt x="99880" y="174918"/>
                </a:lnTo>
                <a:cubicBezTo>
                  <a:pt x="96286" y="171312"/>
                  <a:pt x="89816" y="171312"/>
                  <a:pt x="86222" y="174918"/>
                </a:cubicBezTo>
                <a:close/>
                <a:moveTo>
                  <a:pt x="142653" y="111089"/>
                </a:moveTo>
                <a:cubicBezTo>
                  <a:pt x="139059" y="114696"/>
                  <a:pt x="139059" y="120826"/>
                  <a:pt x="142653" y="124432"/>
                </a:cubicBezTo>
                <a:lnTo>
                  <a:pt x="164578" y="146429"/>
                </a:lnTo>
                <a:cubicBezTo>
                  <a:pt x="166376" y="148233"/>
                  <a:pt x="166376" y="151117"/>
                  <a:pt x="164578" y="152920"/>
                </a:cubicBezTo>
                <a:cubicBezTo>
                  <a:pt x="162781" y="154724"/>
                  <a:pt x="159906" y="154724"/>
                  <a:pt x="158109" y="152920"/>
                </a:cubicBezTo>
                <a:cubicBezTo>
                  <a:pt x="156311" y="151117"/>
                  <a:pt x="153795" y="150036"/>
                  <a:pt x="151279" y="150036"/>
                </a:cubicBezTo>
                <a:cubicBezTo>
                  <a:pt x="148763" y="150036"/>
                  <a:pt x="146247" y="151117"/>
                  <a:pt x="144810" y="152920"/>
                </a:cubicBezTo>
                <a:cubicBezTo>
                  <a:pt x="140856" y="156527"/>
                  <a:pt x="140856" y="162657"/>
                  <a:pt x="144810" y="166263"/>
                </a:cubicBezTo>
                <a:lnTo>
                  <a:pt x="161703" y="183573"/>
                </a:lnTo>
                <a:cubicBezTo>
                  <a:pt x="165657" y="180327"/>
                  <a:pt x="169610" y="177082"/>
                  <a:pt x="173205" y="173475"/>
                </a:cubicBezTo>
                <a:cubicBezTo>
                  <a:pt x="175002" y="171672"/>
                  <a:pt x="176799" y="169509"/>
                  <a:pt x="178596" y="167345"/>
                </a:cubicBezTo>
                <a:cubicBezTo>
                  <a:pt x="183988" y="161575"/>
                  <a:pt x="188301" y="154363"/>
                  <a:pt x="191895" y="146790"/>
                </a:cubicBezTo>
                <a:lnTo>
                  <a:pt x="156311" y="111089"/>
                </a:lnTo>
                <a:cubicBezTo>
                  <a:pt x="152717" y="107483"/>
                  <a:pt x="146247" y="107483"/>
                  <a:pt x="142653" y="111089"/>
                </a:cubicBezTo>
                <a:close/>
                <a:moveTo>
                  <a:pt x="201960" y="15166"/>
                </a:moveTo>
                <a:lnTo>
                  <a:pt x="182910" y="34279"/>
                </a:lnTo>
                <a:cubicBezTo>
                  <a:pt x="210945" y="64931"/>
                  <a:pt x="218493" y="108926"/>
                  <a:pt x="201600" y="147872"/>
                </a:cubicBezTo>
                <a:cubicBezTo>
                  <a:pt x="201600" y="147872"/>
                  <a:pt x="201600" y="148233"/>
                  <a:pt x="201241" y="148233"/>
                </a:cubicBezTo>
                <a:cubicBezTo>
                  <a:pt x="197287" y="157608"/>
                  <a:pt x="191895" y="165903"/>
                  <a:pt x="185426" y="173475"/>
                </a:cubicBezTo>
                <a:cubicBezTo>
                  <a:pt x="183988" y="175639"/>
                  <a:pt x="181831" y="177803"/>
                  <a:pt x="179675" y="180327"/>
                </a:cubicBezTo>
                <a:cubicBezTo>
                  <a:pt x="174643" y="185015"/>
                  <a:pt x="169610" y="189342"/>
                  <a:pt x="163860" y="192949"/>
                </a:cubicBezTo>
                <a:cubicBezTo>
                  <a:pt x="163500" y="193309"/>
                  <a:pt x="163500" y="193309"/>
                  <a:pt x="163500" y="193309"/>
                </a:cubicBezTo>
                <a:cubicBezTo>
                  <a:pt x="154874" y="199079"/>
                  <a:pt x="145169" y="203767"/>
                  <a:pt x="135105" y="206652"/>
                </a:cubicBezTo>
                <a:cubicBezTo>
                  <a:pt x="125400" y="209537"/>
                  <a:pt x="115336" y="210979"/>
                  <a:pt x="105631" y="210979"/>
                </a:cubicBezTo>
                <a:cubicBezTo>
                  <a:pt x="103115" y="210979"/>
                  <a:pt x="100599" y="210979"/>
                  <a:pt x="98083" y="210619"/>
                </a:cubicBezTo>
                <a:lnTo>
                  <a:pt x="97724" y="210979"/>
                </a:lnTo>
                <a:cubicBezTo>
                  <a:pt x="97724" y="210979"/>
                  <a:pt x="97364" y="210979"/>
                  <a:pt x="97364" y="210619"/>
                </a:cubicBezTo>
                <a:cubicBezTo>
                  <a:pt x="73642" y="209176"/>
                  <a:pt x="51357" y="199079"/>
                  <a:pt x="34104" y="183573"/>
                </a:cubicBezTo>
                <a:lnTo>
                  <a:pt x="15054" y="202324"/>
                </a:lnTo>
                <a:cubicBezTo>
                  <a:pt x="39855" y="225404"/>
                  <a:pt x="71485" y="238025"/>
                  <a:pt x="105272" y="238025"/>
                </a:cubicBezTo>
                <a:cubicBezTo>
                  <a:pt x="140496" y="238025"/>
                  <a:pt x="173564" y="223961"/>
                  <a:pt x="198365" y="199079"/>
                </a:cubicBezTo>
                <a:cubicBezTo>
                  <a:pt x="249045" y="148593"/>
                  <a:pt x="250124" y="67095"/>
                  <a:pt x="201960" y="15166"/>
                </a:cubicBezTo>
                <a:close/>
                <a:moveTo>
                  <a:pt x="95208" y="9757"/>
                </a:moveTo>
                <a:cubicBezTo>
                  <a:pt x="85503" y="10839"/>
                  <a:pt x="76158" y="13363"/>
                  <a:pt x="66812" y="16969"/>
                </a:cubicBezTo>
                <a:cubicBezTo>
                  <a:pt x="58186" y="20936"/>
                  <a:pt x="50638" y="25985"/>
                  <a:pt x="43449" y="31755"/>
                </a:cubicBezTo>
                <a:cubicBezTo>
                  <a:pt x="41652" y="33558"/>
                  <a:pt x="39136" y="35361"/>
                  <a:pt x="37339" y="37524"/>
                </a:cubicBezTo>
                <a:cubicBezTo>
                  <a:pt x="33026" y="41852"/>
                  <a:pt x="29072" y="46900"/>
                  <a:pt x="25477" y="51949"/>
                </a:cubicBezTo>
                <a:cubicBezTo>
                  <a:pt x="20445" y="59161"/>
                  <a:pt x="16851" y="67455"/>
                  <a:pt x="13975" y="75389"/>
                </a:cubicBezTo>
                <a:lnTo>
                  <a:pt x="72563" y="134169"/>
                </a:lnTo>
                <a:cubicBezTo>
                  <a:pt x="76158" y="138135"/>
                  <a:pt x="82268" y="138135"/>
                  <a:pt x="85862" y="134169"/>
                </a:cubicBezTo>
                <a:cubicBezTo>
                  <a:pt x="87660" y="132726"/>
                  <a:pt x="88738" y="129841"/>
                  <a:pt x="88738" y="127317"/>
                </a:cubicBezTo>
                <a:cubicBezTo>
                  <a:pt x="88738" y="124793"/>
                  <a:pt x="87660" y="122629"/>
                  <a:pt x="85862" y="120826"/>
                </a:cubicBezTo>
                <a:lnTo>
                  <a:pt x="40574" y="75028"/>
                </a:lnTo>
                <a:cubicBezTo>
                  <a:pt x="38776" y="73225"/>
                  <a:pt x="38776" y="70340"/>
                  <a:pt x="40574" y="68537"/>
                </a:cubicBezTo>
                <a:cubicBezTo>
                  <a:pt x="42371" y="66734"/>
                  <a:pt x="45606" y="66734"/>
                  <a:pt x="47043" y="68537"/>
                </a:cubicBezTo>
                <a:cubicBezTo>
                  <a:pt x="50638" y="72143"/>
                  <a:pt x="57108" y="72143"/>
                  <a:pt x="60702" y="68537"/>
                </a:cubicBezTo>
                <a:cubicBezTo>
                  <a:pt x="64296" y="64570"/>
                  <a:pt x="64296" y="58801"/>
                  <a:pt x="60702" y="55194"/>
                </a:cubicBezTo>
                <a:cubicBezTo>
                  <a:pt x="58545" y="53391"/>
                  <a:pt x="58545" y="50506"/>
                  <a:pt x="60702" y="48343"/>
                </a:cubicBezTo>
                <a:cubicBezTo>
                  <a:pt x="62140" y="46900"/>
                  <a:pt x="65375" y="46900"/>
                  <a:pt x="67172" y="48343"/>
                </a:cubicBezTo>
                <a:lnTo>
                  <a:pt x="67172" y="48703"/>
                </a:lnTo>
                <a:lnTo>
                  <a:pt x="95926" y="77552"/>
                </a:lnTo>
                <a:cubicBezTo>
                  <a:pt x="99521" y="81159"/>
                  <a:pt x="105991" y="81159"/>
                  <a:pt x="109585" y="77552"/>
                </a:cubicBezTo>
                <a:cubicBezTo>
                  <a:pt x="111382" y="76110"/>
                  <a:pt x="112460" y="73586"/>
                  <a:pt x="112460" y="71061"/>
                </a:cubicBezTo>
                <a:cubicBezTo>
                  <a:pt x="112460" y="68176"/>
                  <a:pt x="111382" y="66013"/>
                  <a:pt x="109585" y="64210"/>
                </a:cubicBezTo>
                <a:lnTo>
                  <a:pt x="94848" y="49785"/>
                </a:lnTo>
                <a:cubicBezTo>
                  <a:pt x="94129" y="48703"/>
                  <a:pt x="93770" y="47622"/>
                  <a:pt x="93770" y="46179"/>
                </a:cubicBezTo>
                <a:cubicBezTo>
                  <a:pt x="93770" y="45458"/>
                  <a:pt x="94129" y="44015"/>
                  <a:pt x="94848" y="43294"/>
                </a:cubicBezTo>
                <a:cubicBezTo>
                  <a:pt x="97005" y="41130"/>
                  <a:pt x="99880" y="41130"/>
                  <a:pt x="101677" y="43294"/>
                </a:cubicBezTo>
                <a:cubicBezTo>
                  <a:pt x="105272" y="46900"/>
                  <a:pt x="111382" y="46900"/>
                  <a:pt x="114976" y="43294"/>
                </a:cubicBezTo>
                <a:cubicBezTo>
                  <a:pt x="118571" y="39327"/>
                  <a:pt x="118571" y="33197"/>
                  <a:pt x="114976" y="29591"/>
                </a:cubicBezTo>
                <a:lnTo>
                  <a:pt x="95208" y="9757"/>
                </a:lnTo>
                <a:close/>
                <a:moveTo>
                  <a:pt x="107788" y="9036"/>
                </a:moveTo>
                <a:lnTo>
                  <a:pt x="121806" y="23100"/>
                </a:lnTo>
                <a:cubicBezTo>
                  <a:pt x="128994" y="30312"/>
                  <a:pt x="128994" y="42212"/>
                  <a:pt x="121806" y="49785"/>
                </a:cubicBezTo>
                <a:cubicBezTo>
                  <a:pt x="118930" y="51949"/>
                  <a:pt x="116055" y="53752"/>
                  <a:pt x="112820" y="54473"/>
                </a:cubicBezTo>
                <a:lnTo>
                  <a:pt x="116055" y="57719"/>
                </a:lnTo>
                <a:cubicBezTo>
                  <a:pt x="119649" y="60964"/>
                  <a:pt x="121806" y="66013"/>
                  <a:pt x="121806" y="71061"/>
                </a:cubicBezTo>
                <a:cubicBezTo>
                  <a:pt x="121806" y="76110"/>
                  <a:pt x="119649" y="80798"/>
                  <a:pt x="116055" y="84404"/>
                </a:cubicBezTo>
                <a:cubicBezTo>
                  <a:pt x="108866" y="91616"/>
                  <a:pt x="97005" y="91616"/>
                  <a:pt x="89816" y="84404"/>
                </a:cubicBezTo>
                <a:lnTo>
                  <a:pt x="71844" y="66373"/>
                </a:lnTo>
                <a:cubicBezTo>
                  <a:pt x="71126" y="69619"/>
                  <a:pt x="69328" y="72504"/>
                  <a:pt x="67172" y="75028"/>
                </a:cubicBezTo>
                <a:cubicBezTo>
                  <a:pt x="64656" y="77552"/>
                  <a:pt x="61780" y="78995"/>
                  <a:pt x="58545" y="80077"/>
                </a:cubicBezTo>
                <a:lnTo>
                  <a:pt x="92692" y="114335"/>
                </a:lnTo>
                <a:cubicBezTo>
                  <a:pt x="95926" y="117941"/>
                  <a:pt x="98083" y="122629"/>
                  <a:pt x="98083" y="127317"/>
                </a:cubicBezTo>
                <a:cubicBezTo>
                  <a:pt x="98083" y="132726"/>
                  <a:pt x="95926" y="137054"/>
                  <a:pt x="92692" y="140660"/>
                </a:cubicBezTo>
                <a:cubicBezTo>
                  <a:pt x="89097" y="144626"/>
                  <a:pt x="84065" y="146429"/>
                  <a:pt x="79033" y="146429"/>
                </a:cubicBezTo>
                <a:cubicBezTo>
                  <a:pt x="74720" y="146429"/>
                  <a:pt x="69688" y="144626"/>
                  <a:pt x="66093" y="140660"/>
                </a:cubicBezTo>
                <a:lnTo>
                  <a:pt x="11100" y="85846"/>
                </a:lnTo>
                <a:cubicBezTo>
                  <a:pt x="4630" y="117580"/>
                  <a:pt x="13975" y="150757"/>
                  <a:pt x="37339" y="173475"/>
                </a:cubicBezTo>
                <a:cubicBezTo>
                  <a:pt x="50278" y="186818"/>
                  <a:pt x="66812" y="195473"/>
                  <a:pt x="84425" y="199440"/>
                </a:cubicBezTo>
                <a:lnTo>
                  <a:pt x="79752" y="194752"/>
                </a:lnTo>
                <a:cubicBezTo>
                  <a:pt x="76517" y="191145"/>
                  <a:pt x="74360" y="186457"/>
                  <a:pt x="74360" y="181409"/>
                </a:cubicBezTo>
                <a:cubicBezTo>
                  <a:pt x="74360" y="176721"/>
                  <a:pt x="76517" y="171672"/>
                  <a:pt x="79752" y="168427"/>
                </a:cubicBezTo>
                <a:cubicBezTo>
                  <a:pt x="87300" y="160854"/>
                  <a:pt x="99161" y="160854"/>
                  <a:pt x="106350" y="168427"/>
                </a:cubicBezTo>
                <a:lnTo>
                  <a:pt x="135105" y="196915"/>
                </a:lnTo>
                <a:cubicBezTo>
                  <a:pt x="141575" y="194752"/>
                  <a:pt x="147685" y="191867"/>
                  <a:pt x="153795" y="188621"/>
                </a:cubicBezTo>
                <a:lnTo>
                  <a:pt x="137980" y="173115"/>
                </a:lnTo>
                <a:cubicBezTo>
                  <a:pt x="130792" y="165542"/>
                  <a:pt x="130792" y="153642"/>
                  <a:pt x="137980" y="146429"/>
                </a:cubicBezTo>
                <a:cubicBezTo>
                  <a:pt x="140496" y="143905"/>
                  <a:pt x="143731" y="142463"/>
                  <a:pt x="146607" y="141381"/>
                </a:cubicBezTo>
                <a:lnTo>
                  <a:pt x="136183" y="130923"/>
                </a:lnTo>
                <a:cubicBezTo>
                  <a:pt x="132948" y="127317"/>
                  <a:pt x="130792" y="122629"/>
                  <a:pt x="130792" y="117941"/>
                </a:cubicBezTo>
                <a:cubicBezTo>
                  <a:pt x="130792" y="112892"/>
                  <a:pt x="132948" y="107844"/>
                  <a:pt x="136183" y="104598"/>
                </a:cubicBezTo>
                <a:cubicBezTo>
                  <a:pt x="139777" y="100992"/>
                  <a:pt x="144450" y="99189"/>
                  <a:pt x="149482" y="99189"/>
                </a:cubicBezTo>
                <a:cubicBezTo>
                  <a:pt x="154514" y="99189"/>
                  <a:pt x="159187" y="100992"/>
                  <a:pt x="162781" y="104598"/>
                </a:cubicBezTo>
                <a:lnTo>
                  <a:pt x="195849" y="137414"/>
                </a:lnTo>
                <a:cubicBezTo>
                  <a:pt x="208070" y="102795"/>
                  <a:pt x="199443" y="63849"/>
                  <a:pt x="173205" y="37524"/>
                </a:cubicBezTo>
                <a:cubicBezTo>
                  <a:pt x="155593" y="19854"/>
                  <a:pt x="132229" y="9757"/>
                  <a:pt x="107788" y="9036"/>
                </a:cubicBezTo>
                <a:close/>
                <a:moveTo>
                  <a:pt x="96286" y="381"/>
                </a:moveTo>
                <a:lnTo>
                  <a:pt x="96645" y="381"/>
                </a:lnTo>
                <a:cubicBezTo>
                  <a:pt x="125760" y="-2143"/>
                  <a:pt x="154874" y="7954"/>
                  <a:pt x="176440" y="27788"/>
                </a:cubicBezTo>
                <a:lnTo>
                  <a:pt x="198365" y="5430"/>
                </a:lnTo>
                <a:cubicBezTo>
                  <a:pt x="200162" y="3627"/>
                  <a:pt x="203397" y="3627"/>
                  <a:pt x="205194" y="5430"/>
                </a:cubicBezTo>
                <a:cubicBezTo>
                  <a:pt x="260188" y="60604"/>
                  <a:pt x="260188" y="150396"/>
                  <a:pt x="205194" y="205570"/>
                </a:cubicBezTo>
                <a:cubicBezTo>
                  <a:pt x="179315" y="231174"/>
                  <a:pt x="145888" y="245959"/>
                  <a:pt x="109944" y="247040"/>
                </a:cubicBezTo>
                <a:lnTo>
                  <a:pt x="109944" y="272283"/>
                </a:lnTo>
                <a:lnTo>
                  <a:pt x="158109" y="272283"/>
                </a:lnTo>
                <a:cubicBezTo>
                  <a:pt x="160265" y="272283"/>
                  <a:pt x="162422" y="274447"/>
                  <a:pt x="162422" y="276971"/>
                </a:cubicBezTo>
                <a:cubicBezTo>
                  <a:pt x="162422" y="279496"/>
                  <a:pt x="160265" y="281659"/>
                  <a:pt x="158109" y="281659"/>
                </a:cubicBezTo>
                <a:lnTo>
                  <a:pt x="52435" y="281659"/>
                </a:lnTo>
                <a:cubicBezTo>
                  <a:pt x="49919" y="281659"/>
                  <a:pt x="47762" y="279496"/>
                  <a:pt x="47762" y="276971"/>
                </a:cubicBezTo>
                <a:cubicBezTo>
                  <a:pt x="47762" y="274447"/>
                  <a:pt x="49919" y="272283"/>
                  <a:pt x="52435" y="272283"/>
                </a:cubicBezTo>
                <a:lnTo>
                  <a:pt x="100599" y="272283"/>
                </a:lnTo>
                <a:lnTo>
                  <a:pt x="100599" y="247040"/>
                </a:lnTo>
                <a:cubicBezTo>
                  <a:pt x="64656" y="245959"/>
                  <a:pt x="30869" y="231174"/>
                  <a:pt x="5349" y="205570"/>
                </a:cubicBezTo>
                <a:cubicBezTo>
                  <a:pt x="3551" y="203767"/>
                  <a:pt x="3551" y="200882"/>
                  <a:pt x="5349" y="199079"/>
                </a:cubicBezTo>
                <a:lnTo>
                  <a:pt x="27634" y="176721"/>
                </a:lnTo>
                <a:cubicBezTo>
                  <a:pt x="2833" y="149675"/>
                  <a:pt x="-6153" y="111089"/>
                  <a:pt x="4270" y="75389"/>
                </a:cubicBezTo>
                <a:cubicBezTo>
                  <a:pt x="7146" y="65292"/>
                  <a:pt x="11459" y="55555"/>
                  <a:pt x="17570" y="46900"/>
                </a:cubicBezTo>
                <a:cubicBezTo>
                  <a:pt x="21524" y="41130"/>
                  <a:pt x="25837" y="35361"/>
                  <a:pt x="30869" y="31033"/>
                </a:cubicBezTo>
                <a:cubicBezTo>
                  <a:pt x="33026" y="28509"/>
                  <a:pt x="35542" y="26345"/>
                  <a:pt x="37339" y="24542"/>
                </a:cubicBezTo>
                <a:cubicBezTo>
                  <a:pt x="45246" y="18051"/>
                  <a:pt x="53873" y="13003"/>
                  <a:pt x="63218" y="8675"/>
                </a:cubicBezTo>
                <a:cubicBezTo>
                  <a:pt x="73642" y="3987"/>
                  <a:pt x="84784" y="1102"/>
                  <a:pt x="96286" y="3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3" name="Freeform 759">
            <a:extLst>
              <a:ext uri="{FF2B5EF4-FFF2-40B4-BE49-F238E27FC236}">
                <a16:creationId xmlns:a16="http://schemas.microsoft.com/office/drawing/2014/main" id="{ED756C93-603A-3FB4-B5E9-B1DDEC980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916" y="5244510"/>
            <a:ext cx="344318" cy="251065"/>
          </a:xfrm>
          <a:custGeom>
            <a:avLst/>
            <a:gdLst/>
            <a:ahLst/>
            <a:cxnLst/>
            <a:rect l="0" t="0" r="r" b="b"/>
            <a:pathLst>
              <a:path w="304441" h="221888">
                <a:moveTo>
                  <a:pt x="80962" y="171681"/>
                </a:moveTo>
                <a:cubicBezTo>
                  <a:pt x="56970" y="173947"/>
                  <a:pt x="35764" y="181831"/>
                  <a:pt x="29833" y="184188"/>
                </a:cubicBezTo>
                <a:lnTo>
                  <a:pt x="23363" y="198325"/>
                </a:lnTo>
                <a:lnTo>
                  <a:pt x="129037" y="198325"/>
                </a:lnTo>
                <a:cubicBezTo>
                  <a:pt x="131553" y="198325"/>
                  <a:pt x="133709" y="200500"/>
                  <a:pt x="133709" y="203038"/>
                </a:cubicBezTo>
                <a:cubicBezTo>
                  <a:pt x="133709" y="208113"/>
                  <a:pt x="138023" y="212463"/>
                  <a:pt x="143055" y="212463"/>
                </a:cubicBezTo>
                <a:lnTo>
                  <a:pt x="161386" y="212463"/>
                </a:lnTo>
                <a:cubicBezTo>
                  <a:pt x="166418" y="212463"/>
                  <a:pt x="170731" y="208113"/>
                  <a:pt x="170731" y="203038"/>
                </a:cubicBezTo>
                <a:cubicBezTo>
                  <a:pt x="170731" y="200500"/>
                  <a:pt x="172888" y="198325"/>
                  <a:pt x="175404" y="198325"/>
                </a:cubicBezTo>
                <a:lnTo>
                  <a:pt x="281077" y="198325"/>
                </a:lnTo>
                <a:lnTo>
                  <a:pt x="274608" y="184188"/>
                </a:lnTo>
                <a:cubicBezTo>
                  <a:pt x="262746" y="179475"/>
                  <a:pt x="189781" y="152650"/>
                  <a:pt x="155635" y="192888"/>
                </a:cubicBezTo>
                <a:cubicBezTo>
                  <a:pt x="153838" y="194700"/>
                  <a:pt x="150243" y="194700"/>
                  <a:pt x="148806" y="192888"/>
                </a:cubicBezTo>
                <a:cubicBezTo>
                  <a:pt x="131733" y="172769"/>
                  <a:pt x="104955" y="169416"/>
                  <a:pt x="80962" y="171681"/>
                </a:cubicBezTo>
                <a:close/>
                <a:moveTo>
                  <a:pt x="51758" y="148663"/>
                </a:moveTo>
                <a:lnTo>
                  <a:pt x="43851" y="169688"/>
                </a:lnTo>
                <a:cubicBezTo>
                  <a:pt x="65058" y="163163"/>
                  <a:pt x="99923" y="156275"/>
                  <a:pt x="129037" y="167875"/>
                </a:cubicBezTo>
                <a:cubicBezTo>
                  <a:pt x="114300" y="155550"/>
                  <a:pt x="89858" y="143950"/>
                  <a:pt x="51758" y="148663"/>
                </a:cubicBezTo>
                <a:close/>
                <a:moveTo>
                  <a:pt x="47805" y="139963"/>
                </a:moveTo>
                <a:cubicBezTo>
                  <a:pt x="113941" y="130175"/>
                  <a:pt x="144133" y="167150"/>
                  <a:pt x="153119" y="182013"/>
                </a:cubicBezTo>
                <a:cubicBezTo>
                  <a:pt x="196251" y="140688"/>
                  <a:pt x="276405" y="174400"/>
                  <a:pt x="279640" y="176213"/>
                </a:cubicBezTo>
                <a:cubicBezTo>
                  <a:pt x="280718" y="176575"/>
                  <a:pt x="281437" y="177663"/>
                  <a:pt x="282156" y="178388"/>
                </a:cubicBezTo>
                <a:lnTo>
                  <a:pt x="291141" y="198325"/>
                </a:lnTo>
                <a:lnTo>
                  <a:pt x="299768" y="198325"/>
                </a:lnTo>
                <a:cubicBezTo>
                  <a:pt x="302643" y="198325"/>
                  <a:pt x="304441" y="200500"/>
                  <a:pt x="304441" y="203038"/>
                </a:cubicBezTo>
                <a:cubicBezTo>
                  <a:pt x="304441" y="205575"/>
                  <a:pt x="302643" y="207750"/>
                  <a:pt x="299768" y="207750"/>
                </a:cubicBezTo>
                <a:lnTo>
                  <a:pt x="179358" y="207750"/>
                </a:lnTo>
                <a:cubicBezTo>
                  <a:pt x="177201" y="215725"/>
                  <a:pt x="170012" y="221888"/>
                  <a:pt x="161386" y="221888"/>
                </a:cubicBezTo>
                <a:lnTo>
                  <a:pt x="143055" y="221888"/>
                </a:lnTo>
                <a:cubicBezTo>
                  <a:pt x="134428" y="221888"/>
                  <a:pt x="127240" y="215725"/>
                  <a:pt x="125083" y="207750"/>
                </a:cubicBezTo>
                <a:lnTo>
                  <a:pt x="4673" y="207750"/>
                </a:lnTo>
                <a:cubicBezTo>
                  <a:pt x="1797" y="207750"/>
                  <a:pt x="0" y="205575"/>
                  <a:pt x="0" y="203038"/>
                </a:cubicBezTo>
                <a:cubicBezTo>
                  <a:pt x="0" y="200500"/>
                  <a:pt x="1797" y="198325"/>
                  <a:pt x="4673" y="198325"/>
                </a:cubicBezTo>
                <a:lnTo>
                  <a:pt x="13299" y="198325"/>
                </a:lnTo>
                <a:lnTo>
                  <a:pt x="22285" y="178388"/>
                </a:lnTo>
                <a:cubicBezTo>
                  <a:pt x="23004" y="177663"/>
                  <a:pt x="23723" y="176575"/>
                  <a:pt x="24801" y="176213"/>
                </a:cubicBezTo>
                <a:cubicBezTo>
                  <a:pt x="25160" y="175850"/>
                  <a:pt x="28395" y="174763"/>
                  <a:pt x="32708" y="172950"/>
                </a:cubicBezTo>
                <a:lnTo>
                  <a:pt x="44210" y="143225"/>
                </a:lnTo>
                <a:cubicBezTo>
                  <a:pt x="44570" y="141413"/>
                  <a:pt x="46008" y="140325"/>
                  <a:pt x="47805" y="139963"/>
                </a:cubicBezTo>
                <a:close/>
                <a:moveTo>
                  <a:pt x="180542" y="8980"/>
                </a:moveTo>
                <a:cubicBezTo>
                  <a:pt x="165797" y="8980"/>
                  <a:pt x="153571" y="19757"/>
                  <a:pt x="150694" y="33407"/>
                </a:cubicBezTo>
                <a:cubicBezTo>
                  <a:pt x="167595" y="40591"/>
                  <a:pt x="179463" y="57115"/>
                  <a:pt x="179463" y="76513"/>
                </a:cubicBezTo>
                <a:cubicBezTo>
                  <a:pt x="179463" y="77591"/>
                  <a:pt x="179463" y="78309"/>
                  <a:pt x="179463" y="79028"/>
                </a:cubicBezTo>
                <a:cubicBezTo>
                  <a:pt x="195286" y="78309"/>
                  <a:pt x="208951" y="86571"/>
                  <a:pt x="216143" y="99144"/>
                </a:cubicBezTo>
                <a:lnTo>
                  <a:pt x="240237" y="99144"/>
                </a:lnTo>
                <a:cubicBezTo>
                  <a:pt x="250666" y="99144"/>
                  <a:pt x="258577" y="91241"/>
                  <a:pt x="258577" y="81183"/>
                </a:cubicBezTo>
                <a:cubicBezTo>
                  <a:pt x="258577" y="72202"/>
                  <a:pt x="252464" y="64659"/>
                  <a:pt x="243833" y="63222"/>
                </a:cubicBezTo>
                <a:cubicBezTo>
                  <a:pt x="242395" y="62863"/>
                  <a:pt x="241316" y="62144"/>
                  <a:pt x="240597" y="60708"/>
                </a:cubicBezTo>
                <a:cubicBezTo>
                  <a:pt x="239878" y="59271"/>
                  <a:pt x="239878" y="57834"/>
                  <a:pt x="240597" y="56397"/>
                </a:cubicBezTo>
                <a:cubicBezTo>
                  <a:pt x="242035" y="54242"/>
                  <a:pt x="242755" y="51727"/>
                  <a:pt x="242755" y="49213"/>
                </a:cubicBezTo>
                <a:cubicBezTo>
                  <a:pt x="242755" y="41310"/>
                  <a:pt x="236281" y="34485"/>
                  <a:pt x="228010" y="34485"/>
                </a:cubicBezTo>
                <a:cubicBezTo>
                  <a:pt x="224414" y="34485"/>
                  <a:pt x="220818" y="35922"/>
                  <a:pt x="217941" y="38436"/>
                </a:cubicBezTo>
                <a:cubicBezTo>
                  <a:pt x="216862" y="39514"/>
                  <a:pt x="215064" y="39873"/>
                  <a:pt x="213266" y="39155"/>
                </a:cubicBezTo>
                <a:cubicBezTo>
                  <a:pt x="211828" y="38795"/>
                  <a:pt x="210749" y="37358"/>
                  <a:pt x="210389" y="35562"/>
                </a:cubicBezTo>
                <a:cubicBezTo>
                  <a:pt x="208591" y="20475"/>
                  <a:pt x="195645" y="8980"/>
                  <a:pt x="180542" y="8980"/>
                </a:cubicBezTo>
                <a:close/>
                <a:moveTo>
                  <a:pt x="180542" y="0"/>
                </a:moveTo>
                <a:cubicBezTo>
                  <a:pt x="197803" y="0"/>
                  <a:pt x="212907" y="11495"/>
                  <a:pt x="217941" y="27660"/>
                </a:cubicBezTo>
                <a:cubicBezTo>
                  <a:pt x="221178" y="25864"/>
                  <a:pt x="224414" y="25145"/>
                  <a:pt x="228010" y="25145"/>
                </a:cubicBezTo>
                <a:cubicBezTo>
                  <a:pt x="241316" y="25145"/>
                  <a:pt x="252104" y="35922"/>
                  <a:pt x="252104" y="49213"/>
                </a:cubicBezTo>
                <a:cubicBezTo>
                  <a:pt x="252104" y="51368"/>
                  <a:pt x="251385" y="53523"/>
                  <a:pt x="251026" y="55679"/>
                </a:cubicBezTo>
                <a:cubicBezTo>
                  <a:pt x="261095" y="59989"/>
                  <a:pt x="267927" y="70047"/>
                  <a:pt x="267927" y="81183"/>
                </a:cubicBezTo>
                <a:cubicBezTo>
                  <a:pt x="267927" y="96270"/>
                  <a:pt x="255701" y="108483"/>
                  <a:pt x="240237" y="108483"/>
                </a:cubicBezTo>
                <a:lnTo>
                  <a:pt x="220459" y="108483"/>
                </a:lnTo>
                <a:cubicBezTo>
                  <a:pt x="221178" y="112075"/>
                  <a:pt x="221897" y="115668"/>
                  <a:pt x="221897" y="119260"/>
                </a:cubicBezTo>
                <a:cubicBezTo>
                  <a:pt x="221897" y="128959"/>
                  <a:pt x="218301" y="138298"/>
                  <a:pt x="212187" y="145483"/>
                </a:cubicBezTo>
                <a:cubicBezTo>
                  <a:pt x="211109" y="146560"/>
                  <a:pt x="210030" y="147279"/>
                  <a:pt x="208591" y="147279"/>
                </a:cubicBezTo>
                <a:cubicBezTo>
                  <a:pt x="207512" y="147279"/>
                  <a:pt x="206434" y="146560"/>
                  <a:pt x="205714" y="146201"/>
                </a:cubicBezTo>
                <a:cubicBezTo>
                  <a:pt x="203557" y="144405"/>
                  <a:pt x="203557" y="141531"/>
                  <a:pt x="204995" y="139376"/>
                </a:cubicBezTo>
                <a:cubicBezTo>
                  <a:pt x="210030" y="133629"/>
                  <a:pt x="212547" y="126803"/>
                  <a:pt x="212547" y="119260"/>
                </a:cubicBezTo>
                <a:cubicBezTo>
                  <a:pt x="212547" y="100221"/>
                  <a:pt x="194926" y="84775"/>
                  <a:pt x="174788" y="89086"/>
                </a:cubicBezTo>
                <a:cubicBezTo>
                  <a:pt x="173349" y="89445"/>
                  <a:pt x="171911" y="88726"/>
                  <a:pt x="170832" y="87649"/>
                </a:cubicBezTo>
                <a:cubicBezTo>
                  <a:pt x="169753" y="86571"/>
                  <a:pt x="169034" y="85134"/>
                  <a:pt x="169394" y="83697"/>
                </a:cubicBezTo>
                <a:cubicBezTo>
                  <a:pt x="169753" y="81183"/>
                  <a:pt x="170113" y="79028"/>
                  <a:pt x="170113" y="76513"/>
                </a:cubicBezTo>
                <a:cubicBezTo>
                  <a:pt x="170113" y="55679"/>
                  <a:pt x="153211" y="38795"/>
                  <a:pt x="132353" y="38795"/>
                </a:cubicBezTo>
                <a:cubicBezTo>
                  <a:pt x="113294" y="38795"/>
                  <a:pt x="97111" y="53164"/>
                  <a:pt x="94954" y="71843"/>
                </a:cubicBezTo>
                <a:cubicBezTo>
                  <a:pt x="94594" y="73639"/>
                  <a:pt x="93515" y="75076"/>
                  <a:pt x="91717" y="75435"/>
                </a:cubicBezTo>
                <a:cubicBezTo>
                  <a:pt x="90279" y="75795"/>
                  <a:pt x="88121" y="75795"/>
                  <a:pt x="87042" y="74717"/>
                </a:cubicBezTo>
                <a:cubicBezTo>
                  <a:pt x="83806" y="71484"/>
                  <a:pt x="79131" y="69688"/>
                  <a:pt x="74456" y="69688"/>
                </a:cubicBezTo>
                <a:cubicBezTo>
                  <a:pt x="64027" y="69688"/>
                  <a:pt x="55396" y="78309"/>
                  <a:pt x="55396" y="88726"/>
                </a:cubicBezTo>
                <a:cubicBezTo>
                  <a:pt x="55396" y="91959"/>
                  <a:pt x="56475" y="94833"/>
                  <a:pt x="57914" y="97707"/>
                </a:cubicBezTo>
                <a:cubicBezTo>
                  <a:pt x="58633" y="99144"/>
                  <a:pt x="58633" y="100581"/>
                  <a:pt x="57914" y="102017"/>
                </a:cubicBezTo>
                <a:cubicBezTo>
                  <a:pt x="57554" y="103454"/>
                  <a:pt x="56116" y="104532"/>
                  <a:pt x="54677" y="104532"/>
                </a:cubicBezTo>
                <a:cubicBezTo>
                  <a:pt x="43889" y="106687"/>
                  <a:pt x="35977" y="116386"/>
                  <a:pt x="35977" y="127163"/>
                </a:cubicBezTo>
                <a:cubicBezTo>
                  <a:pt x="35977" y="130036"/>
                  <a:pt x="34179" y="131833"/>
                  <a:pt x="31662" y="131833"/>
                </a:cubicBezTo>
                <a:cubicBezTo>
                  <a:pt x="28785" y="131833"/>
                  <a:pt x="26987" y="130036"/>
                  <a:pt x="26987" y="127163"/>
                </a:cubicBezTo>
                <a:cubicBezTo>
                  <a:pt x="26987" y="113872"/>
                  <a:pt x="35258" y="102017"/>
                  <a:pt x="47485" y="96988"/>
                </a:cubicBezTo>
                <a:cubicBezTo>
                  <a:pt x="46766" y="94474"/>
                  <a:pt x="46406" y="91241"/>
                  <a:pt x="46406" y="88726"/>
                </a:cubicBezTo>
                <a:cubicBezTo>
                  <a:pt x="46406" y="72921"/>
                  <a:pt x="58993" y="60348"/>
                  <a:pt x="74456" y="60348"/>
                </a:cubicBezTo>
                <a:cubicBezTo>
                  <a:pt x="78771" y="60348"/>
                  <a:pt x="83087" y="61426"/>
                  <a:pt x="87042" y="63581"/>
                </a:cubicBezTo>
                <a:cubicBezTo>
                  <a:pt x="92796" y="43824"/>
                  <a:pt x="111136" y="29456"/>
                  <a:pt x="132353" y="29456"/>
                </a:cubicBezTo>
                <a:cubicBezTo>
                  <a:pt x="135590" y="29456"/>
                  <a:pt x="138826" y="30174"/>
                  <a:pt x="142063" y="30533"/>
                </a:cubicBezTo>
                <a:cubicBezTo>
                  <a:pt x="146019" y="13291"/>
                  <a:pt x="161482" y="0"/>
                  <a:pt x="180542" y="0"/>
                </a:cubicBezTo>
                <a:close/>
              </a:path>
            </a:pathLst>
          </a:custGeom>
          <a:solidFill>
            <a:srgbClr val="29446F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4" name="Freeform 776">
            <a:extLst>
              <a:ext uri="{FF2B5EF4-FFF2-40B4-BE49-F238E27FC236}">
                <a16:creationId xmlns:a16="http://schemas.microsoft.com/office/drawing/2014/main" id="{5E857BCD-ACA5-F215-6901-EC20446BB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916" y="5873196"/>
            <a:ext cx="346111" cy="346111"/>
          </a:xfrm>
          <a:custGeom>
            <a:avLst/>
            <a:gdLst/>
            <a:ahLst/>
            <a:cxnLst/>
            <a:rect l="0" t="0" r="r" b="b"/>
            <a:pathLst>
              <a:path w="305326" h="306027">
                <a:moveTo>
                  <a:pt x="17673" y="180588"/>
                </a:moveTo>
                <a:cubicBezTo>
                  <a:pt x="10824" y="211587"/>
                  <a:pt x="9022" y="241145"/>
                  <a:pt x="9022" y="262772"/>
                </a:cubicBezTo>
                <a:cubicBezTo>
                  <a:pt x="9382" y="281155"/>
                  <a:pt x="24161" y="296655"/>
                  <a:pt x="42905" y="296655"/>
                </a:cubicBezTo>
                <a:cubicBezTo>
                  <a:pt x="64532" y="296655"/>
                  <a:pt x="94089" y="294853"/>
                  <a:pt x="125449" y="288004"/>
                </a:cubicBezTo>
                <a:cubicBezTo>
                  <a:pt x="87962" y="268539"/>
                  <a:pt x="37498" y="218076"/>
                  <a:pt x="17673" y="180588"/>
                </a:cubicBezTo>
                <a:close/>
                <a:moveTo>
                  <a:pt x="171434" y="56129"/>
                </a:moveTo>
                <a:cubicBezTo>
                  <a:pt x="173225" y="53975"/>
                  <a:pt x="176447" y="53975"/>
                  <a:pt x="177880" y="56129"/>
                </a:cubicBezTo>
                <a:lnTo>
                  <a:pt x="194351" y="72283"/>
                </a:lnTo>
                <a:cubicBezTo>
                  <a:pt x="196142" y="74078"/>
                  <a:pt x="196142" y="76950"/>
                  <a:pt x="194351" y="78745"/>
                </a:cubicBezTo>
                <a:cubicBezTo>
                  <a:pt x="193277" y="79463"/>
                  <a:pt x="192203" y="79822"/>
                  <a:pt x="191129" y="79822"/>
                </a:cubicBezTo>
                <a:cubicBezTo>
                  <a:pt x="190055" y="79822"/>
                  <a:pt x="188622" y="79463"/>
                  <a:pt x="187906" y="78745"/>
                </a:cubicBezTo>
                <a:lnTo>
                  <a:pt x="182535" y="73360"/>
                </a:lnTo>
                <a:cubicBezTo>
                  <a:pt x="175731" y="78027"/>
                  <a:pt x="169286" y="82694"/>
                  <a:pt x="163198" y="87360"/>
                </a:cubicBezTo>
                <a:lnTo>
                  <a:pt x="167495" y="92386"/>
                </a:lnTo>
                <a:cubicBezTo>
                  <a:pt x="169644" y="94181"/>
                  <a:pt x="169644" y="97053"/>
                  <a:pt x="167495" y="98848"/>
                </a:cubicBezTo>
                <a:cubicBezTo>
                  <a:pt x="166779" y="99566"/>
                  <a:pt x="165705" y="100284"/>
                  <a:pt x="164631" y="100284"/>
                </a:cubicBezTo>
                <a:cubicBezTo>
                  <a:pt x="163198" y="100284"/>
                  <a:pt x="162124" y="99566"/>
                  <a:pt x="161408" y="98848"/>
                </a:cubicBezTo>
                <a:lnTo>
                  <a:pt x="155679" y="93463"/>
                </a:lnTo>
                <a:cubicBezTo>
                  <a:pt x="149591" y="98130"/>
                  <a:pt x="143504" y="103515"/>
                  <a:pt x="137774" y="108540"/>
                </a:cubicBezTo>
                <a:lnTo>
                  <a:pt x="142071" y="113207"/>
                </a:lnTo>
                <a:cubicBezTo>
                  <a:pt x="143862" y="115002"/>
                  <a:pt x="143862" y="117874"/>
                  <a:pt x="142071" y="119669"/>
                </a:cubicBezTo>
                <a:cubicBezTo>
                  <a:pt x="141355" y="120387"/>
                  <a:pt x="139923" y="121105"/>
                  <a:pt x="138849" y="121105"/>
                </a:cubicBezTo>
                <a:cubicBezTo>
                  <a:pt x="137774" y="121105"/>
                  <a:pt x="136700" y="120387"/>
                  <a:pt x="135626" y="119669"/>
                </a:cubicBezTo>
                <a:lnTo>
                  <a:pt x="130971" y="115002"/>
                </a:lnTo>
                <a:cubicBezTo>
                  <a:pt x="127748" y="117874"/>
                  <a:pt x="125242" y="120387"/>
                  <a:pt x="122377" y="123259"/>
                </a:cubicBezTo>
                <a:cubicBezTo>
                  <a:pt x="119512" y="126131"/>
                  <a:pt x="116648" y="129002"/>
                  <a:pt x="114141" y="131874"/>
                </a:cubicBezTo>
                <a:lnTo>
                  <a:pt x="118796" y="136541"/>
                </a:lnTo>
                <a:cubicBezTo>
                  <a:pt x="120586" y="138336"/>
                  <a:pt x="120586" y="141208"/>
                  <a:pt x="118796" y="143003"/>
                </a:cubicBezTo>
                <a:cubicBezTo>
                  <a:pt x="117722" y="144080"/>
                  <a:pt x="116648" y="144439"/>
                  <a:pt x="115573" y="144439"/>
                </a:cubicBezTo>
                <a:cubicBezTo>
                  <a:pt x="114499" y="144439"/>
                  <a:pt x="113067" y="144080"/>
                  <a:pt x="112351" y="143003"/>
                </a:cubicBezTo>
                <a:lnTo>
                  <a:pt x="107695" y="138336"/>
                </a:lnTo>
                <a:cubicBezTo>
                  <a:pt x="102324" y="144439"/>
                  <a:pt x="97311" y="150541"/>
                  <a:pt x="92298" y="156644"/>
                </a:cubicBezTo>
                <a:lnTo>
                  <a:pt x="98027" y="162388"/>
                </a:lnTo>
                <a:cubicBezTo>
                  <a:pt x="99818" y="164183"/>
                  <a:pt x="99818" y="167055"/>
                  <a:pt x="98027" y="168850"/>
                </a:cubicBezTo>
                <a:cubicBezTo>
                  <a:pt x="96953" y="169567"/>
                  <a:pt x="95879" y="169926"/>
                  <a:pt x="94805" y="169926"/>
                </a:cubicBezTo>
                <a:cubicBezTo>
                  <a:pt x="93730" y="169926"/>
                  <a:pt x="92298" y="169567"/>
                  <a:pt x="91582" y="168850"/>
                </a:cubicBezTo>
                <a:lnTo>
                  <a:pt x="86569" y="163824"/>
                </a:lnTo>
                <a:cubicBezTo>
                  <a:pt x="81914" y="170285"/>
                  <a:pt x="76900" y="176747"/>
                  <a:pt x="72603" y="183209"/>
                </a:cubicBezTo>
                <a:lnTo>
                  <a:pt x="77975" y="188953"/>
                </a:lnTo>
                <a:cubicBezTo>
                  <a:pt x="79765" y="190747"/>
                  <a:pt x="79765" y="193619"/>
                  <a:pt x="77975" y="195414"/>
                </a:cubicBezTo>
                <a:cubicBezTo>
                  <a:pt x="76900" y="196132"/>
                  <a:pt x="75826" y="196491"/>
                  <a:pt x="74752" y="196491"/>
                </a:cubicBezTo>
                <a:cubicBezTo>
                  <a:pt x="73320" y="196491"/>
                  <a:pt x="72245" y="196132"/>
                  <a:pt x="71529" y="195414"/>
                </a:cubicBezTo>
                <a:lnTo>
                  <a:pt x="55057" y="179260"/>
                </a:lnTo>
                <a:cubicBezTo>
                  <a:pt x="53625" y="177106"/>
                  <a:pt x="53625" y="174234"/>
                  <a:pt x="55057" y="172798"/>
                </a:cubicBezTo>
                <a:cubicBezTo>
                  <a:pt x="57206" y="170644"/>
                  <a:pt x="60070" y="170644"/>
                  <a:pt x="61503" y="172798"/>
                </a:cubicBezTo>
                <a:lnTo>
                  <a:pt x="65800" y="176747"/>
                </a:lnTo>
                <a:cubicBezTo>
                  <a:pt x="70455" y="170285"/>
                  <a:pt x="75468" y="163824"/>
                  <a:pt x="80123" y="157362"/>
                </a:cubicBezTo>
                <a:lnTo>
                  <a:pt x="75110" y="152695"/>
                </a:lnTo>
                <a:cubicBezTo>
                  <a:pt x="73320" y="150541"/>
                  <a:pt x="73320" y="147670"/>
                  <a:pt x="75110" y="145875"/>
                </a:cubicBezTo>
                <a:cubicBezTo>
                  <a:pt x="76900" y="144080"/>
                  <a:pt x="80123" y="144080"/>
                  <a:pt x="81555" y="145875"/>
                </a:cubicBezTo>
                <a:lnTo>
                  <a:pt x="85852" y="150182"/>
                </a:lnTo>
                <a:cubicBezTo>
                  <a:pt x="90866" y="144080"/>
                  <a:pt x="95879" y="137618"/>
                  <a:pt x="101250" y="131874"/>
                </a:cubicBezTo>
                <a:lnTo>
                  <a:pt x="95879" y="126490"/>
                </a:lnTo>
                <a:cubicBezTo>
                  <a:pt x="94446" y="125054"/>
                  <a:pt x="94446" y="122182"/>
                  <a:pt x="95879" y="120028"/>
                </a:cubicBezTo>
                <a:cubicBezTo>
                  <a:pt x="98027" y="118592"/>
                  <a:pt x="100892" y="118592"/>
                  <a:pt x="102324" y="120028"/>
                </a:cubicBezTo>
                <a:lnTo>
                  <a:pt x="107695" y="125413"/>
                </a:lnTo>
                <a:cubicBezTo>
                  <a:pt x="110202" y="122541"/>
                  <a:pt x="113067" y="119310"/>
                  <a:pt x="115573" y="116797"/>
                </a:cubicBezTo>
                <a:cubicBezTo>
                  <a:pt x="118796" y="113925"/>
                  <a:pt x="121661" y="111412"/>
                  <a:pt x="124167" y="108540"/>
                </a:cubicBezTo>
                <a:lnTo>
                  <a:pt x="119154" y="103515"/>
                </a:lnTo>
                <a:cubicBezTo>
                  <a:pt x="117364" y="101361"/>
                  <a:pt x="117364" y="98489"/>
                  <a:pt x="119154" y="97053"/>
                </a:cubicBezTo>
                <a:cubicBezTo>
                  <a:pt x="121303" y="94899"/>
                  <a:pt x="123809" y="94899"/>
                  <a:pt x="125958" y="97053"/>
                </a:cubicBezTo>
                <a:lnTo>
                  <a:pt x="130971" y="102079"/>
                </a:lnTo>
                <a:cubicBezTo>
                  <a:pt x="137058" y="97053"/>
                  <a:pt x="143146" y="91668"/>
                  <a:pt x="149233" y="86642"/>
                </a:cubicBezTo>
                <a:lnTo>
                  <a:pt x="144936" y="82694"/>
                </a:lnTo>
                <a:cubicBezTo>
                  <a:pt x="143146" y="80540"/>
                  <a:pt x="143146" y="77668"/>
                  <a:pt x="144936" y="75873"/>
                </a:cubicBezTo>
                <a:cubicBezTo>
                  <a:pt x="146727" y="74078"/>
                  <a:pt x="149591" y="74078"/>
                  <a:pt x="151382" y="75873"/>
                </a:cubicBezTo>
                <a:lnTo>
                  <a:pt x="156395" y="80899"/>
                </a:lnTo>
                <a:cubicBezTo>
                  <a:pt x="162840" y="75873"/>
                  <a:pt x="169286" y="71206"/>
                  <a:pt x="175731" y="66898"/>
                </a:cubicBezTo>
                <a:lnTo>
                  <a:pt x="171434" y="62232"/>
                </a:lnTo>
                <a:cubicBezTo>
                  <a:pt x="169644" y="60796"/>
                  <a:pt x="169644" y="57565"/>
                  <a:pt x="171434" y="56129"/>
                </a:cubicBezTo>
                <a:close/>
                <a:moveTo>
                  <a:pt x="166901" y="20906"/>
                </a:moveTo>
                <a:cubicBezTo>
                  <a:pt x="133018" y="29918"/>
                  <a:pt x="98775" y="45417"/>
                  <a:pt x="72102" y="72091"/>
                </a:cubicBezTo>
                <a:cubicBezTo>
                  <a:pt x="45788" y="98404"/>
                  <a:pt x="29928" y="132648"/>
                  <a:pt x="21277" y="165810"/>
                </a:cubicBezTo>
                <a:cubicBezTo>
                  <a:pt x="35696" y="204739"/>
                  <a:pt x="101659" y="270702"/>
                  <a:pt x="140228" y="284399"/>
                </a:cubicBezTo>
                <a:cubicBezTo>
                  <a:pt x="173389" y="275388"/>
                  <a:pt x="207272" y="259888"/>
                  <a:pt x="233585" y="233936"/>
                </a:cubicBezTo>
                <a:cubicBezTo>
                  <a:pt x="260259" y="207262"/>
                  <a:pt x="275759" y="172658"/>
                  <a:pt x="284770" y="138775"/>
                </a:cubicBezTo>
                <a:cubicBezTo>
                  <a:pt x="270352" y="100207"/>
                  <a:pt x="205470" y="35685"/>
                  <a:pt x="166901" y="20906"/>
                </a:cubicBezTo>
                <a:close/>
                <a:moveTo>
                  <a:pt x="261341" y="9372"/>
                </a:moveTo>
                <a:cubicBezTo>
                  <a:pt x="240434" y="9372"/>
                  <a:pt x="211598" y="10814"/>
                  <a:pt x="181319" y="17662"/>
                </a:cubicBezTo>
                <a:cubicBezTo>
                  <a:pt x="218807" y="37127"/>
                  <a:pt x="268550" y="86870"/>
                  <a:pt x="288014" y="124357"/>
                </a:cubicBezTo>
                <a:cubicBezTo>
                  <a:pt x="294502" y="93718"/>
                  <a:pt x="296305" y="64522"/>
                  <a:pt x="296305" y="43255"/>
                </a:cubicBezTo>
                <a:cubicBezTo>
                  <a:pt x="295944" y="24871"/>
                  <a:pt x="281166" y="9372"/>
                  <a:pt x="262422" y="9372"/>
                </a:cubicBezTo>
                <a:lnTo>
                  <a:pt x="261341" y="9372"/>
                </a:lnTo>
                <a:close/>
                <a:moveTo>
                  <a:pt x="261341" y="0"/>
                </a:moveTo>
                <a:lnTo>
                  <a:pt x="262422" y="0"/>
                </a:lnTo>
                <a:cubicBezTo>
                  <a:pt x="286212" y="0"/>
                  <a:pt x="305316" y="19825"/>
                  <a:pt x="305316" y="43255"/>
                </a:cubicBezTo>
                <a:cubicBezTo>
                  <a:pt x="305677" y="92277"/>
                  <a:pt x="297026" y="183111"/>
                  <a:pt x="240074" y="240424"/>
                </a:cubicBezTo>
                <a:cubicBezTo>
                  <a:pt x="183122" y="297376"/>
                  <a:pt x="93368" y="306027"/>
                  <a:pt x="43986" y="306027"/>
                </a:cubicBezTo>
                <a:lnTo>
                  <a:pt x="42905" y="306027"/>
                </a:lnTo>
                <a:cubicBezTo>
                  <a:pt x="19115" y="305666"/>
                  <a:pt x="10" y="286562"/>
                  <a:pt x="10" y="262772"/>
                </a:cubicBezTo>
                <a:cubicBezTo>
                  <a:pt x="-350" y="213750"/>
                  <a:pt x="8301" y="122915"/>
                  <a:pt x="65253" y="65603"/>
                </a:cubicBezTo>
                <a:cubicBezTo>
                  <a:pt x="122205" y="9011"/>
                  <a:pt x="211958" y="0"/>
                  <a:pt x="261341" y="0"/>
                </a:cubicBezTo>
                <a:close/>
              </a:path>
            </a:pathLst>
          </a:custGeom>
          <a:solidFill>
            <a:srgbClr val="E39274"/>
          </a:solidFill>
          <a:ln>
            <a:noFill/>
          </a:ln>
          <a:effectLst/>
        </p:spPr>
        <p:txBody>
          <a:bodyPr anchor="ctr"/>
          <a:lstStyle/>
          <a:p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B8EBE95-766F-83B7-DD60-2611E28C9D0E}"/>
              </a:ext>
            </a:extLst>
          </p:cNvPr>
          <p:cNvSpPr txBox="1">
            <a:spLocks/>
          </p:cNvSpPr>
          <p:nvPr/>
        </p:nvSpPr>
        <p:spPr>
          <a:xfrm>
            <a:off x="6717689" y="2136150"/>
            <a:ext cx="4963463" cy="713049"/>
          </a:xfrm>
          <a:prstGeom prst="rect">
            <a:avLst/>
          </a:prstGeom>
        </p:spPr>
        <p:txBody>
          <a:bodyPr vert="horz" wrap="square" lIns="217490" tIns="109728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103306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DB601-892D-A046-1DB1-9270B95BB36B}"/>
              </a:ext>
            </a:extLst>
          </p:cNvPr>
          <p:cNvSpPr txBox="1"/>
          <p:nvPr/>
        </p:nvSpPr>
        <p:spPr>
          <a:xfrm>
            <a:off x="5876967" y="1845809"/>
            <a:ext cx="433467" cy="4639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13E53-8EAF-4316-14EF-135AD76BF017}"/>
              </a:ext>
            </a:extLst>
          </p:cNvPr>
          <p:cNvSpPr txBox="1"/>
          <p:nvPr/>
        </p:nvSpPr>
        <p:spPr>
          <a:xfrm>
            <a:off x="7095805" y="5168839"/>
            <a:ext cx="409303" cy="4639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DA5A14-037C-C98B-4D9B-56A41B912798}"/>
              </a:ext>
            </a:extLst>
          </p:cNvPr>
          <p:cNvCxnSpPr>
            <a:cxnSpLocks/>
          </p:cNvCxnSpPr>
          <p:nvPr/>
        </p:nvCxnSpPr>
        <p:spPr>
          <a:xfrm>
            <a:off x="2645199" y="5633784"/>
            <a:ext cx="3321698" cy="0"/>
          </a:xfrm>
          <a:prstGeom prst="line">
            <a:avLst/>
          </a:prstGeom>
          <a:ln w="381000" cap="rnd">
            <a:solidFill>
              <a:srgbClr val="717FAC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9BCAB0-1D0B-0D15-3AEB-A9755B7D2EDD}"/>
              </a:ext>
            </a:extLst>
          </p:cNvPr>
          <p:cNvCxnSpPr/>
          <p:nvPr/>
        </p:nvCxnSpPr>
        <p:spPr>
          <a:xfrm>
            <a:off x="6193260" y="2077784"/>
            <a:ext cx="3266137" cy="0"/>
          </a:xfrm>
          <a:prstGeom prst="line">
            <a:avLst/>
          </a:prstGeom>
          <a:ln w="381000" cap="rnd">
            <a:solidFill>
              <a:srgbClr val="29446F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807">
            <a:extLst>
              <a:ext uri="{FF2B5EF4-FFF2-40B4-BE49-F238E27FC236}">
                <a16:creationId xmlns:a16="http://schemas.microsoft.com/office/drawing/2014/main" id="{F24AB554-7DCD-D325-E542-431861CC3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260" y="5373241"/>
            <a:ext cx="491878" cy="491878"/>
          </a:xfrm>
          <a:custGeom>
            <a:avLst/>
            <a:gdLst/>
            <a:ahLst/>
            <a:cxnLst/>
            <a:rect l="0" t="0" r="r" b="b"/>
            <a:pathLst>
              <a:path w="302852" h="302852">
                <a:moveTo>
                  <a:pt x="107910" y="292100"/>
                </a:moveTo>
                <a:lnTo>
                  <a:pt x="171125" y="292100"/>
                </a:lnTo>
                <a:cubicBezTo>
                  <a:pt x="173669" y="292100"/>
                  <a:pt x="175848" y="294217"/>
                  <a:pt x="175848" y="296686"/>
                </a:cubicBezTo>
                <a:cubicBezTo>
                  <a:pt x="175848" y="299156"/>
                  <a:pt x="173669" y="301272"/>
                  <a:pt x="171125" y="301272"/>
                </a:cubicBezTo>
                <a:lnTo>
                  <a:pt x="107910" y="301272"/>
                </a:lnTo>
                <a:cubicBezTo>
                  <a:pt x="105367" y="301272"/>
                  <a:pt x="103187" y="299156"/>
                  <a:pt x="103187" y="296686"/>
                </a:cubicBezTo>
                <a:cubicBezTo>
                  <a:pt x="103187" y="294217"/>
                  <a:pt x="105367" y="292100"/>
                  <a:pt x="107910" y="292100"/>
                </a:cubicBezTo>
                <a:close/>
                <a:moveTo>
                  <a:pt x="221273" y="249110"/>
                </a:moveTo>
                <a:cubicBezTo>
                  <a:pt x="218709" y="249110"/>
                  <a:pt x="216144" y="249819"/>
                  <a:pt x="213946" y="251590"/>
                </a:cubicBezTo>
                <a:cubicBezTo>
                  <a:pt x="210283" y="255488"/>
                  <a:pt x="210283" y="261867"/>
                  <a:pt x="213946" y="265410"/>
                </a:cubicBezTo>
                <a:cubicBezTo>
                  <a:pt x="217976" y="269662"/>
                  <a:pt x="224570" y="269662"/>
                  <a:pt x="228600" y="265410"/>
                </a:cubicBezTo>
                <a:cubicBezTo>
                  <a:pt x="232263" y="261867"/>
                  <a:pt x="232263" y="255488"/>
                  <a:pt x="228600" y="251590"/>
                </a:cubicBezTo>
                <a:cubicBezTo>
                  <a:pt x="226768" y="249819"/>
                  <a:pt x="223837" y="249110"/>
                  <a:pt x="221273" y="249110"/>
                </a:cubicBezTo>
                <a:close/>
                <a:moveTo>
                  <a:pt x="221227" y="239986"/>
                </a:moveTo>
                <a:cubicBezTo>
                  <a:pt x="226219" y="239986"/>
                  <a:pt x="231164" y="241846"/>
                  <a:pt x="234828" y="245567"/>
                </a:cubicBezTo>
                <a:cubicBezTo>
                  <a:pt x="242521" y="252654"/>
                  <a:pt x="242521" y="264701"/>
                  <a:pt x="234828" y="272143"/>
                </a:cubicBezTo>
                <a:cubicBezTo>
                  <a:pt x="231164" y="275686"/>
                  <a:pt x="226402" y="277458"/>
                  <a:pt x="221273" y="277458"/>
                </a:cubicBezTo>
                <a:cubicBezTo>
                  <a:pt x="216144" y="277458"/>
                  <a:pt x="211382" y="275686"/>
                  <a:pt x="207352" y="272143"/>
                </a:cubicBezTo>
                <a:cubicBezTo>
                  <a:pt x="200025" y="264701"/>
                  <a:pt x="200025" y="252654"/>
                  <a:pt x="207352" y="245567"/>
                </a:cubicBezTo>
                <a:cubicBezTo>
                  <a:pt x="211199" y="241846"/>
                  <a:pt x="216236" y="239986"/>
                  <a:pt x="221227" y="239986"/>
                </a:cubicBezTo>
                <a:close/>
                <a:moveTo>
                  <a:pt x="98124" y="216900"/>
                </a:moveTo>
                <a:cubicBezTo>
                  <a:pt x="97763" y="216900"/>
                  <a:pt x="97402" y="216900"/>
                  <a:pt x="96679" y="217261"/>
                </a:cubicBezTo>
                <a:lnTo>
                  <a:pt x="52259" y="261681"/>
                </a:lnTo>
                <a:cubicBezTo>
                  <a:pt x="45398" y="268543"/>
                  <a:pt x="45398" y="279377"/>
                  <a:pt x="52259" y="286239"/>
                </a:cubicBezTo>
                <a:lnTo>
                  <a:pt x="54426" y="288406"/>
                </a:lnTo>
                <a:cubicBezTo>
                  <a:pt x="61288" y="295267"/>
                  <a:pt x="72122" y="295267"/>
                  <a:pt x="78984" y="288406"/>
                </a:cubicBezTo>
                <a:lnTo>
                  <a:pt x="123403" y="243986"/>
                </a:lnTo>
                <a:cubicBezTo>
                  <a:pt x="124126" y="242902"/>
                  <a:pt x="124126" y="241819"/>
                  <a:pt x="123403" y="240735"/>
                </a:cubicBezTo>
                <a:lnTo>
                  <a:pt x="99568" y="217261"/>
                </a:lnTo>
                <a:cubicBezTo>
                  <a:pt x="99207" y="216900"/>
                  <a:pt x="98485" y="216900"/>
                  <a:pt x="98124" y="216900"/>
                </a:cubicBezTo>
                <a:close/>
                <a:moveTo>
                  <a:pt x="236079" y="89418"/>
                </a:moveTo>
                <a:lnTo>
                  <a:pt x="221633" y="108920"/>
                </a:lnTo>
                <a:lnTo>
                  <a:pt x="231745" y="119032"/>
                </a:lnTo>
                <a:lnTo>
                  <a:pt x="251247" y="104947"/>
                </a:lnTo>
                <a:lnTo>
                  <a:pt x="236079" y="89418"/>
                </a:lnTo>
                <a:close/>
                <a:moveTo>
                  <a:pt x="76456" y="86890"/>
                </a:moveTo>
                <a:lnTo>
                  <a:pt x="98846" y="109281"/>
                </a:lnTo>
                <a:cubicBezTo>
                  <a:pt x="99929" y="110364"/>
                  <a:pt x="100291" y="112170"/>
                  <a:pt x="100291" y="113615"/>
                </a:cubicBezTo>
                <a:cubicBezTo>
                  <a:pt x="96679" y="126616"/>
                  <a:pt x="86929" y="136727"/>
                  <a:pt x="73928" y="139616"/>
                </a:cubicBezTo>
                <a:cubicBezTo>
                  <a:pt x="72483" y="140339"/>
                  <a:pt x="71038" y="139616"/>
                  <a:pt x="69594" y="138533"/>
                </a:cubicBezTo>
                <a:lnTo>
                  <a:pt x="47203" y="116143"/>
                </a:lnTo>
                <a:cubicBezTo>
                  <a:pt x="46481" y="125893"/>
                  <a:pt x="49731" y="136005"/>
                  <a:pt x="56593" y="142867"/>
                </a:cubicBezTo>
                <a:cubicBezTo>
                  <a:pt x="64899" y="151173"/>
                  <a:pt x="76456" y="154423"/>
                  <a:pt x="88012" y="151534"/>
                </a:cubicBezTo>
                <a:cubicBezTo>
                  <a:pt x="88373" y="151534"/>
                  <a:pt x="88373" y="151534"/>
                  <a:pt x="88734" y="151534"/>
                </a:cubicBezTo>
                <a:cubicBezTo>
                  <a:pt x="90179" y="151534"/>
                  <a:pt x="91262" y="152256"/>
                  <a:pt x="91984" y="152979"/>
                </a:cubicBezTo>
                <a:lnTo>
                  <a:pt x="187686" y="248680"/>
                </a:lnTo>
                <a:cubicBezTo>
                  <a:pt x="188769" y="249764"/>
                  <a:pt x="189130" y="251208"/>
                  <a:pt x="189130" y="252653"/>
                </a:cubicBezTo>
                <a:cubicBezTo>
                  <a:pt x="186241" y="263848"/>
                  <a:pt x="189492" y="275766"/>
                  <a:pt x="197798" y="284072"/>
                </a:cubicBezTo>
                <a:cubicBezTo>
                  <a:pt x="203938" y="290211"/>
                  <a:pt x="212244" y="293462"/>
                  <a:pt x="220911" y="293462"/>
                </a:cubicBezTo>
                <a:cubicBezTo>
                  <a:pt x="229939" y="293462"/>
                  <a:pt x="237884" y="290211"/>
                  <a:pt x="244024" y="284072"/>
                </a:cubicBezTo>
                <a:cubicBezTo>
                  <a:pt x="250524" y="277571"/>
                  <a:pt x="253775" y="269265"/>
                  <a:pt x="253775" y="260598"/>
                </a:cubicBezTo>
                <a:cubicBezTo>
                  <a:pt x="253775" y="251570"/>
                  <a:pt x="250524" y="243625"/>
                  <a:pt x="244024" y="237124"/>
                </a:cubicBezTo>
                <a:cubicBezTo>
                  <a:pt x="236079" y="229179"/>
                  <a:pt x="224522" y="225928"/>
                  <a:pt x="213327" y="228817"/>
                </a:cubicBezTo>
                <a:cubicBezTo>
                  <a:pt x="211521" y="229179"/>
                  <a:pt x="210077" y="228817"/>
                  <a:pt x="208632" y="227373"/>
                </a:cubicBezTo>
                <a:lnTo>
                  <a:pt x="113292" y="131671"/>
                </a:lnTo>
                <a:cubicBezTo>
                  <a:pt x="112208" y="130588"/>
                  <a:pt x="111486" y="129144"/>
                  <a:pt x="112208" y="127338"/>
                </a:cubicBezTo>
                <a:cubicBezTo>
                  <a:pt x="114736" y="116143"/>
                  <a:pt x="111486" y="104586"/>
                  <a:pt x="103180" y="96641"/>
                </a:cubicBezTo>
                <a:cubicBezTo>
                  <a:pt x="96318" y="89418"/>
                  <a:pt x="86567" y="85807"/>
                  <a:pt x="76456" y="86890"/>
                </a:cubicBezTo>
                <a:close/>
                <a:moveTo>
                  <a:pt x="234634" y="77501"/>
                </a:moveTo>
                <a:cubicBezTo>
                  <a:pt x="236079" y="77501"/>
                  <a:pt x="237523" y="77862"/>
                  <a:pt x="238246" y="78945"/>
                </a:cubicBezTo>
                <a:lnTo>
                  <a:pt x="250163" y="90502"/>
                </a:lnTo>
                <a:lnTo>
                  <a:pt x="261720" y="102058"/>
                </a:lnTo>
                <a:cubicBezTo>
                  <a:pt x="262803" y="103142"/>
                  <a:pt x="263164" y="104225"/>
                  <a:pt x="263164" y="105670"/>
                </a:cubicBezTo>
                <a:cubicBezTo>
                  <a:pt x="262803" y="107114"/>
                  <a:pt x="262081" y="108559"/>
                  <a:pt x="260997" y="109281"/>
                </a:cubicBezTo>
                <a:lnTo>
                  <a:pt x="233912" y="128782"/>
                </a:lnTo>
                <a:cubicBezTo>
                  <a:pt x="232829" y="129505"/>
                  <a:pt x="232106" y="129505"/>
                  <a:pt x="231023" y="129505"/>
                </a:cubicBezTo>
                <a:cubicBezTo>
                  <a:pt x="229939" y="129505"/>
                  <a:pt x="228856" y="129144"/>
                  <a:pt x="227773" y="128421"/>
                </a:cubicBezTo>
                <a:lnTo>
                  <a:pt x="223439" y="123726"/>
                </a:lnTo>
                <a:lnTo>
                  <a:pt x="170712" y="176453"/>
                </a:lnTo>
                <a:lnTo>
                  <a:pt x="213688" y="219067"/>
                </a:lnTo>
                <a:cubicBezTo>
                  <a:pt x="227050" y="216900"/>
                  <a:pt x="241135" y="220872"/>
                  <a:pt x="250885" y="230623"/>
                </a:cubicBezTo>
                <a:cubicBezTo>
                  <a:pt x="258830" y="238930"/>
                  <a:pt x="263164" y="249403"/>
                  <a:pt x="263164" y="260598"/>
                </a:cubicBezTo>
                <a:cubicBezTo>
                  <a:pt x="263164" y="271793"/>
                  <a:pt x="258830" y="282627"/>
                  <a:pt x="250885" y="290211"/>
                </a:cubicBezTo>
                <a:cubicBezTo>
                  <a:pt x="242579" y="298517"/>
                  <a:pt x="232467" y="302851"/>
                  <a:pt x="220911" y="302851"/>
                </a:cubicBezTo>
                <a:cubicBezTo>
                  <a:pt x="209716" y="302851"/>
                  <a:pt x="198881" y="298517"/>
                  <a:pt x="191297" y="290211"/>
                </a:cubicBezTo>
                <a:cubicBezTo>
                  <a:pt x="181547" y="280461"/>
                  <a:pt x="176852" y="266737"/>
                  <a:pt x="179380" y="253375"/>
                </a:cubicBezTo>
                <a:lnTo>
                  <a:pt x="136766" y="210399"/>
                </a:lnTo>
                <a:lnTo>
                  <a:pt x="121237" y="225928"/>
                </a:lnTo>
                <a:lnTo>
                  <a:pt x="129904" y="234596"/>
                </a:lnTo>
                <a:cubicBezTo>
                  <a:pt x="134238" y="238930"/>
                  <a:pt x="134238" y="246153"/>
                  <a:pt x="129904" y="250486"/>
                </a:cubicBezTo>
                <a:lnTo>
                  <a:pt x="85123" y="294906"/>
                </a:lnTo>
                <a:cubicBezTo>
                  <a:pt x="80067" y="299962"/>
                  <a:pt x="73566" y="302490"/>
                  <a:pt x="66705" y="302490"/>
                </a:cubicBezTo>
                <a:cubicBezTo>
                  <a:pt x="59843" y="302490"/>
                  <a:pt x="53343" y="299962"/>
                  <a:pt x="47926" y="294906"/>
                </a:cubicBezTo>
                <a:lnTo>
                  <a:pt x="45759" y="292739"/>
                </a:lnTo>
                <a:cubicBezTo>
                  <a:pt x="35647" y="282266"/>
                  <a:pt x="35647" y="265654"/>
                  <a:pt x="45759" y="255181"/>
                </a:cubicBezTo>
                <a:lnTo>
                  <a:pt x="90179" y="210761"/>
                </a:lnTo>
                <a:cubicBezTo>
                  <a:pt x="94512" y="206427"/>
                  <a:pt x="101735" y="206427"/>
                  <a:pt x="106069" y="210761"/>
                </a:cubicBezTo>
                <a:lnTo>
                  <a:pt x="114736" y="219428"/>
                </a:lnTo>
                <a:lnTo>
                  <a:pt x="130265" y="203899"/>
                </a:lnTo>
                <a:lnTo>
                  <a:pt x="87290" y="161285"/>
                </a:lnTo>
                <a:cubicBezTo>
                  <a:pt x="73928" y="163813"/>
                  <a:pt x="60204" y="159479"/>
                  <a:pt x="50454" y="149367"/>
                </a:cubicBezTo>
                <a:cubicBezTo>
                  <a:pt x="38897" y="138172"/>
                  <a:pt x="34925" y="120837"/>
                  <a:pt x="40342" y="105670"/>
                </a:cubicBezTo>
                <a:cubicBezTo>
                  <a:pt x="41064" y="104225"/>
                  <a:pt x="42147" y="102780"/>
                  <a:pt x="43592" y="102419"/>
                </a:cubicBezTo>
                <a:cubicBezTo>
                  <a:pt x="45037" y="102058"/>
                  <a:pt x="46842" y="102419"/>
                  <a:pt x="47926" y="103864"/>
                </a:cubicBezTo>
                <a:lnTo>
                  <a:pt x="74289" y="129866"/>
                </a:lnTo>
                <a:cubicBezTo>
                  <a:pt x="81511" y="127338"/>
                  <a:pt x="87651" y="121560"/>
                  <a:pt x="90540" y="113976"/>
                </a:cubicBezTo>
                <a:lnTo>
                  <a:pt x="64177" y="87613"/>
                </a:lnTo>
                <a:cubicBezTo>
                  <a:pt x="63093" y="86529"/>
                  <a:pt x="62732" y="84724"/>
                  <a:pt x="62732" y="83279"/>
                </a:cubicBezTo>
                <a:cubicBezTo>
                  <a:pt x="63093" y="81834"/>
                  <a:pt x="64177" y="80390"/>
                  <a:pt x="65621" y="80029"/>
                </a:cubicBezTo>
                <a:cubicBezTo>
                  <a:pt x="81150" y="74612"/>
                  <a:pt x="98485" y="78584"/>
                  <a:pt x="110041" y="89780"/>
                </a:cubicBezTo>
                <a:cubicBezTo>
                  <a:pt x="119792" y="99530"/>
                  <a:pt x="123765" y="113253"/>
                  <a:pt x="121598" y="126977"/>
                </a:cubicBezTo>
                <a:lnTo>
                  <a:pt x="164212" y="169952"/>
                </a:lnTo>
                <a:lnTo>
                  <a:pt x="216939" y="117226"/>
                </a:lnTo>
                <a:lnTo>
                  <a:pt x="212244" y="112892"/>
                </a:lnTo>
                <a:cubicBezTo>
                  <a:pt x="210799" y="111087"/>
                  <a:pt x="210799" y="108920"/>
                  <a:pt x="211883" y="106753"/>
                </a:cubicBezTo>
                <a:lnTo>
                  <a:pt x="231745" y="79668"/>
                </a:lnTo>
                <a:cubicBezTo>
                  <a:pt x="232467" y="78584"/>
                  <a:pt x="233551" y="77862"/>
                  <a:pt x="234634" y="77501"/>
                </a:cubicBezTo>
                <a:close/>
                <a:moveTo>
                  <a:pt x="269753" y="23926"/>
                </a:moveTo>
                <a:cubicBezTo>
                  <a:pt x="271218" y="22225"/>
                  <a:pt x="274149" y="22225"/>
                  <a:pt x="275981" y="23926"/>
                </a:cubicBezTo>
                <a:cubicBezTo>
                  <a:pt x="277080" y="24606"/>
                  <a:pt x="277446" y="25967"/>
                  <a:pt x="277446" y="27327"/>
                </a:cubicBezTo>
                <a:cubicBezTo>
                  <a:pt x="277446" y="28008"/>
                  <a:pt x="277080" y="29369"/>
                  <a:pt x="275981" y="30049"/>
                </a:cubicBezTo>
                <a:cubicBezTo>
                  <a:pt x="275248" y="31069"/>
                  <a:pt x="274149" y="31410"/>
                  <a:pt x="273050" y="31410"/>
                </a:cubicBezTo>
                <a:cubicBezTo>
                  <a:pt x="271584" y="31410"/>
                  <a:pt x="270485" y="31069"/>
                  <a:pt x="269753" y="30049"/>
                </a:cubicBezTo>
                <a:cubicBezTo>
                  <a:pt x="268654" y="29369"/>
                  <a:pt x="268287" y="28008"/>
                  <a:pt x="268287" y="27327"/>
                </a:cubicBezTo>
                <a:cubicBezTo>
                  <a:pt x="268287" y="25967"/>
                  <a:pt x="268654" y="24606"/>
                  <a:pt x="269753" y="23926"/>
                </a:cubicBezTo>
                <a:close/>
                <a:moveTo>
                  <a:pt x="210961" y="23926"/>
                </a:moveTo>
                <a:cubicBezTo>
                  <a:pt x="212725" y="22225"/>
                  <a:pt x="215547" y="22225"/>
                  <a:pt x="217311" y="23926"/>
                </a:cubicBezTo>
                <a:cubicBezTo>
                  <a:pt x="218370" y="24606"/>
                  <a:pt x="218722" y="25967"/>
                  <a:pt x="218722" y="27327"/>
                </a:cubicBezTo>
                <a:cubicBezTo>
                  <a:pt x="218722" y="28008"/>
                  <a:pt x="218370" y="29369"/>
                  <a:pt x="217311" y="30049"/>
                </a:cubicBezTo>
                <a:cubicBezTo>
                  <a:pt x="216606" y="31069"/>
                  <a:pt x="215195" y="31410"/>
                  <a:pt x="214136" y="31410"/>
                </a:cubicBezTo>
                <a:cubicBezTo>
                  <a:pt x="212725" y="31410"/>
                  <a:pt x="211667" y="31069"/>
                  <a:pt x="210961" y="30049"/>
                </a:cubicBezTo>
                <a:cubicBezTo>
                  <a:pt x="210256" y="29369"/>
                  <a:pt x="209550" y="28008"/>
                  <a:pt x="209550" y="27327"/>
                </a:cubicBezTo>
                <a:cubicBezTo>
                  <a:pt x="209550" y="25967"/>
                  <a:pt x="210256" y="24606"/>
                  <a:pt x="210961" y="23926"/>
                </a:cubicBezTo>
                <a:close/>
                <a:moveTo>
                  <a:pt x="244298" y="22225"/>
                </a:moveTo>
                <a:cubicBezTo>
                  <a:pt x="246768" y="22225"/>
                  <a:pt x="248884" y="24341"/>
                  <a:pt x="248884" y="27164"/>
                </a:cubicBezTo>
                <a:cubicBezTo>
                  <a:pt x="248884" y="29280"/>
                  <a:pt x="246768" y="31397"/>
                  <a:pt x="244298" y="31397"/>
                </a:cubicBezTo>
                <a:cubicBezTo>
                  <a:pt x="241829" y="31397"/>
                  <a:pt x="239712" y="29280"/>
                  <a:pt x="239712" y="27164"/>
                </a:cubicBezTo>
                <a:cubicBezTo>
                  <a:pt x="239712" y="24341"/>
                  <a:pt x="241829" y="22225"/>
                  <a:pt x="244298" y="22225"/>
                </a:cubicBezTo>
                <a:close/>
                <a:moveTo>
                  <a:pt x="9374" y="9013"/>
                </a:moveTo>
                <a:lnTo>
                  <a:pt x="9374" y="45788"/>
                </a:lnTo>
                <a:lnTo>
                  <a:pt x="293478" y="45788"/>
                </a:lnTo>
                <a:lnTo>
                  <a:pt x="293478" y="9013"/>
                </a:lnTo>
                <a:lnTo>
                  <a:pt x="9374" y="9013"/>
                </a:lnTo>
                <a:close/>
                <a:moveTo>
                  <a:pt x="4687" y="0"/>
                </a:moveTo>
                <a:lnTo>
                  <a:pt x="298165" y="0"/>
                </a:lnTo>
                <a:cubicBezTo>
                  <a:pt x="300688" y="0"/>
                  <a:pt x="302852" y="1802"/>
                  <a:pt x="302852" y="4326"/>
                </a:cubicBezTo>
                <a:lnTo>
                  <a:pt x="302852" y="50475"/>
                </a:lnTo>
                <a:lnTo>
                  <a:pt x="302852" y="298165"/>
                </a:lnTo>
                <a:cubicBezTo>
                  <a:pt x="302852" y="300688"/>
                  <a:pt x="300688" y="302852"/>
                  <a:pt x="298165" y="302852"/>
                </a:cubicBezTo>
                <a:lnTo>
                  <a:pt x="272206" y="302852"/>
                </a:lnTo>
                <a:cubicBezTo>
                  <a:pt x="269682" y="302852"/>
                  <a:pt x="267519" y="300688"/>
                  <a:pt x="267519" y="298165"/>
                </a:cubicBezTo>
                <a:cubicBezTo>
                  <a:pt x="267519" y="295641"/>
                  <a:pt x="269682" y="293478"/>
                  <a:pt x="272206" y="293478"/>
                </a:cubicBezTo>
                <a:lnTo>
                  <a:pt x="293478" y="293478"/>
                </a:lnTo>
                <a:lnTo>
                  <a:pt x="293478" y="55162"/>
                </a:lnTo>
                <a:lnTo>
                  <a:pt x="9374" y="55162"/>
                </a:lnTo>
                <a:lnTo>
                  <a:pt x="9374" y="293478"/>
                </a:lnTo>
                <a:lnTo>
                  <a:pt x="25958" y="293478"/>
                </a:lnTo>
                <a:cubicBezTo>
                  <a:pt x="28482" y="293478"/>
                  <a:pt x="30645" y="295641"/>
                  <a:pt x="30645" y="298165"/>
                </a:cubicBezTo>
                <a:cubicBezTo>
                  <a:pt x="30645" y="300688"/>
                  <a:pt x="28482" y="302852"/>
                  <a:pt x="25958" y="302852"/>
                </a:cubicBezTo>
                <a:lnTo>
                  <a:pt x="4687" y="302852"/>
                </a:lnTo>
                <a:cubicBezTo>
                  <a:pt x="2163" y="302852"/>
                  <a:pt x="0" y="300688"/>
                  <a:pt x="0" y="298165"/>
                </a:cubicBezTo>
                <a:lnTo>
                  <a:pt x="0" y="50475"/>
                </a:lnTo>
                <a:lnTo>
                  <a:pt x="0" y="4326"/>
                </a:lnTo>
                <a:cubicBezTo>
                  <a:pt x="0" y="1802"/>
                  <a:pt x="2163" y="0"/>
                  <a:pt x="4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700" dirty="0">
              <a:latin typeface="Lato Light" panose="020F0502020204030203" pitchFamily="34" charset="0"/>
            </a:endParaRPr>
          </a:p>
        </p:txBody>
      </p:sp>
      <p:sp>
        <p:nvSpPr>
          <p:cNvPr id="13" name="Freeform 805">
            <a:extLst>
              <a:ext uri="{FF2B5EF4-FFF2-40B4-BE49-F238E27FC236}">
                <a16:creationId xmlns:a16="http://schemas.microsoft.com/office/drawing/2014/main" id="{E00C8183-1618-7D1B-7994-3C3160460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438" y="1752027"/>
            <a:ext cx="648104" cy="651513"/>
          </a:xfrm>
          <a:custGeom>
            <a:avLst/>
            <a:gdLst/>
            <a:ahLst/>
            <a:cxnLst/>
            <a:rect l="0" t="0" r="r" b="b"/>
            <a:pathLst>
              <a:path w="301751" h="303627">
                <a:moveTo>
                  <a:pt x="163215" y="51423"/>
                </a:moveTo>
                <a:cubicBezTo>
                  <a:pt x="165014" y="49987"/>
                  <a:pt x="167893" y="49987"/>
                  <a:pt x="169332" y="52141"/>
                </a:cubicBezTo>
                <a:cubicBezTo>
                  <a:pt x="171131" y="53936"/>
                  <a:pt x="170771" y="57166"/>
                  <a:pt x="168612" y="58602"/>
                </a:cubicBezTo>
                <a:cubicBezTo>
                  <a:pt x="150261" y="72960"/>
                  <a:pt x="139825" y="94856"/>
                  <a:pt x="139825" y="118187"/>
                </a:cubicBezTo>
                <a:cubicBezTo>
                  <a:pt x="139825" y="131109"/>
                  <a:pt x="143064" y="144031"/>
                  <a:pt x="149181" y="155159"/>
                </a:cubicBezTo>
                <a:cubicBezTo>
                  <a:pt x="149541" y="155517"/>
                  <a:pt x="149541" y="155876"/>
                  <a:pt x="149541" y="155876"/>
                </a:cubicBezTo>
                <a:cubicBezTo>
                  <a:pt x="149541" y="156235"/>
                  <a:pt x="149541" y="156594"/>
                  <a:pt x="149901" y="156594"/>
                </a:cubicBezTo>
                <a:cubicBezTo>
                  <a:pt x="149901" y="156953"/>
                  <a:pt x="149901" y="157312"/>
                  <a:pt x="149901" y="157671"/>
                </a:cubicBezTo>
                <a:cubicBezTo>
                  <a:pt x="149901" y="158030"/>
                  <a:pt x="149901" y="158030"/>
                  <a:pt x="149541" y="158748"/>
                </a:cubicBezTo>
                <a:lnTo>
                  <a:pt x="149541" y="159466"/>
                </a:lnTo>
                <a:cubicBezTo>
                  <a:pt x="149181" y="159825"/>
                  <a:pt x="149181" y="159825"/>
                  <a:pt x="149181" y="160184"/>
                </a:cubicBezTo>
                <a:lnTo>
                  <a:pt x="126871" y="194643"/>
                </a:lnTo>
                <a:lnTo>
                  <a:pt x="216471" y="194643"/>
                </a:lnTo>
                <a:cubicBezTo>
                  <a:pt x="258571" y="194643"/>
                  <a:pt x="292756" y="160184"/>
                  <a:pt x="292756" y="118187"/>
                </a:cubicBezTo>
                <a:cubicBezTo>
                  <a:pt x="292756" y="94856"/>
                  <a:pt x="282320" y="72960"/>
                  <a:pt x="263969" y="58602"/>
                </a:cubicBezTo>
                <a:cubicBezTo>
                  <a:pt x="261810" y="57166"/>
                  <a:pt x="261450" y="53936"/>
                  <a:pt x="263249" y="52141"/>
                </a:cubicBezTo>
                <a:cubicBezTo>
                  <a:pt x="264688" y="49987"/>
                  <a:pt x="267567" y="49987"/>
                  <a:pt x="269366" y="51423"/>
                </a:cubicBezTo>
                <a:cubicBezTo>
                  <a:pt x="290237" y="67935"/>
                  <a:pt x="301751" y="91984"/>
                  <a:pt x="301751" y="118187"/>
                </a:cubicBezTo>
                <a:cubicBezTo>
                  <a:pt x="301751" y="165209"/>
                  <a:pt x="263609" y="203616"/>
                  <a:pt x="216471" y="203616"/>
                </a:cubicBezTo>
                <a:lnTo>
                  <a:pt x="118235" y="203616"/>
                </a:lnTo>
                <a:cubicBezTo>
                  <a:pt x="116436" y="203616"/>
                  <a:pt x="114997" y="202898"/>
                  <a:pt x="114277" y="201463"/>
                </a:cubicBezTo>
                <a:cubicBezTo>
                  <a:pt x="113198" y="200027"/>
                  <a:pt x="113558" y="197873"/>
                  <a:pt x="114637" y="196796"/>
                </a:cubicBezTo>
                <a:lnTo>
                  <a:pt x="140185" y="157312"/>
                </a:lnTo>
                <a:cubicBezTo>
                  <a:pt x="134068" y="145467"/>
                  <a:pt x="130830" y="131827"/>
                  <a:pt x="130830" y="118187"/>
                </a:cubicBezTo>
                <a:cubicBezTo>
                  <a:pt x="130830" y="91984"/>
                  <a:pt x="142344" y="67935"/>
                  <a:pt x="163215" y="51423"/>
                </a:cubicBezTo>
                <a:close/>
                <a:moveTo>
                  <a:pt x="200511" y="47609"/>
                </a:moveTo>
                <a:lnTo>
                  <a:pt x="188682" y="70736"/>
                </a:lnTo>
                <a:cubicBezTo>
                  <a:pt x="189399" y="70736"/>
                  <a:pt x="190116" y="71097"/>
                  <a:pt x="190833" y="71459"/>
                </a:cubicBezTo>
                <a:cubicBezTo>
                  <a:pt x="191908" y="71820"/>
                  <a:pt x="192983" y="72182"/>
                  <a:pt x="194059" y="72543"/>
                </a:cubicBezTo>
                <a:cubicBezTo>
                  <a:pt x="195493" y="73266"/>
                  <a:pt x="196926" y="73627"/>
                  <a:pt x="198719" y="73988"/>
                </a:cubicBezTo>
                <a:cubicBezTo>
                  <a:pt x="199436" y="74350"/>
                  <a:pt x="200511" y="74711"/>
                  <a:pt x="201587" y="74711"/>
                </a:cubicBezTo>
                <a:cubicBezTo>
                  <a:pt x="203379" y="75434"/>
                  <a:pt x="205171" y="75434"/>
                  <a:pt x="206605" y="75795"/>
                </a:cubicBezTo>
                <a:cubicBezTo>
                  <a:pt x="207680" y="75795"/>
                  <a:pt x="208397" y="76156"/>
                  <a:pt x="209114" y="76156"/>
                </a:cubicBezTo>
                <a:cubicBezTo>
                  <a:pt x="211624" y="76518"/>
                  <a:pt x="214491" y="76518"/>
                  <a:pt x="216642" y="76518"/>
                </a:cubicBezTo>
                <a:cubicBezTo>
                  <a:pt x="217001" y="76518"/>
                  <a:pt x="217001" y="76518"/>
                  <a:pt x="217001" y="76518"/>
                </a:cubicBezTo>
                <a:cubicBezTo>
                  <a:pt x="219510" y="76518"/>
                  <a:pt x="222019" y="76518"/>
                  <a:pt x="224528" y="76156"/>
                </a:cubicBezTo>
                <a:cubicBezTo>
                  <a:pt x="225245" y="76156"/>
                  <a:pt x="225962" y="75795"/>
                  <a:pt x="227038" y="75795"/>
                </a:cubicBezTo>
                <a:cubicBezTo>
                  <a:pt x="228830" y="75434"/>
                  <a:pt x="230264" y="75434"/>
                  <a:pt x="232056" y="74711"/>
                </a:cubicBezTo>
                <a:cubicBezTo>
                  <a:pt x="233131" y="74711"/>
                  <a:pt x="234207" y="74350"/>
                  <a:pt x="234924" y="73988"/>
                </a:cubicBezTo>
                <a:cubicBezTo>
                  <a:pt x="236716" y="73627"/>
                  <a:pt x="238150" y="73266"/>
                  <a:pt x="239584" y="72543"/>
                </a:cubicBezTo>
                <a:cubicBezTo>
                  <a:pt x="240659" y="72182"/>
                  <a:pt x="241735" y="71820"/>
                  <a:pt x="242810" y="71459"/>
                </a:cubicBezTo>
                <a:cubicBezTo>
                  <a:pt x="243527" y="71097"/>
                  <a:pt x="243885" y="70736"/>
                  <a:pt x="244961" y="70736"/>
                </a:cubicBezTo>
                <a:lnTo>
                  <a:pt x="233131" y="47609"/>
                </a:lnTo>
                <a:cubicBezTo>
                  <a:pt x="228113" y="49416"/>
                  <a:pt x="222377" y="50861"/>
                  <a:pt x="217001" y="50861"/>
                </a:cubicBezTo>
                <a:cubicBezTo>
                  <a:pt x="211265" y="50861"/>
                  <a:pt x="205530" y="49416"/>
                  <a:pt x="200511" y="47609"/>
                </a:cubicBezTo>
                <a:close/>
                <a:moveTo>
                  <a:pt x="217001" y="14726"/>
                </a:moveTo>
                <a:lnTo>
                  <a:pt x="204454" y="39298"/>
                </a:lnTo>
                <a:cubicBezTo>
                  <a:pt x="212340" y="42189"/>
                  <a:pt x="221302" y="42189"/>
                  <a:pt x="229188" y="39298"/>
                </a:cubicBezTo>
                <a:lnTo>
                  <a:pt x="217001" y="14726"/>
                </a:lnTo>
                <a:close/>
                <a:moveTo>
                  <a:pt x="212699" y="2439"/>
                </a:moveTo>
                <a:cubicBezTo>
                  <a:pt x="214491" y="-813"/>
                  <a:pt x="219510" y="-813"/>
                  <a:pt x="220944" y="2439"/>
                </a:cubicBezTo>
                <a:lnTo>
                  <a:pt x="254998" y="70736"/>
                </a:lnTo>
                <a:cubicBezTo>
                  <a:pt x="255356" y="71097"/>
                  <a:pt x="255715" y="71820"/>
                  <a:pt x="255715" y="72182"/>
                </a:cubicBezTo>
                <a:lnTo>
                  <a:pt x="255715" y="72543"/>
                </a:lnTo>
                <a:cubicBezTo>
                  <a:pt x="255715" y="72904"/>
                  <a:pt x="255715" y="72904"/>
                  <a:pt x="255715" y="72904"/>
                </a:cubicBezTo>
                <a:lnTo>
                  <a:pt x="255715" y="168303"/>
                </a:lnTo>
                <a:cubicBezTo>
                  <a:pt x="255715" y="171194"/>
                  <a:pt x="253564" y="173000"/>
                  <a:pt x="251055" y="173000"/>
                </a:cubicBezTo>
                <a:cubicBezTo>
                  <a:pt x="248545" y="173000"/>
                  <a:pt x="246395" y="171194"/>
                  <a:pt x="246395" y="168303"/>
                </a:cubicBezTo>
                <a:lnTo>
                  <a:pt x="246395" y="80131"/>
                </a:lnTo>
                <a:cubicBezTo>
                  <a:pt x="246395" y="80131"/>
                  <a:pt x="246036" y="80131"/>
                  <a:pt x="245678" y="80131"/>
                </a:cubicBezTo>
                <a:cubicBezTo>
                  <a:pt x="243527" y="80854"/>
                  <a:pt x="241376" y="81577"/>
                  <a:pt x="239225" y="82661"/>
                </a:cubicBezTo>
                <a:cubicBezTo>
                  <a:pt x="239225" y="82661"/>
                  <a:pt x="238867" y="82661"/>
                  <a:pt x="238508" y="82661"/>
                </a:cubicBezTo>
                <a:cubicBezTo>
                  <a:pt x="236716" y="83022"/>
                  <a:pt x="234565" y="83745"/>
                  <a:pt x="232773" y="84106"/>
                </a:cubicBezTo>
                <a:cubicBezTo>
                  <a:pt x="232056" y="84106"/>
                  <a:pt x="231698" y="84106"/>
                  <a:pt x="231339" y="84468"/>
                </a:cubicBezTo>
                <a:cubicBezTo>
                  <a:pt x="229188" y="84829"/>
                  <a:pt x="227038" y="85190"/>
                  <a:pt x="224887" y="85190"/>
                </a:cubicBezTo>
                <a:cubicBezTo>
                  <a:pt x="224528" y="85552"/>
                  <a:pt x="224170" y="85552"/>
                  <a:pt x="223453" y="85552"/>
                </a:cubicBezTo>
                <a:cubicBezTo>
                  <a:pt x="222736" y="85552"/>
                  <a:pt x="222019" y="85552"/>
                  <a:pt x="221661" y="85552"/>
                </a:cubicBezTo>
                <a:lnTo>
                  <a:pt x="221661" y="180228"/>
                </a:lnTo>
                <a:cubicBezTo>
                  <a:pt x="221661" y="182757"/>
                  <a:pt x="219510" y="184564"/>
                  <a:pt x="217001" y="184564"/>
                </a:cubicBezTo>
                <a:cubicBezTo>
                  <a:pt x="214491" y="184564"/>
                  <a:pt x="212340" y="182757"/>
                  <a:pt x="212340" y="180228"/>
                </a:cubicBezTo>
                <a:lnTo>
                  <a:pt x="212340" y="85552"/>
                </a:lnTo>
                <a:cubicBezTo>
                  <a:pt x="211624" y="85552"/>
                  <a:pt x="210907" y="85552"/>
                  <a:pt x="210190" y="85552"/>
                </a:cubicBezTo>
                <a:cubicBezTo>
                  <a:pt x="209831" y="85552"/>
                  <a:pt x="209114" y="85552"/>
                  <a:pt x="208756" y="85190"/>
                </a:cubicBezTo>
                <a:cubicBezTo>
                  <a:pt x="206605" y="85190"/>
                  <a:pt x="204454" y="84829"/>
                  <a:pt x="202303" y="84468"/>
                </a:cubicBezTo>
                <a:cubicBezTo>
                  <a:pt x="201945" y="84106"/>
                  <a:pt x="201587" y="84106"/>
                  <a:pt x="200870" y="84106"/>
                </a:cubicBezTo>
                <a:cubicBezTo>
                  <a:pt x="199077" y="83745"/>
                  <a:pt x="196926" y="83022"/>
                  <a:pt x="195134" y="82661"/>
                </a:cubicBezTo>
                <a:cubicBezTo>
                  <a:pt x="194776" y="82661"/>
                  <a:pt x="194417" y="82661"/>
                  <a:pt x="194417" y="82661"/>
                </a:cubicBezTo>
                <a:cubicBezTo>
                  <a:pt x="192266" y="81577"/>
                  <a:pt x="190116" y="80854"/>
                  <a:pt x="187965" y="80131"/>
                </a:cubicBezTo>
                <a:cubicBezTo>
                  <a:pt x="187606" y="80131"/>
                  <a:pt x="187248" y="80131"/>
                  <a:pt x="187248" y="80131"/>
                </a:cubicBezTo>
                <a:lnTo>
                  <a:pt x="187248" y="180228"/>
                </a:lnTo>
                <a:cubicBezTo>
                  <a:pt x="187248" y="182757"/>
                  <a:pt x="185097" y="184564"/>
                  <a:pt x="182588" y="184564"/>
                </a:cubicBezTo>
                <a:cubicBezTo>
                  <a:pt x="180079" y="184564"/>
                  <a:pt x="178286" y="182757"/>
                  <a:pt x="178286" y="180228"/>
                </a:cubicBezTo>
                <a:lnTo>
                  <a:pt x="178286" y="72904"/>
                </a:lnTo>
                <a:cubicBezTo>
                  <a:pt x="178286" y="72904"/>
                  <a:pt x="178286" y="72904"/>
                  <a:pt x="178286" y="72543"/>
                </a:cubicBezTo>
                <a:lnTo>
                  <a:pt x="178286" y="72182"/>
                </a:lnTo>
                <a:cubicBezTo>
                  <a:pt x="178286" y="71820"/>
                  <a:pt x="178286" y="71097"/>
                  <a:pt x="178645" y="70736"/>
                </a:cubicBezTo>
                <a:lnTo>
                  <a:pt x="212699" y="2439"/>
                </a:lnTo>
                <a:close/>
                <a:moveTo>
                  <a:pt x="135717" y="775"/>
                </a:moveTo>
                <a:cubicBezTo>
                  <a:pt x="137878" y="775"/>
                  <a:pt x="139678" y="775"/>
                  <a:pt x="140758" y="775"/>
                </a:cubicBezTo>
                <a:cubicBezTo>
                  <a:pt x="141838" y="775"/>
                  <a:pt x="142558" y="775"/>
                  <a:pt x="142918" y="775"/>
                </a:cubicBezTo>
                <a:cubicBezTo>
                  <a:pt x="149759" y="775"/>
                  <a:pt x="167762" y="1496"/>
                  <a:pt x="187565" y="8347"/>
                </a:cubicBezTo>
                <a:cubicBezTo>
                  <a:pt x="189726" y="9068"/>
                  <a:pt x="191166" y="11591"/>
                  <a:pt x="190446" y="14115"/>
                </a:cubicBezTo>
                <a:cubicBezTo>
                  <a:pt x="189366" y="16278"/>
                  <a:pt x="187205" y="17721"/>
                  <a:pt x="184325" y="16999"/>
                </a:cubicBezTo>
                <a:cubicBezTo>
                  <a:pt x="165602" y="10510"/>
                  <a:pt x="147959" y="10149"/>
                  <a:pt x="142918" y="10149"/>
                </a:cubicBezTo>
                <a:cubicBezTo>
                  <a:pt x="142558" y="10149"/>
                  <a:pt x="141838" y="9789"/>
                  <a:pt x="140758" y="9789"/>
                </a:cubicBezTo>
                <a:cubicBezTo>
                  <a:pt x="139318" y="9789"/>
                  <a:pt x="137878" y="9789"/>
                  <a:pt x="135717" y="9789"/>
                </a:cubicBezTo>
                <a:cubicBezTo>
                  <a:pt x="115194" y="9789"/>
                  <a:pt x="47145" y="16278"/>
                  <a:pt x="37423" y="101005"/>
                </a:cubicBezTo>
                <a:cubicBezTo>
                  <a:pt x="37423" y="102447"/>
                  <a:pt x="35263" y="113984"/>
                  <a:pt x="10419" y="153283"/>
                </a:cubicBezTo>
                <a:cubicBezTo>
                  <a:pt x="9699" y="154004"/>
                  <a:pt x="8979" y="156167"/>
                  <a:pt x="9339" y="157970"/>
                </a:cubicBezTo>
                <a:cubicBezTo>
                  <a:pt x="9699" y="159412"/>
                  <a:pt x="10779" y="160854"/>
                  <a:pt x="12940" y="161935"/>
                </a:cubicBezTo>
                <a:cubicBezTo>
                  <a:pt x="23021" y="167704"/>
                  <a:pt x="34903" y="172391"/>
                  <a:pt x="35263" y="172391"/>
                </a:cubicBezTo>
                <a:cubicBezTo>
                  <a:pt x="37063" y="173112"/>
                  <a:pt x="38143" y="175275"/>
                  <a:pt x="38143" y="177078"/>
                </a:cubicBezTo>
                <a:cubicBezTo>
                  <a:pt x="38143" y="177799"/>
                  <a:pt x="34903" y="207724"/>
                  <a:pt x="37423" y="222506"/>
                </a:cubicBezTo>
                <a:cubicBezTo>
                  <a:pt x="38863" y="228274"/>
                  <a:pt x="52545" y="232240"/>
                  <a:pt x="71988" y="232240"/>
                </a:cubicBezTo>
                <a:cubicBezTo>
                  <a:pt x="73788" y="232240"/>
                  <a:pt x="75229" y="232240"/>
                  <a:pt x="75229" y="232240"/>
                </a:cubicBezTo>
                <a:cubicBezTo>
                  <a:pt x="75229" y="232240"/>
                  <a:pt x="75949" y="231880"/>
                  <a:pt x="76669" y="231880"/>
                </a:cubicBezTo>
                <a:cubicBezTo>
                  <a:pt x="87110" y="231880"/>
                  <a:pt x="90711" y="237288"/>
                  <a:pt x="90711" y="242335"/>
                </a:cubicBezTo>
                <a:lnTo>
                  <a:pt x="90711" y="276586"/>
                </a:lnTo>
                <a:cubicBezTo>
                  <a:pt x="90711" y="279831"/>
                  <a:pt x="92151" y="282716"/>
                  <a:pt x="94671" y="284518"/>
                </a:cubicBezTo>
                <a:cubicBezTo>
                  <a:pt x="117355" y="297498"/>
                  <a:pt x="169202" y="297858"/>
                  <a:pt x="192246" y="284518"/>
                </a:cubicBezTo>
                <a:cubicBezTo>
                  <a:pt x="194406" y="283437"/>
                  <a:pt x="195846" y="280192"/>
                  <a:pt x="195486" y="277307"/>
                </a:cubicBezTo>
                <a:cubicBezTo>
                  <a:pt x="193686" y="266852"/>
                  <a:pt x="192246" y="245941"/>
                  <a:pt x="198367" y="223948"/>
                </a:cubicBezTo>
                <a:cubicBezTo>
                  <a:pt x="199447" y="221424"/>
                  <a:pt x="201967" y="219982"/>
                  <a:pt x="204128" y="220703"/>
                </a:cubicBezTo>
                <a:cubicBezTo>
                  <a:pt x="206648" y="221424"/>
                  <a:pt x="208088" y="223948"/>
                  <a:pt x="207368" y="226472"/>
                </a:cubicBezTo>
                <a:cubicBezTo>
                  <a:pt x="201247" y="246662"/>
                  <a:pt x="203047" y="266131"/>
                  <a:pt x="204488" y="276226"/>
                </a:cubicBezTo>
                <a:cubicBezTo>
                  <a:pt x="205568" y="282716"/>
                  <a:pt x="202327" y="289205"/>
                  <a:pt x="196567" y="292450"/>
                </a:cubicBezTo>
                <a:cubicBezTo>
                  <a:pt x="183965" y="299661"/>
                  <a:pt x="163801" y="303627"/>
                  <a:pt x="143638" y="303627"/>
                </a:cubicBezTo>
                <a:cubicBezTo>
                  <a:pt x="123116" y="303627"/>
                  <a:pt x="102953" y="299661"/>
                  <a:pt x="89991" y="292089"/>
                </a:cubicBezTo>
                <a:cubicBezTo>
                  <a:pt x="84950" y="289205"/>
                  <a:pt x="81710" y="283437"/>
                  <a:pt x="81710" y="276586"/>
                </a:cubicBezTo>
                <a:lnTo>
                  <a:pt x="81710" y="242335"/>
                </a:lnTo>
                <a:cubicBezTo>
                  <a:pt x="81350" y="241975"/>
                  <a:pt x="79549" y="241254"/>
                  <a:pt x="76669" y="241254"/>
                </a:cubicBezTo>
                <a:cubicBezTo>
                  <a:pt x="76309" y="241254"/>
                  <a:pt x="75949" y="241254"/>
                  <a:pt x="75949" y="241254"/>
                </a:cubicBezTo>
                <a:cubicBezTo>
                  <a:pt x="75949" y="241254"/>
                  <a:pt x="74509" y="241254"/>
                  <a:pt x="71988" y="241254"/>
                </a:cubicBezTo>
                <a:cubicBezTo>
                  <a:pt x="56866" y="241254"/>
                  <a:pt x="31302" y="239091"/>
                  <a:pt x="28782" y="223948"/>
                </a:cubicBezTo>
                <a:cubicBezTo>
                  <a:pt x="26262" y="210969"/>
                  <a:pt x="27702" y="188255"/>
                  <a:pt x="28782" y="179602"/>
                </a:cubicBezTo>
                <a:cubicBezTo>
                  <a:pt x="24101" y="177799"/>
                  <a:pt x="15820" y="174194"/>
                  <a:pt x="8259" y="169867"/>
                </a:cubicBezTo>
                <a:cubicBezTo>
                  <a:pt x="2858" y="166983"/>
                  <a:pt x="1058" y="162657"/>
                  <a:pt x="338" y="159772"/>
                </a:cubicBezTo>
                <a:cubicBezTo>
                  <a:pt x="-1102" y="153643"/>
                  <a:pt x="2498" y="148596"/>
                  <a:pt x="2858" y="148235"/>
                </a:cubicBezTo>
                <a:cubicBezTo>
                  <a:pt x="26622" y="110739"/>
                  <a:pt x="28062" y="100284"/>
                  <a:pt x="28062" y="99923"/>
                </a:cubicBezTo>
                <a:cubicBezTo>
                  <a:pt x="38863" y="7986"/>
                  <a:pt x="113034" y="775"/>
                  <a:pt x="135717" y="7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700" dirty="0">
              <a:latin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4D4DB-179A-F9FF-8260-4A049AC4BBD3}"/>
              </a:ext>
            </a:extLst>
          </p:cNvPr>
          <p:cNvSpPr txBox="1"/>
          <p:nvPr/>
        </p:nvSpPr>
        <p:spPr>
          <a:xfrm>
            <a:off x="1002368" y="5340402"/>
            <a:ext cx="10278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717FAC"/>
                </a:solidFill>
                <a:latin typeface="Poppins" pitchFamily="2" charset="77"/>
                <a:cs typeface="Poppins" pitchFamily="2" charset="77"/>
              </a:rPr>
              <a:t>57%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8ECDFB-B1B1-7C43-C60B-3887207853D8}"/>
              </a:ext>
            </a:extLst>
          </p:cNvPr>
          <p:cNvSpPr txBox="1"/>
          <p:nvPr/>
        </p:nvSpPr>
        <p:spPr>
          <a:xfrm>
            <a:off x="10170589" y="1790127"/>
            <a:ext cx="106792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latin typeface="Poppins" pitchFamily="2" charset="77"/>
                <a:cs typeface="Poppins" pitchFamily="2" charset="77"/>
              </a:rPr>
              <a:t>43%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61048A4-1496-184B-F524-B2B92E6EA0B3}"/>
              </a:ext>
            </a:extLst>
          </p:cNvPr>
          <p:cNvSpPr txBox="1">
            <a:spLocks/>
          </p:cNvSpPr>
          <p:nvPr/>
        </p:nvSpPr>
        <p:spPr>
          <a:xfrm>
            <a:off x="4990547" y="3426247"/>
            <a:ext cx="2405424" cy="1328602"/>
          </a:xfrm>
          <a:prstGeom prst="rect">
            <a:avLst/>
          </a:prstGeom>
        </p:spPr>
        <p:txBody>
          <a:bodyPr vert="horz" wrap="square" lIns="217490" tIns="109728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A4905-EA48-1AB4-A72B-DB18578E1642}"/>
              </a:ext>
            </a:extLst>
          </p:cNvPr>
          <p:cNvSpPr txBox="1"/>
          <p:nvPr/>
        </p:nvSpPr>
        <p:spPr>
          <a:xfrm>
            <a:off x="5249979" y="2974288"/>
            <a:ext cx="1886561" cy="4639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YOUR TITLE</a:t>
            </a:r>
          </a:p>
        </p:txBody>
      </p:sp>
      <p:sp>
        <p:nvSpPr>
          <p:cNvPr id="18" name="Doughnut 17">
            <a:extLst>
              <a:ext uri="{FF2B5EF4-FFF2-40B4-BE49-F238E27FC236}">
                <a16:creationId xmlns:a16="http://schemas.microsoft.com/office/drawing/2014/main" id="{2971D654-1357-C525-9D07-1DF015047018}"/>
              </a:ext>
            </a:extLst>
          </p:cNvPr>
          <p:cNvSpPr/>
          <p:nvPr/>
        </p:nvSpPr>
        <p:spPr>
          <a:xfrm>
            <a:off x="4154090" y="1761487"/>
            <a:ext cx="4078340" cy="4078340"/>
          </a:xfrm>
          <a:prstGeom prst="donut">
            <a:avLst>
              <a:gd name="adj" fmla="val 12497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3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9AFD769-7614-2BDC-8862-EDA1DFE8A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830" y="1388478"/>
            <a:ext cx="2888443" cy="5140369"/>
          </a:xfrm>
          <a:custGeom>
            <a:avLst/>
            <a:gdLst>
              <a:gd name="T0" fmla="*/ 2137 w 8184"/>
              <a:gd name="T1" fmla="*/ 0 h 14566"/>
              <a:gd name="T2" fmla="*/ 2137 w 8184"/>
              <a:gd name="T3" fmla="*/ 0 h 14566"/>
              <a:gd name="T4" fmla="*/ 7641 w 8184"/>
              <a:gd name="T5" fmla="*/ 4701 h 14566"/>
              <a:gd name="T6" fmla="*/ 7641 w 8184"/>
              <a:gd name="T7" fmla="*/ 4701 h 14566"/>
              <a:gd name="T8" fmla="*/ 7217 w 8184"/>
              <a:gd name="T9" fmla="*/ 9964 h 14566"/>
              <a:gd name="T10" fmla="*/ 7217 w 8184"/>
              <a:gd name="T11" fmla="*/ 9964 h 14566"/>
              <a:gd name="T12" fmla="*/ 1788 w 8184"/>
              <a:gd name="T13" fmla="*/ 13690 h 14566"/>
              <a:gd name="T14" fmla="*/ 1416 w 8184"/>
              <a:gd name="T15" fmla="*/ 14565 h 14566"/>
              <a:gd name="T16" fmla="*/ 0 w 8184"/>
              <a:gd name="T17" fmla="*/ 11673 h 14566"/>
              <a:gd name="T18" fmla="*/ 1416 w 8184"/>
              <a:gd name="T19" fmla="*/ 8776 h 14566"/>
              <a:gd name="T20" fmla="*/ 1769 w 8184"/>
              <a:gd name="T21" fmla="*/ 9602 h 14566"/>
              <a:gd name="T22" fmla="*/ 1769 w 8184"/>
              <a:gd name="T23" fmla="*/ 9602 h 14566"/>
              <a:gd name="T24" fmla="*/ 3622 w 8184"/>
              <a:gd name="T25" fmla="*/ 8127 h 14566"/>
              <a:gd name="T26" fmla="*/ 3622 w 8184"/>
              <a:gd name="T27" fmla="*/ 8127 h 14566"/>
              <a:gd name="T28" fmla="*/ 3793 w 8184"/>
              <a:gd name="T29" fmla="*/ 5937 h 14566"/>
              <a:gd name="T30" fmla="*/ 3793 w 8184"/>
              <a:gd name="T31" fmla="*/ 5937 h 14566"/>
              <a:gd name="T32" fmla="*/ 2021 w 8184"/>
              <a:gd name="T33" fmla="*/ 4122 h 14566"/>
              <a:gd name="T34" fmla="*/ 3088 w 8184"/>
              <a:gd name="T35" fmla="*/ 1945 h 14566"/>
              <a:gd name="T36" fmla="*/ 2137 w 8184"/>
              <a:gd name="T37" fmla="*/ 0 h 14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84" h="14566">
                <a:moveTo>
                  <a:pt x="2137" y="0"/>
                </a:moveTo>
                <a:lnTo>
                  <a:pt x="2137" y="0"/>
                </a:lnTo>
                <a:cubicBezTo>
                  <a:pt x="4661" y="394"/>
                  <a:pt x="6822" y="2173"/>
                  <a:pt x="7641" y="4701"/>
                </a:cubicBezTo>
                <a:lnTo>
                  <a:pt x="7641" y="4701"/>
                </a:lnTo>
                <a:cubicBezTo>
                  <a:pt x="8183" y="6377"/>
                  <a:pt x="8085" y="8264"/>
                  <a:pt x="7217" y="9964"/>
                </a:cubicBezTo>
                <a:lnTo>
                  <a:pt x="7217" y="9964"/>
                </a:lnTo>
                <a:cubicBezTo>
                  <a:pt x="6151" y="12050"/>
                  <a:pt x="4108" y="13445"/>
                  <a:pt x="1788" y="13690"/>
                </a:cubicBezTo>
                <a:lnTo>
                  <a:pt x="1416" y="14565"/>
                </a:lnTo>
                <a:lnTo>
                  <a:pt x="0" y="11673"/>
                </a:lnTo>
                <a:lnTo>
                  <a:pt x="1416" y="8776"/>
                </a:lnTo>
                <a:lnTo>
                  <a:pt x="1769" y="9602"/>
                </a:lnTo>
                <a:lnTo>
                  <a:pt x="1769" y="9602"/>
                </a:lnTo>
                <a:cubicBezTo>
                  <a:pt x="2572" y="9400"/>
                  <a:pt x="3245" y="8866"/>
                  <a:pt x="3622" y="8127"/>
                </a:cubicBezTo>
                <a:lnTo>
                  <a:pt x="3622" y="8127"/>
                </a:lnTo>
                <a:cubicBezTo>
                  <a:pt x="3981" y="7424"/>
                  <a:pt x="4020" y="6638"/>
                  <a:pt x="3793" y="5937"/>
                </a:cubicBezTo>
                <a:lnTo>
                  <a:pt x="3793" y="5937"/>
                </a:lnTo>
                <a:cubicBezTo>
                  <a:pt x="3512" y="5067"/>
                  <a:pt x="2841" y="4412"/>
                  <a:pt x="2021" y="4122"/>
                </a:cubicBezTo>
                <a:lnTo>
                  <a:pt x="3088" y="1945"/>
                </a:lnTo>
                <a:lnTo>
                  <a:pt x="2137" y="0"/>
                </a:lnTo>
              </a:path>
            </a:pathLst>
          </a:custGeom>
          <a:solidFill>
            <a:srgbClr val="E3927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" dirty="0">
              <a:latin typeface="Lato Light" panose="020F0502020204030203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6976903-FB21-5495-0740-DE7623299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180" y="1052323"/>
            <a:ext cx="3137446" cy="5180832"/>
          </a:xfrm>
          <a:custGeom>
            <a:avLst/>
            <a:gdLst>
              <a:gd name="T0" fmla="*/ 6805 w 8888"/>
              <a:gd name="T1" fmla="*/ 14677 h 14678"/>
              <a:gd name="T2" fmla="*/ 6805 w 8888"/>
              <a:gd name="T3" fmla="*/ 14677 h 14678"/>
              <a:gd name="T4" fmla="*/ 543 w 8888"/>
              <a:gd name="T5" fmla="*/ 9897 h 14678"/>
              <a:gd name="T6" fmla="*/ 543 w 8888"/>
              <a:gd name="T7" fmla="*/ 9897 h 14678"/>
              <a:gd name="T8" fmla="*/ 967 w 8888"/>
              <a:gd name="T9" fmla="*/ 4635 h 14678"/>
              <a:gd name="T10" fmla="*/ 967 w 8888"/>
              <a:gd name="T11" fmla="*/ 4635 h 14678"/>
              <a:gd name="T12" fmla="*/ 7099 w 8888"/>
              <a:gd name="T13" fmla="*/ 871 h 14678"/>
              <a:gd name="T14" fmla="*/ 7470 w 8888"/>
              <a:gd name="T15" fmla="*/ 0 h 14678"/>
              <a:gd name="T16" fmla="*/ 8887 w 8888"/>
              <a:gd name="T17" fmla="*/ 2897 h 14678"/>
              <a:gd name="T18" fmla="*/ 7470 w 8888"/>
              <a:gd name="T19" fmla="*/ 5789 h 14678"/>
              <a:gd name="T20" fmla="*/ 7098 w 8888"/>
              <a:gd name="T21" fmla="*/ 4909 h 14678"/>
              <a:gd name="T22" fmla="*/ 7098 w 8888"/>
              <a:gd name="T23" fmla="*/ 4909 h 14678"/>
              <a:gd name="T24" fmla="*/ 4561 w 8888"/>
              <a:gd name="T25" fmla="*/ 6471 h 14678"/>
              <a:gd name="T26" fmla="*/ 4561 w 8888"/>
              <a:gd name="T27" fmla="*/ 6471 h 14678"/>
              <a:gd name="T28" fmla="*/ 4390 w 8888"/>
              <a:gd name="T29" fmla="*/ 8661 h 14678"/>
              <a:gd name="T30" fmla="*/ 4390 w 8888"/>
              <a:gd name="T31" fmla="*/ 8661 h 14678"/>
              <a:gd name="T32" fmla="*/ 6781 w 8888"/>
              <a:gd name="T33" fmla="*/ 10617 h 14678"/>
              <a:gd name="T34" fmla="*/ 5799 w 8888"/>
              <a:gd name="T35" fmla="*/ 12625 h 14678"/>
              <a:gd name="T36" fmla="*/ 6805 w 8888"/>
              <a:gd name="T37" fmla="*/ 14677 h 14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88" h="14678">
                <a:moveTo>
                  <a:pt x="6805" y="14677"/>
                </a:moveTo>
                <a:lnTo>
                  <a:pt x="6805" y="14677"/>
                </a:lnTo>
                <a:cubicBezTo>
                  <a:pt x="3999" y="14546"/>
                  <a:pt x="1448" y="12694"/>
                  <a:pt x="543" y="9897"/>
                </a:cubicBezTo>
                <a:lnTo>
                  <a:pt x="543" y="9897"/>
                </a:lnTo>
                <a:cubicBezTo>
                  <a:pt x="0" y="8220"/>
                  <a:pt x="99" y="6334"/>
                  <a:pt x="967" y="4635"/>
                </a:cubicBezTo>
                <a:lnTo>
                  <a:pt x="967" y="4635"/>
                </a:lnTo>
                <a:cubicBezTo>
                  <a:pt x="2147" y="2324"/>
                  <a:pt x="4505" y="876"/>
                  <a:pt x="7099" y="871"/>
                </a:cubicBezTo>
                <a:lnTo>
                  <a:pt x="7470" y="0"/>
                </a:lnTo>
                <a:lnTo>
                  <a:pt x="8887" y="2897"/>
                </a:lnTo>
                <a:lnTo>
                  <a:pt x="7470" y="5789"/>
                </a:lnTo>
                <a:lnTo>
                  <a:pt x="7098" y="4909"/>
                </a:lnTo>
                <a:lnTo>
                  <a:pt x="7098" y="4909"/>
                </a:lnTo>
                <a:cubicBezTo>
                  <a:pt x="6034" y="4917"/>
                  <a:pt x="5046" y="5523"/>
                  <a:pt x="4561" y="6471"/>
                </a:cubicBezTo>
                <a:lnTo>
                  <a:pt x="4561" y="6471"/>
                </a:lnTo>
                <a:cubicBezTo>
                  <a:pt x="4202" y="7173"/>
                  <a:pt x="4163" y="7959"/>
                  <a:pt x="4390" y="8661"/>
                </a:cubicBezTo>
                <a:lnTo>
                  <a:pt x="4390" y="8661"/>
                </a:lnTo>
                <a:cubicBezTo>
                  <a:pt x="4748" y="9767"/>
                  <a:pt x="5703" y="10495"/>
                  <a:pt x="6781" y="10617"/>
                </a:cubicBezTo>
                <a:lnTo>
                  <a:pt x="5799" y="12625"/>
                </a:lnTo>
                <a:lnTo>
                  <a:pt x="6805" y="14677"/>
                </a:lnTo>
              </a:path>
            </a:pathLst>
          </a:custGeom>
          <a:solidFill>
            <a:srgbClr val="A7CFD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" dirty="0">
              <a:latin typeface="Lato Light" panose="020F0502020204030203" pitchFamily="34" charset="0"/>
            </a:endParaRPr>
          </a:p>
        </p:txBody>
      </p:sp>
      <p:sp>
        <p:nvSpPr>
          <p:cNvPr id="7" name="Freeform 821">
            <a:extLst>
              <a:ext uri="{FF2B5EF4-FFF2-40B4-BE49-F238E27FC236}">
                <a16:creationId xmlns:a16="http://schemas.microsoft.com/office/drawing/2014/main" id="{7060185A-A1FF-034C-D44F-EA9E83715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18" y="4977237"/>
            <a:ext cx="579464" cy="579466"/>
          </a:xfrm>
          <a:custGeom>
            <a:avLst/>
            <a:gdLst/>
            <a:ahLst/>
            <a:cxnLst/>
            <a:rect l="0" t="0" r="r" b="b"/>
            <a:pathLst>
              <a:path w="302997" h="302852">
                <a:moveTo>
                  <a:pt x="99383" y="259852"/>
                </a:moveTo>
                <a:cubicBezTo>
                  <a:pt x="117293" y="269286"/>
                  <a:pt x="136636" y="274366"/>
                  <a:pt x="157054" y="274729"/>
                </a:cubicBezTo>
                <a:cubicBezTo>
                  <a:pt x="159561" y="274729"/>
                  <a:pt x="161711" y="276906"/>
                  <a:pt x="161711" y="279446"/>
                </a:cubicBezTo>
                <a:cubicBezTo>
                  <a:pt x="161711" y="281986"/>
                  <a:pt x="159561" y="283800"/>
                  <a:pt x="157054" y="283800"/>
                </a:cubicBezTo>
                <a:cubicBezTo>
                  <a:pt x="135203" y="283438"/>
                  <a:pt x="114427" y="278358"/>
                  <a:pt x="95084" y="268198"/>
                </a:cubicBezTo>
                <a:cubicBezTo>
                  <a:pt x="92935" y="267109"/>
                  <a:pt x="92219" y="264206"/>
                  <a:pt x="93293" y="262029"/>
                </a:cubicBezTo>
                <a:cubicBezTo>
                  <a:pt x="94368" y="259852"/>
                  <a:pt x="97234" y="258763"/>
                  <a:pt x="99383" y="259852"/>
                </a:cubicBezTo>
                <a:close/>
                <a:moveTo>
                  <a:pt x="199193" y="259215"/>
                </a:moveTo>
                <a:cubicBezTo>
                  <a:pt x="196284" y="263942"/>
                  <a:pt x="192648" y="267578"/>
                  <a:pt x="187921" y="270487"/>
                </a:cubicBezTo>
                <a:cubicBezTo>
                  <a:pt x="192648" y="273396"/>
                  <a:pt x="196284" y="277033"/>
                  <a:pt x="199193" y="281396"/>
                </a:cubicBezTo>
                <a:cubicBezTo>
                  <a:pt x="202102" y="277033"/>
                  <a:pt x="205739" y="273396"/>
                  <a:pt x="210102" y="270487"/>
                </a:cubicBezTo>
                <a:cubicBezTo>
                  <a:pt x="205739" y="267578"/>
                  <a:pt x="202102" y="263942"/>
                  <a:pt x="199193" y="259215"/>
                </a:cubicBezTo>
                <a:close/>
                <a:moveTo>
                  <a:pt x="33926" y="250103"/>
                </a:moveTo>
                <a:lnTo>
                  <a:pt x="10827" y="273226"/>
                </a:lnTo>
                <a:cubicBezTo>
                  <a:pt x="9022" y="275032"/>
                  <a:pt x="9022" y="277923"/>
                  <a:pt x="10827" y="279729"/>
                </a:cubicBezTo>
                <a:lnTo>
                  <a:pt x="23459" y="292374"/>
                </a:lnTo>
                <a:cubicBezTo>
                  <a:pt x="24903" y="294181"/>
                  <a:pt x="27790" y="294181"/>
                  <a:pt x="29956" y="292374"/>
                </a:cubicBezTo>
                <a:lnTo>
                  <a:pt x="53055" y="269252"/>
                </a:lnTo>
                <a:lnTo>
                  <a:pt x="33926" y="250103"/>
                </a:lnTo>
                <a:close/>
                <a:moveTo>
                  <a:pt x="199193" y="238125"/>
                </a:moveTo>
                <a:cubicBezTo>
                  <a:pt x="201739" y="238125"/>
                  <a:pt x="203557" y="240307"/>
                  <a:pt x="203557" y="242852"/>
                </a:cubicBezTo>
                <a:cubicBezTo>
                  <a:pt x="203557" y="255579"/>
                  <a:pt x="214102" y="265760"/>
                  <a:pt x="226829" y="265760"/>
                </a:cubicBezTo>
                <a:cubicBezTo>
                  <a:pt x="229374" y="265760"/>
                  <a:pt x="231556" y="267942"/>
                  <a:pt x="231556" y="270487"/>
                </a:cubicBezTo>
                <a:cubicBezTo>
                  <a:pt x="231556" y="273033"/>
                  <a:pt x="229374" y="275214"/>
                  <a:pt x="226829" y="275214"/>
                </a:cubicBezTo>
                <a:cubicBezTo>
                  <a:pt x="214102" y="275214"/>
                  <a:pt x="203557" y="285396"/>
                  <a:pt x="203557" y="298123"/>
                </a:cubicBezTo>
                <a:cubicBezTo>
                  <a:pt x="203557" y="300668"/>
                  <a:pt x="201739" y="302850"/>
                  <a:pt x="199193" y="302850"/>
                </a:cubicBezTo>
                <a:cubicBezTo>
                  <a:pt x="196648" y="302850"/>
                  <a:pt x="194466" y="300668"/>
                  <a:pt x="194466" y="298123"/>
                </a:cubicBezTo>
                <a:cubicBezTo>
                  <a:pt x="194466" y="285396"/>
                  <a:pt x="184285" y="275214"/>
                  <a:pt x="171195" y="275214"/>
                </a:cubicBezTo>
                <a:cubicBezTo>
                  <a:pt x="169013" y="275214"/>
                  <a:pt x="166831" y="273033"/>
                  <a:pt x="166831" y="270487"/>
                </a:cubicBezTo>
                <a:cubicBezTo>
                  <a:pt x="166831" y="267942"/>
                  <a:pt x="169013" y="265760"/>
                  <a:pt x="171195" y="265760"/>
                </a:cubicBezTo>
                <a:cubicBezTo>
                  <a:pt x="184285" y="265760"/>
                  <a:pt x="194466" y="255579"/>
                  <a:pt x="194466" y="242852"/>
                </a:cubicBezTo>
                <a:cubicBezTo>
                  <a:pt x="194466" y="240307"/>
                  <a:pt x="196648" y="238125"/>
                  <a:pt x="199193" y="238125"/>
                </a:cubicBezTo>
                <a:close/>
                <a:moveTo>
                  <a:pt x="231331" y="197034"/>
                </a:moveTo>
                <a:cubicBezTo>
                  <a:pt x="233144" y="198452"/>
                  <a:pt x="233144" y="201287"/>
                  <a:pt x="231694" y="203058"/>
                </a:cubicBezTo>
                <a:cubicBezTo>
                  <a:pt x="213566" y="223256"/>
                  <a:pt x="187826" y="234595"/>
                  <a:pt x="160272" y="234595"/>
                </a:cubicBezTo>
                <a:cubicBezTo>
                  <a:pt x="150846" y="234595"/>
                  <a:pt x="141420" y="233178"/>
                  <a:pt x="132356" y="230698"/>
                </a:cubicBezTo>
                <a:cubicBezTo>
                  <a:pt x="130181" y="229635"/>
                  <a:pt x="128731" y="227154"/>
                  <a:pt x="129456" y="225028"/>
                </a:cubicBezTo>
                <a:cubicBezTo>
                  <a:pt x="130181" y="222548"/>
                  <a:pt x="132719" y="221130"/>
                  <a:pt x="135257" y="222193"/>
                </a:cubicBezTo>
                <a:cubicBezTo>
                  <a:pt x="143232" y="224319"/>
                  <a:pt x="151934" y="225737"/>
                  <a:pt x="160272" y="225737"/>
                </a:cubicBezTo>
                <a:cubicBezTo>
                  <a:pt x="184925" y="225737"/>
                  <a:pt x="208491" y="215106"/>
                  <a:pt x="224805" y="197389"/>
                </a:cubicBezTo>
                <a:cubicBezTo>
                  <a:pt x="226255" y="195263"/>
                  <a:pt x="229518" y="195263"/>
                  <a:pt x="231331" y="197034"/>
                </a:cubicBezTo>
                <a:close/>
                <a:moveTo>
                  <a:pt x="245595" y="157978"/>
                </a:moveTo>
                <a:cubicBezTo>
                  <a:pt x="242686" y="162342"/>
                  <a:pt x="238686" y="166342"/>
                  <a:pt x="234323" y="168887"/>
                </a:cubicBezTo>
                <a:cubicBezTo>
                  <a:pt x="238686" y="171796"/>
                  <a:pt x="242686" y="175432"/>
                  <a:pt x="245595" y="180159"/>
                </a:cubicBezTo>
                <a:cubicBezTo>
                  <a:pt x="247776" y="175432"/>
                  <a:pt x="251776" y="171796"/>
                  <a:pt x="256503" y="168887"/>
                </a:cubicBezTo>
                <a:cubicBezTo>
                  <a:pt x="251776" y="166342"/>
                  <a:pt x="247776" y="162342"/>
                  <a:pt x="245595" y="157978"/>
                </a:cubicBezTo>
                <a:close/>
                <a:moveTo>
                  <a:pt x="245595" y="136525"/>
                </a:moveTo>
                <a:cubicBezTo>
                  <a:pt x="247776" y="136525"/>
                  <a:pt x="249958" y="138706"/>
                  <a:pt x="249958" y="141252"/>
                </a:cubicBezTo>
                <a:cubicBezTo>
                  <a:pt x="249958" y="153979"/>
                  <a:pt x="260503" y="164523"/>
                  <a:pt x="273229" y="164523"/>
                </a:cubicBezTo>
                <a:cubicBezTo>
                  <a:pt x="275775" y="164523"/>
                  <a:pt x="277593" y="166705"/>
                  <a:pt x="277593" y="168887"/>
                </a:cubicBezTo>
                <a:cubicBezTo>
                  <a:pt x="277593" y="171432"/>
                  <a:pt x="275775" y="173614"/>
                  <a:pt x="273229" y="173614"/>
                </a:cubicBezTo>
                <a:cubicBezTo>
                  <a:pt x="260503" y="173614"/>
                  <a:pt x="249958" y="184159"/>
                  <a:pt x="249958" y="196886"/>
                </a:cubicBezTo>
                <a:cubicBezTo>
                  <a:pt x="249958" y="199431"/>
                  <a:pt x="247776" y="201249"/>
                  <a:pt x="245595" y="201249"/>
                </a:cubicBezTo>
                <a:cubicBezTo>
                  <a:pt x="243049" y="201249"/>
                  <a:pt x="240868" y="199431"/>
                  <a:pt x="240868" y="196886"/>
                </a:cubicBezTo>
                <a:cubicBezTo>
                  <a:pt x="240868" y="184159"/>
                  <a:pt x="230323" y="173614"/>
                  <a:pt x="217596" y="173614"/>
                </a:cubicBezTo>
                <a:cubicBezTo>
                  <a:pt x="215051" y="173614"/>
                  <a:pt x="212869" y="171432"/>
                  <a:pt x="212869" y="168887"/>
                </a:cubicBezTo>
                <a:cubicBezTo>
                  <a:pt x="212869" y="166705"/>
                  <a:pt x="215051" y="164523"/>
                  <a:pt x="217596" y="164523"/>
                </a:cubicBezTo>
                <a:cubicBezTo>
                  <a:pt x="230323" y="164523"/>
                  <a:pt x="240868" y="153979"/>
                  <a:pt x="240868" y="141252"/>
                </a:cubicBezTo>
                <a:cubicBezTo>
                  <a:pt x="240868" y="138706"/>
                  <a:pt x="243049" y="136525"/>
                  <a:pt x="245595" y="136525"/>
                </a:cubicBezTo>
                <a:close/>
                <a:moveTo>
                  <a:pt x="161092" y="120650"/>
                </a:moveTo>
                <a:cubicBezTo>
                  <a:pt x="172815" y="120650"/>
                  <a:pt x="182340" y="130175"/>
                  <a:pt x="182340" y="141898"/>
                </a:cubicBezTo>
                <a:cubicBezTo>
                  <a:pt x="182340" y="153621"/>
                  <a:pt x="172815" y="163146"/>
                  <a:pt x="161092" y="163146"/>
                </a:cubicBezTo>
                <a:cubicBezTo>
                  <a:pt x="149735" y="163146"/>
                  <a:pt x="139844" y="153621"/>
                  <a:pt x="139844" y="141898"/>
                </a:cubicBezTo>
                <a:cubicBezTo>
                  <a:pt x="139844" y="139334"/>
                  <a:pt x="142042" y="137502"/>
                  <a:pt x="144606" y="137502"/>
                </a:cubicBezTo>
                <a:cubicBezTo>
                  <a:pt x="147171" y="137502"/>
                  <a:pt x="149369" y="139334"/>
                  <a:pt x="149369" y="141898"/>
                </a:cubicBezTo>
                <a:cubicBezTo>
                  <a:pt x="149369" y="148492"/>
                  <a:pt x="154497" y="153988"/>
                  <a:pt x="161092" y="153988"/>
                </a:cubicBezTo>
                <a:cubicBezTo>
                  <a:pt x="167686" y="153988"/>
                  <a:pt x="173181" y="148492"/>
                  <a:pt x="173181" y="141898"/>
                </a:cubicBezTo>
                <a:cubicBezTo>
                  <a:pt x="173181" y="135304"/>
                  <a:pt x="167686" y="130175"/>
                  <a:pt x="161092" y="130175"/>
                </a:cubicBezTo>
                <a:cubicBezTo>
                  <a:pt x="158527" y="130175"/>
                  <a:pt x="156329" y="127977"/>
                  <a:pt x="156329" y="125412"/>
                </a:cubicBezTo>
                <a:cubicBezTo>
                  <a:pt x="156329" y="122848"/>
                  <a:pt x="158527" y="120650"/>
                  <a:pt x="161092" y="120650"/>
                </a:cubicBezTo>
                <a:close/>
                <a:moveTo>
                  <a:pt x="75090" y="114657"/>
                </a:moveTo>
                <a:cubicBezTo>
                  <a:pt x="77722" y="115371"/>
                  <a:pt x="79226" y="117872"/>
                  <a:pt x="78850" y="120372"/>
                </a:cubicBezTo>
                <a:cubicBezTo>
                  <a:pt x="76970" y="126801"/>
                  <a:pt x="76218" y="133588"/>
                  <a:pt x="76218" y="140374"/>
                </a:cubicBezTo>
                <a:cubicBezTo>
                  <a:pt x="76218" y="148947"/>
                  <a:pt x="77346" y="157519"/>
                  <a:pt x="79978" y="165378"/>
                </a:cubicBezTo>
                <a:cubicBezTo>
                  <a:pt x="80730" y="167521"/>
                  <a:pt x="79226" y="170021"/>
                  <a:pt x="76970" y="171093"/>
                </a:cubicBezTo>
                <a:cubicBezTo>
                  <a:pt x="76218" y="171093"/>
                  <a:pt x="75842" y="171093"/>
                  <a:pt x="75466" y="171093"/>
                </a:cubicBezTo>
                <a:cubicBezTo>
                  <a:pt x="73586" y="171093"/>
                  <a:pt x="71330" y="170021"/>
                  <a:pt x="70954" y="167878"/>
                </a:cubicBezTo>
                <a:cubicBezTo>
                  <a:pt x="67947" y="158948"/>
                  <a:pt x="66819" y="149661"/>
                  <a:pt x="66819" y="140374"/>
                </a:cubicBezTo>
                <a:cubicBezTo>
                  <a:pt x="66819" y="132874"/>
                  <a:pt x="67571" y="125373"/>
                  <a:pt x="69451" y="118229"/>
                </a:cubicBezTo>
                <a:cubicBezTo>
                  <a:pt x="70203" y="115729"/>
                  <a:pt x="72458" y="114300"/>
                  <a:pt x="75090" y="114657"/>
                </a:cubicBezTo>
                <a:close/>
                <a:moveTo>
                  <a:pt x="155917" y="104502"/>
                </a:moveTo>
                <a:cubicBezTo>
                  <a:pt x="141119" y="106308"/>
                  <a:pt x="128848" y="117508"/>
                  <a:pt x="124878" y="131960"/>
                </a:cubicBezTo>
                <a:cubicBezTo>
                  <a:pt x="123073" y="137741"/>
                  <a:pt x="123073" y="144244"/>
                  <a:pt x="124517" y="150024"/>
                </a:cubicBezTo>
                <a:cubicBezTo>
                  <a:pt x="125599" y="154721"/>
                  <a:pt x="124156" y="159779"/>
                  <a:pt x="120547" y="163031"/>
                </a:cubicBezTo>
                <a:lnTo>
                  <a:pt x="40422" y="243600"/>
                </a:lnTo>
                <a:lnTo>
                  <a:pt x="59551" y="262748"/>
                </a:lnTo>
                <a:lnTo>
                  <a:pt x="140036" y="182180"/>
                </a:lnTo>
                <a:cubicBezTo>
                  <a:pt x="143285" y="178928"/>
                  <a:pt x="148337" y="177483"/>
                  <a:pt x="152668" y="178567"/>
                </a:cubicBezTo>
                <a:cubicBezTo>
                  <a:pt x="158804" y="180012"/>
                  <a:pt x="164940" y="179651"/>
                  <a:pt x="171076" y="178205"/>
                </a:cubicBezTo>
                <a:cubicBezTo>
                  <a:pt x="185152" y="174231"/>
                  <a:pt x="196340" y="161586"/>
                  <a:pt x="198145" y="147134"/>
                </a:cubicBezTo>
                <a:cubicBezTo>
                  <a:pt x="199949" y="135211"/>
                  <a:pt x="195979" y="123650"/>
                  <a:pt x="187678" y="115340"/>
                </a:cubicBezTo>
                <a:cubicBezTo>
                  <a:pt x="179377" y="107031"/>
                  <a:pt x="167828" y="102695"/>
                  <a:pt x="155917" y="104502"/>
                </a:cubicBezTo>
                <a:close/>
                <a:moveTo>
                  <a:pt x="154473" y="95469"/>
                </a:moveTo>
                <a:cubicBezTo>
                  <a:pt x="169271" y="93663"/>
                  <a:pt x="183708" y="97998"/>
                  <a:pt x="194175" y="108837"/>
                </a:cubicBezTo>
                <a:cubicBezTo>
                  <a:pt x="204641" y="119315"/>
                  <a:pt x="209333" y="133766"/>
                  <a:pt x="207168" y="148579"/>
                </a:cubicBezTo>
                <a:cubicBezTo>
                  <a:pt x="205002" y="166644"/>
                  <a:pt x="191287" y="181818"/>
                  <a:pt x="173241" y="186876"/>
                </a:cubicBezTo>
                <a:cubicBezTo>
                  <a:pt x="166022" y="189044"/>
                  <a:pt x="158443" y="189044"/>
                  <a:pt x="150864" y="187599"/>
                </a:cubicBezTo>
                <a:cubicBezTo>
                  <a:pt x="149059" y="187238"/>
                  <a:pt x="147616" y="187599"/>
                  <a:pt x="146533" y="188683"/>
                </a:cubicBezTo>
                <a:lnTo>
                  <a:pt x="36452" y="298878"/>
                </a:lnTo>
                <a:cubicBezTo>
                  <a:pt x="33926" y="301407"/>
                  <a:pt x="30317" y="302852"/>
                  <a:pt x="26707" y="302852"/>
                </a:cubicBezTo>
                <a:cubicBezTo>
                  <a:pt x="23098" y="302852"/>
                  <a:pt x="19489" y="301407"/>
                  <a:pt x="16602" y="298878"/>
                </a:cubicBezTo>
                <a:lnTo>
                  <a:pt x="4330" y="286232"/>
                </a:lnTo>
                <a:cubicBezTo>
                  <a:pt x="-1444" y="280813"/>
                  <a:pt x="-1444" y="272142"/>
                  <a:pt x="4330" y="266723"/>
                </a:cubicBezTo>
                <a:lnTo>
                  <a:pt x="114411" y="156528"/>
                </a:lnTo>
                <a:cubicBezTo>
                  <a:pt x="115133" y="155444"/>
                  <a:pt x="115855" y="153637"/>
                  <a:pt x="115494" y="152192"/>
                </a:cubicBezTo>
                <a:cubicBezTo>
                  <a:pt x="113689" y="144605"/>
                  <a:pt x="113689" y="137018"/>
                  <a:pt x="115855" y="129431"/>
                </a:cubicBezTo>
                <a:cubicBezTo>
                  <a:pt x="120908" y="111727"/>
                  <a:pt x="136427" y="97998"/>
                  <a:pt x="154473" y="95469"/>
                </a:cubicBezTo>
                <a:close/>
                <a:moveTo>
                  <a:pt x="285730" y="83270"/>
                </a:moveTo>
                <a:cubicBezTo>
                  <a:pt x="288248" y="82550"/>
                  <a:pt x="290766" y="83270"/>
                  <a:pt x="291845" y="85792"/>
                </a:cubicBezTo>
                <a:cubicBezTo>
                  <a:pt x="299399" y="103803"/>
                  <a:pt x="302997" y="122174"/>
                  <a:pt x="302997" y="141265"/>
                </a:cubicBezTo>
                <a:cubicBezTo>
                  <a:pt x="302997" y="189894"/>
                  <a:pt x="278895" y="234201"/>
                  <a:pt x="238245" y="260858"/>
                </a:cubicBezTo>
                <a:cubicBezTo>
                  <a:pt x="237166" y="261218"/>
                  <a:pt x="236447" y="261578"/>
                  <a:pt x="235727" y="261578"/>
                </a:cubicBezTo>
                <a:cubicBezTo>
                  <a:pt x="233929" y="261578"/>
                  <a:pt x="232490" y="260858"/>
                  <a:pt x="231770" y="259417"/>
                </a:cubicBezTo>
                <a:cubicBezTo>
                  <a:pt x="230331" y="257255"/>
                  <a:pt x="231051" y="254374"/>
                  <a:pt x="233209" y="252933"/>
                </a:cubicBezTo>
                <a:cubicBezTo>
                  <a:pt x="271340" y="228438"/>
                  <a:pt x="294003" y="186652"/>
                  <a:pt x="294003" y="141265"/>
                </a:cubicBezTo>
                <a:cubicBezTo>
                  <a:pt x="294003" y="123614"/>
                  <a:pt x="290406" y="105964"/>
                  <a:pt x="283571" y="89394"/>
                </a:cubicBezTo>
                <a:cubicBezTo>
                  <a:pt x="282492" y="86872"/>
                  <a:pt x="283571" y="84711"/>
                  <a:pt x="285730" y="83270"/>
                </a:cubicBezTo>
                <a:close/>
                <a:moveTo>
                  <a:pt x="90019" y="78484"/>
                </a:moveTo>
                <a:cubicBezTo>
                  <a:pt x="87110" y="82823"/>
                  <a:pt x="83474" y="86801"/>
                  <a:pt x="78747" y="89694"/>
                </a:cubicBezTo>
                <a:cubicBezTo>
                  <a:pt x="83474" y="92225"/>
                  <a:pt x="87110" y="96203"/>
                  <a:pt x="90019" y="100542"/>
                </a:cubicBezTo>
                <a:cubicBezTo>
                  <a:pt x="92564" y="96203"/>
                  <a:pt x="96201" y="92225"/>
                  <a:pt x="100927" y="89694"/>
                </a:cubicBezTo>
                <a:cubicBezTo>
                  <a:pt x="96201" y="86801"/>
                  <a:pt x="92564" y="82823"/>
                  <a:pt x="90019" y="78484"/>
                </a:cubicBezTo>
                <a:close/>
                <a:moveTo>
                  <a:pt x="90019" y="57150"/>
                </a:moveTo>
                <a:cubicBezTo>
                  <a:pt x="92564" y="57150"/>
                  <a:pt x="94382" y="59319"/>
                  <a:pt x="94382" y="61851"/>
                </a:cubicBezTo>
                <a:cubicBezTo>
                  <a:pt x="94382" y="74507"/>
                  <a:pt x="104927" y="84993"/>
                  <a:pt x="117654" y="84993"/>
                </a:cubicBezTo>
                <a:cubicBezTo>
                  <a:pt x="120199" y="84993"/>
                  <a:pt x="122017" y="86801"/>
                  <a:pt x="122017" y="89694"/>
                </a:cubicBezTo>
                <a:cubicBezTo>
                  <a:pt x="122017" y="91863"/>
                  <a:pt x="120199" y="94033"/>
                  <a:pt x="117654" y="94033"/>
                </a:cubicBezTo>
                <a:cubicBezTo>
                  <a:pt x="104927" y="94033"/>
                  <a:pt x="94382" y="104519"/>
                  <a:pt x="94382" y="117175"/>
                </a:cubicBezTo>
                <a:cubicBezTo>
                  <a:pt x="94382" y="119707"/>
                  <a:pt x="92564" y="121876"/>
                  <a:pt x="90019" y="121876"/>
                </a:cubicBezTo>
                <a:cubicBezTo>
                  <a:pt x="87474" y="121876"/>
                  <a:pt x="85292" y="119707"/>
                  <a:pt x="85292" y="117175"/>
                </a:cubicBezTo>
                <a:cubicBezTo>
                  <a:pt x="85292" y="104519"/>
                  <a:pt x="74747" y="94033"/>
                  <a:pt x="62384" y="94033"/>
                </a:cubicBezTo>
                <a:cubicBezTo>
                  <a:pt x="59475" y="94033"/>
                  <a:pt x="57294" y="91863"/>
                  <a:pt x="57294" y="89694"/>
                </a:cubicBezTo>
                <a:cubicBezTo>
                  <a:pt x="57294" y="86801"/>
                  <a:pt x="59475" y="84993"/>
                  <a:pt x="62384" y="84993"/>
                </a:cubicBezTo>
                <a:cubicBezTo>
                  <a:pt x="74747" y="84993"/>
                  <a:pt x="85292" y="74507"/>
                  <a:pt x="85292" y="61851"/>
                </a:cubicBezTo>
                <a:cubicBezTo>
                  <a:pt x="85292" y="59319"/>
                  <a:pt x="87474" y="57150"/>
                  <a:pt x="90019" y="57150"/>
                </a:cubicBezTo>
                <a:close/>
                <a:moveTo>
                  <a:pt x="160844" y="47625"/>
                </a:moveTo>
                <a:cubicBezTo>
                  <a:pt x="206418" y="47625"/>
                  <a:pt x="245173" y="79787"/>
                  <a:pt x="253427" y="124457"/>
                </a:cubicBezTo>
                <a:cubicBezTo>
                  <a:pt x="253785" y="126959"/>
                  <a:pt x="252350" y="129460"/>
                  <a:pt x="249838" y="129817"/>
                </a:cubicBezTo>
                <a:cubicBezTo>
                  <a:pt x="249479" y="129817"/>
                  <a:pt x="249120" y="129817"/>
                  <a:pt x="248762" y="129817"/>
                </a:cubicBezTo>
                <a:cubicBezTo>
                  <a:pt x="246608" y="129817"/>
                  <a:pt x="244814" y="128031"/>
                  <a:pt x="244455" y="126244"/>
                </a:cubicBezTo>
                <a:cubicBezTo>
                  <a:pt x="236920" y="86220"/>
                  <a:pt x="201753" y="56916"/>
                  <a:pt x="160844" y="56916"/>
                </a:cubicBezTo>
                <a:cubicBezTo>
                  <a:pt x="145055" y="56916"/>
                  <a:pt x="129266" y="61204"/>
                  <a:pt x="115988" y="69781"/>
                </a:cubicBezTo>
                <a:cubicBezTo>
                  <a:pt x="113835" y="71210"/>
                  <a:pt x="110965" y="70496"/>
                  <a:pt x="109529" y="68352"/>
                </a:cubicBezTo>
                <a:cubicBezTo>
                  <a:pt x="108094" y="66207"/>
                  <a:pt x="108811" y="63349"/>
                  <a:pt x="110965" y="61919"/>
                </a:cubicBezTo>
                <a:cubicBezTo>
                  <a:pt x="126036" y="52628"/>
                  <a:pt x="143261" y="47625"/>
                  <a:pt x="160844" y="47625"/>
                </a:cubicBezTo>
                <a:close/>
                <a:moveTo>
                  <a:pt x="262696" y="37481"/>
                </a:moveTo>
                <a:cubicBezTo>
                  <a:pt x="259111" y="43904"/>
                  <a:pt x="253376" y="49613"/>
                  <a:pt x="246923" y="53181"/>
                </a:cubicBezTo>
                <a:cubicBezTo>
                  <a:pt x="253376" y="56749"/>
                  <a:pt x="259111" y="62102"/>
                  <a:pt x="262696" y="68881"/>
                </a:cubicBezTo>
                <a:cubicBezTo>
                  <a:pt x="266281" y="62102"/>
                  <a:pt x="272016" y="56749"/>
                  <a:pt x="278469" y="53181"/>
                </a:cubicBezTo>
                <a:cubicBezTo>
                  <a:pt x="272016" y="49613"/>
                  <a:pt x="266281" y="43904"/>
                  <a:pt x="262696" y="37481"/>
                </a:cubicBezTo>
                <a:close/>
                <a:moveTo>
                  <a:pt x="262696" y="14288"/>
                </a:moveTo>
                <a:cubicBezTo>
                  <a:pt x="265205" y="14288"/>
                  <a:pt x="267356" y="16429"/>
                  <a:pt x="267356" y="18926"/>
                </a:cubicBezTo>
                <a:cubicBezTo>
                  <a:pt x="267356" y="35340"/>
                  <a:pt x="280620" y="48543"/>
                  <a:pt x="296751" y="48543"/>
                </a:cubicBezTo>
                <a:cubicBezTo>
                  <a:pt x="299618" y="48543"/>
                  <a:pt x="301411" y="50684"/>
                  <a:pt x="301411" y="53181"/>
                </a:cubicBezTo>
                <a:cubicBezTo>
                  <a:pt x="301411" y="55679"/>
                  <a:pt x="299618" y="57463"/>
                  <a:pt x="296751" y="57463"/>
                </a:cubicBezTo>
                <a:cubicBezTo>
                  <a:pt x="280620" y="57463"/>
                  <a:pt x="267356" y="71022"/>
                  <a:pt x="267356" y="87079"/>
                </a:cubicBezTo>
                <a:cubicBezTo>
                  <a:pt x="267356" y="89577"/>
                  <a:pt x="265205" y="91718"/>
                  <a:pt x="262696" y="91718"/>
                </a:cubicBezTo>
                <a:cubicBezTo>
                  <a:pt x="260187" y="91718"/>
                  <a:pt x="258394" y="89577"/>
                  <a:pt x="258394" y="87079"/>
                </a:cubicBezTo>
                <a:cubicBezTo>
                  <a:pt x="258394" y="71022"/>
                  <a:pt x="245131" y="57463"/>
                  <a:pt x="228641" y="57463"/>
                </a:cubicBezTo>
                <a:cubicBezTo>
                  <a:pt x="226132" y="57463"/>
                  <a:pt x="223981" y="55679"/>
                  <a:pt x="223981" y="53181"/>
                </a:cubicBezTo>
                <a:cubicBezTo>
                  <a:pt x="223981" y="50684"/>
                  <a:pt x="226132" y="48543"/>
                  <a:pt x="228641" y="48543"/>
                </a:cubicBezTo>
                <a:cubicBezTo>
                  <a:pt x="245131" y="48543"/>
                  <a:pt x="258394" y="35340"/>
                  <a:pt x="258394" y="18926"/>
                </a:cubicBezTo>
                <a:cubicBezTo>
                  <a:pt x="258394" y="16429"/>
                  <a:pt x="260187" y="14288"/>
                  <a:pt x="262696" y="14288"/>
                </a:cubicBezTo>
                <a:close/>
                <a:moveTo>
                  <a:pt x="161486" y="0"/>
                </a:moveTo>
                <a:cubicBezTo>
                  <a:pt x="188212" y="0"/>
                  <a:pt x="214215" y="7561"/>
                  <a:pt x="236606" y="21603"/>
                </a:cubicBezTo>
                <a:cubicBezTo>
                  <a:pt x="238773" y="22683"/>
                  <a:pt x="239495" y="25563"/>
                  <a:pt x="238050" y="27724"/>
                </a:cubicBezTo>
                <a:cubicBezTo>
                  <a:pt x="236967" y="29884"/>
                  <a:pt x="234078" y="30604"/>
                  <a:pt x="231911" y="29164"/>
                </a:cubicBezTo>
                <a:cubicBezTo>
                  <a:pt x="210964" y="16202"/>
                  <a:pt x="186406" y="9361"/>
                  <a:pt x="161486" y="9361"/>
                </a:cubicBezTo>
                <a:cubicBezTo>
                  <a:pt x="88173" y="9361"/>
                  <a:pt x="28222" y="68770"/>
                  <a:pt x="28222" y="141860"/>
                </a:cubicBezTo>
                <a:cubicBezTo>
                  <a:pt x="28222" y="163463"/>
                  <a:pt x="33279" y="183626"/>
                  <a:pt x="43030" y="202709"/>
                </a:cubicBezTo>
                <a:cubicBezTo>
                  <a:pt x="44474" y="204869"/>
                  <a:pt x="43391" y="207750"/>
                  <a:pt x="41224" y="208470"/>
                </a:cubicBezTo>
                <a:cubicBezTo>
                  <a:pt x="40502" y="209190"/>
                  <a:pt x="39779" y="209190"/>
                  <a:pt x="39057" y="209190"/>
                </a:cubicBezTo>
                <a:cubicBezTo>
                  <a:pt x="37251" y="209190"/>
                  <a:pt x="35807" y="208470"/>
                  <a:pt x="35084" y="206669"/>
                </a:cubicBezTo>
                <a:cubicBezTo>
                  <a:pt x="24611" y="186506"/>
                  <a:pt x="19194" y="164903"/>
                  <a:pt x="19194" y="141860"/>
                </a:cubicBezTo>
                <a:cubicBezTo>
                  <a:pt x="19194" y="63729"/>
                  <a:pt x="83117" y="0"/>
                  <a:pt x="1614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600" dirty="0">
              <a:latin typeface="Lato Light" panose="020F0502020204030203" pitchFamily="34" charset="0"/>
            </a:endParaRPr>
          </a:p>
        </p:txBody>
      </p:sp>
      <p:sp>
        <p:nvSpPr>
          <p:cNvPr id="8" name="Freeform 822">
            <a:extLst>
              <a:ext uri="{FF2B5EF4-FFF2-40B4-BE49-F238E27FC236}">
                <a16:creationId xmlns:a16="http://schemas.microsoft.com/office/drawing/2014/main" id="{F41DCB4D-72CB-8876-8C6B-57AB43BF9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2877" y="4441747"/>
            <a:ext cx="579464" cy="579466"/>
          </a:xfrm>
          <a:custGeom>
            <a:avLst/>
            <a:gdLst/>
            <a:ahLst/>
            <a:cxnLst/>
            <a:rect l="0" t="0" r="r" b="b"/>
            <a:pathLst>
              <a:path w="302852" h="302853">
                <a:moveTo>
                  <a:pt x="105874" y="271639"/>
                </a:moveTo>
                <a:cubicBezTo>
                  <a:pt x="107706" y="269875"/>
                  <a:pt x="111003" y="269875"/>
                  <a:pt x="112835" y="271639"/>
                </a:cubicBezTo>
                <a:cubicBezTo>
                  <a:pt x="113568" y="272345"/>
                  <a:pt x="113934" y="273403"/>
                  <a:pt x="113934" y="274814"/>
                </a:cubicBezTo>
                <a:cubicBezTo>
                  <a:pt x="113934" y="275872"/>
                  <a:pt x="113568" y="276931"/>
                  <a:pt x="112835" y="277989"/>
                </a:cubicBezTo>
                <a:cubicBezTo>
                  <a:pt x="111736" y="278695"/>
                  <a:pt x="110637" y="279047"/>
                  <a:pt x="109171" y="279047"/>
                </a:cubicBezTo>
                <a:cubicBezTo>
                  <a:pt x="108072" y="279047"/>
                  <a:pt x="106973" y="278695"/>
                  <a:pt x="105874" y="277989"/>
                </a:cubicBezTo>
                <a:cubicBezTo>
                  <a:pt x="105141" y="276931"/>
                  <a:pt x="104775" y="275872"/>
                  <a:pt x="104775" y="274814"/>
                </a:cubicBezTo>
                <a:cubicBezTo>
                  <a:pt x="104775" y="273403"/>
                  <a:pt x="105141" y="272345"/>
                  <a:pt x="105874" y="271639"/>
                </a:cubicBezTo>
                <a:close/>
                <a:moveTo>
                  <a:pt x="43039" y="271639"/>
                </a:moveTo>
                <a:cubicBezTo>
                  <a:pt x="44450" y="269875"/>
                  <a:pt x="47625" y="269875"/>
                  <a:pt x="49036" y="271639"/>
                </a:cubicBezTo>
                <a:cubicBezTo>
                  <a:pt x="49741" y="272345"/>
                  <a:pt x="50447" y="273403"/>
                  <a:pt x="50447" y="274814"/>
                </a:cubicBezTo>
                <a:cubicBezTo>
                  <a:pt x="50447" y="275872"/>
                  <a:pt x="49741" y="276931"/>
                  <a:pt x="49036" y="277989"/>
                </a:cubicBezTo>
                <a:cubicBezTo>
                  <a:pt x="48330" y="278695"/>
                  <a:pt x="47272" y="279047"/>
                  <a:pt x="45861" y="279047"/>
                </a:cubicBezTo>
                <a:cubicBezTo>
                  <a:pt x="44803" y="279047"/>
                  <a:pt x="43744" y="278695"/>
                  <a:pt x="43039" y="277989"/>
                </a:cubicBezTo>
                <a:cubicBezTo>
                  <a:pt x="41980" y="276931"/>
                  <a:pt x="41275" y="275872"/>
                  <a:pt x="41275" y="274814"/>
                </a:cubicBezTo>
                <a:cubicBezTo>
                  <a:pt x="41275" y="273403"/>
                  <a:pt x="41980" y="272345"/>
                  <a:pt x="43039" y="271639"/>
                </a:cubicBezTo>
                <a:close/>
                <a:moveTo>
                  <a:pt x="77787" y="269875"/>
                </a:moveTo>
                <a:cubicBezTo>
                  <a:pt x="80352" y="269875"/>
                  <a:pt x="82183" y="272073"/>
                  <a:pt x="82183" y="274638"/>
                </a:cubicBezTo>
                <a:cubicBezTo>
                  <a:pt x="82183" y="277202"/>
                  <a:pt x="80352" y="279034"/>
                  <a:pt x="77787" y="279034"/>
                </a:cubicBezTo>
                <a:cubicBezTo>
                  <a:pt x="75223" y="279034"/>
                  <a:pt x="73025" y="277202"/>
                  <a:pt x="73025" y="274638"/>
                </a:cubicBezTo>
                <a:cubicBezTo>
                  <a:pt x="73025" y="272073"/>
                  <a:pt x="75223" y="269875"/>
                  <a:pt x="77787" y="269875"/>
                </a:cubicBezTo>
                <a:close/>
                <a:moveTo>
                  <a:pt x="9320" y="257064"/>
                </a:moveTo>
                <a:lnTo>
                  <a:pt x="9320" y="275812"/>
                </a:lnTo>
                <a:cubicBezTo>
                  <a:pt x="9320" y="285547"/>
                  <a:pt x="17206" y="293479"/>
                  <a:pt x="27243" y="293479"/>
                </a:cubicBezTo>
                <a:lnTo>
                  <a:pt x="127973" y="293479"/>
                </a:lnTo>
                <a:cubicBezTo>
                  <a:pt x="138010" y="293479"/>
                  <a:pt x="145897" y="285547"/>
                  <a:pt x="145897" y="275812"/>
                </a:cubicBezTo>
                <a:lnTo>
                  <a:pt x="145897" y="257064"/>
                </a:lnTo>
                <a:lnTo>
                  <a:pt x="9320" y="257064"/>
                </a:lnTo>
                <a:close/>
                <a:moveTo>
                  <a:pt x="40741" y="157089"/>
                </a:moveTo>
                <a:lnTo>
                  <a:pt x="40741" y="215611"/>
                </a:lnTo>
                <a:lnTo>
                  <a:pt x="114114" y="215611"/>
                </a:lnTo>
                <a:lnTo>
                  <a:pt x="114114" y="157089"/>
                </a:lnTo>
                <a:lnTo>
                  <a:pt x="40741" y="157089"/>
                </a:lnTo>
                <a:close/>
                <a:moveTo>
                  <a:pt x="177380" y="147638"/>
                </a:moveTo>
                <a:lnTo>
                  <a:pt x="266396" y="147638"/>
                </a:lnTo>
                <a:cubicBezTo>
                  <a:pt x="268929" y="147638"/>
                  <a:pt x="271100" y="149819"/>
                  <a:pt x="271100" y="152364"/>
                </a:cubicBezTo>
                <a:lnTo>
                  <a:pt x="271100" y="220336"/>
                </a:lnTo>
                <a:cubicBezTo>
                  <a:pt x="271100" y="222881"/>
                  <a:pt x="268929" y="225062"/>
                  <a:pt x="266396" y="225062"/>
                </a:cubicBezTo>
                <a:lnTo>
                  <a:pt x="177380" y="225062"/>
                </a:lnTo>
                <a:cubicBezTo>
                  <a:pt x="174847" y="225062"/>
                  <a:pt x="173037" y="222881"/>
                  <a:pt x="173037" y="220336"/>
                </a:cubicBezTo>
                <a:cubicBezTo>
                  <a:pt x="173037" y="217792"/>
                  <a:pt x="174847" y="215611"/>
                  <a:pt x="177380" y="215611"/>
                </a:cubicBezTo>
                <a:lnTo>
                  <a:pt x="262054" y="215611"/>
                </a:lnTo>
                <a:lnTo>
                  <a:pt x="262054" y="157089"/>
                </a:lnTo>
                <a:lnTo>
                  <a:pt x="177380" y="157089"/>
                </a:lnTo>
                <a:cubicBezTo>
                  <a:pt x="174847" y="157089"/>
                  <a:pt x="173037" y="154908"/>
                  <a:pt x="173037" y="152364"/>
                </a:cubicBezTo>
                <a:cubicBezTo>
                  <a:pt x="173037" y="149819"/>
                  <a:pt x="174847" y="147638"/>
                  <a:pt x="177380" y="147638"/>
                </a:cubicBezTo>
                <a:close/>
                <a:moveTo>
                  <a:pt x="36425" y="147638"/>
                </a:moveTo>
                <a:lnTo>
                  <a:pt x="118790" y="147638"/>
                </a:lnTo>
                <a:cubicBezTo>
                  <a:pt x="121308" y="147638"/>
                  <a:pt x="123466" y="149819"/>
                  <a:pt x="123466" y="152364"/>
                </a:cubicBezTo>
                <a:lnTo>
                  <a:pt x="123466" y="220336"/>
                </a:lnTo>
                <a:cubicBezTo>
                  <a:pt x="123466" y="222881"/>
                  <a:pt x="121308" y="225062"/>
                  <a:pt x="118790" y="225062"/>
                </a:cubicBezTo>
                <a:lnTo>
                  <a:pt x="36425" y="225062"/>
                </a:lnTo>
                <a:cubicBezTo>
                  <a:pt x="33908" y="225062"/>
                  <a:pt x="31750" y="222881"/>
                  <a:pt x="31750" y="220336"/>
                </a:cubicBezTo>
                <a:lnTo>
                  <a:pt x="31750" y="152364"/>
                </a:lnTo>
                <a:cubicBezTo>
                  <a:pt x="31750" y="149819"/>
                  <a:pt x="33908" y="147638"/>
                  <a:pt x="36425" y="147638"/>
                </a:cubicBezTo>
                <a:close/>
                <a:moveTo>
                  <a:pt x="40741" y="86769"/>
                </a:moveTo>
                <a:lnTo>
                  <a:pt x="40741" y="117661"/>
                </a:lnTo>
                <a:lnTo>
                  <a:pt x="114114" y="117661"/>
                </a:lnTo>
                <a:lnTo>
                  <a:pt x="114114" y="86769"/>
                </a:lnTo>
                <a:lnTo>
                  <a:pt x="40741" y="86769"/>
                </a:lnTo>
                <a:close/>
                <a:moveTo>
                  <a:pt x="177380" y="77788"/>
                </a:moveTo>
                <a:lnTo>
                  <a:pt x="266396" y="77788"/>
                </a:lnTo>
                <a:cubicBezTo>
                  <a:pt x="268929" y="77788"/>
                  <a:pt x="271100" y="79584"/>
                  <a:pt x="271100" y="82458"/>
                </a:cubicBezTo>
                <a:lnTo>
                  <a:pt x="271100" y="122330"/>
                </a:lnTo>
                <a:cubicBezTo>
                  <a:pt x="271100" y="124845"/>
                  <a:pt x="268929" y="126641"/>
                  <a:pt x="266396" y="126641"/>
                </a:cubicBezTo>
                <a:lnTo>
                  <a:pt x="177380" y="126641"/>
                </a:lnTo>
                <a:cubicBezTo>
                  <a:pt x="174847" y="126641"/>
                  <a:pt x="173037" y="124845"/>
                  <a:pt x="173037" y="122330"/>
                </a:cubicBezTo>
                <a:cubicBezTo>
                  <a:pt x="173037" y="119816"/>
                  <a:pt x="174847" y="117661"/>
                  <a:pt x="177380" y="117661"/>
                </a:cubicBezTo>
                <a:lnTo>
                  <a:pt x="262054" y="117661"/>
                </a:lnTo>
                <a:lnTo>
                  <a:pt x="262054" y="86769"/>
                </a:lnTo>
                <a:lnTo>
                  <a:pt x="177380" y="86769"/>
                </a:lnTo>
                <a:cubicBezTo>
                  <a:pt x="174847" y="86769"/>
                  <a:pt x="173037" y="84972"/>
                  <a:pt x="173037" y="82458"/>
                </a:cubicBezTo>
                <a:cubicBezTo>
                  <a:pt x="173037" y="79584"/>
                  <a:pt x="174847" y="77788"/>
                  <a:pt x="177380" y="77788"/>
                </a:cubicBezTo>
                <a:close/>
                <a:moveTo>
                  <a:pt x="36425" y="77788"/>
                </a:moveTo>
                <a:lnTo>
                  <a:pt x="118790" y="77788"/>
                </a:lnTo>
                <a:cubicBezTo>
                  <a:pt x="121308" y="77788"/>
                  <a:pt x="123466" y="79584"/>
                  <a:pt x="123466" y="82458"/>
                </a:cubicBezTo>
                <a:lnTo>
                  <a:pt x="123466" y="122330"/>
                </a:lnTo>
                <a:cubicBezTo>
                  <a:pt x="123466" y="124845"/>
                  <a:pt x="121308" y="126641"/>
                  <a:pt x="118790" y="126641"/>
                </a:cubicBezTo>
                <a:lnTo>
                  <a:pt x="36425" y="126641"/>
                </a:lnTo>
                <a:cubicBezTo>
                  <a:pt x="33908" y="126641"/>
                  <a:pt x="31750" y="124845"/>
                  <a:pt x="31750" y="122330"/>
                </a:cubicBezTo>
                <a:lnTo>
                  <a:pt x="31750" y="82458"/>
                </a:lnTo>
                <a:cubicBezTo>
                  <a:pt x="31750" y="79584"/>
                  <a:pt x="33908" y="77788"/>
                  <a:pt x="36425" y="77788"/>
                </a:cubicBezTo>
                <a:close/>
                <a:moveTo>
                  <a:pt x="9320" y="55163"/>
                </a:moveTo>
                <a:lnTo>
                  <a:pt x="9320" y="248051"/>
                </a:lnTo>
                <a:lnTo>
                  <a:pt x="145897" y="248051"/>
                </a:lnTo>
                <a:lnTo>
                  <a:pt x="145897" y="55163"/>
                </a:lnTo>
                <a:lnTo>
                  <a:pt x="9320" y="55163"/>
                </a:lnTo>
                <a:close/>
                <a:moveTo>
                  <a:pt x="269753" y="23636"/>
                </a:moveTo>
                <a:cubicBezTo>
                  <a:pt x="271218" y="22225"/>
                  <a:pt x="274149" y="22225"/>
                  <a:pt x="275981" y="23636"/>
                </a:cubicBezTo>
                <a:cubicBezTo>
                  <a:pt x="277080" y="24695"/>
                  <a:pt x="277446" y="25753"/>
                  <a:pt x="277446" y="27164"/>
                </a:cubicBezTo>
                <a:cubicBezTo>
                  <a:pt x="277446" y="28222"/>
                  <a:pt x="277080" y="29281"/>
                  <a:pt x="275981" y="30339"/>
                </a:cubicBezTo>
                <a:cubicBezTo>
                  <a:pt x="275248" y="31045"/>
                  <a:pt x="274149" y="31397"/>
                  <a:pt x="273050" y="31397"/>
                </a:cubicBezTo>
                <a:cubicBezTo>
                  <a:pt x="271584" y="31397"/>
                  <a:pt x="270485" y="31045"/>
                  <a:pt x="269753" y="30339"/>
                </a:cubicBezTo>
                <a:cubicBezTo>
                  <a:pt x="268654" y="29281"/>
                  <a:pt x="268287" y="28222"/>
                  <a:pt x="268287" y="27164"/>
                </a:cubicBezTo>
                <a:cubicBezTo>
                  <a:pt x="268287" y="25753"/>
                  <a:pt x="268654" y="24695"/>
                  <a:pt x="269753" y="23636"/>
                </a:cubicBezTo>
                <a:close/>
                <a:moveTo>
                  <a:pt x="210961" y="23636"/>
                </a:moveTo>
                <a:cubicBezTo>
                  <a:pt x="212725" y="22225"/>
                  <a:pt x="215547" y="22225"/>
                  <a:pt x="217311" y="23636"/>
                </a:cubicBezTo>
                <a:cubicBezTo>
                  <a:pt x="218370" y="24695"/>
                  <a:pt x="218722" y="25753"/>
                  <a:pt x="218722" y="27164"/>
                </a:cubicBezTo>
                <a:cubicBezTo>
                  <a:pt x="218722" y="28222"/>
                  <a:pt x="218370" y="29281"/>
                  <a:pt x="217311" y="30339"/>
                </a:cubicBezTo>
                <a:cubicBezTo>
                  <a:pt x="216253" y="31045"/>
                  <a:pt x="215195" y="31397"/>
                  <a:pt x="214136" y="31397"/>
                </a:cubicBezTo>
                <a:cubicBezTo>
                  <a:pt x="213078" y="31397"/>
                  <a:pt x="211667" y="31045"/>
                  <a:pt x="210961" y="30339"/>
                </a:cubicBezTo>
                <a:cubicBezTo>
                  <a:pt x="210256" y="29281"/>
                  <a:pt x="209550" y="28222"/>
                  <a:pt x="209550" y="27164"/>
                </a:cubicBezTo>
                <a:cubicBezTo>
                  <a:pt x="209550" y="25753"/>
                  <a:pt x="210256" y="24695"/>
                  <a:pt x="210961" y="23636"/>
                </a:cubicBezTo>
                <a:close/>
                <a:moveTo>
                  <a:pt x="244298" y="22225"/>
                </a:moveTo>
                <a:cubicBezTo>
                  <a:pt x="246768" y="22225"/>
                  <a:pt x="248884" y="24423"/>
                  <a:pt x="248884" y="26988"/>
                </a:cubicBezTo>
                <a:cubicBezTo>
                  <a:pt x="248884" y="29552"/>
                  <a:pt x="246768" y="31384"/>
                  <a:pt x="244298" y="31384"/>
                </a:cubicBezTo>
                <a:cubicBezTo>
                  <a:pt x="241829" y="31384"/>
                  <a:pt x="239712" y="29552"/>
                  <a:pt x="239712" y="26988"/>
                </a:cubicBezTo>
                <a:cubicBezTo>
                  <a:pt x="239712" y="24423"/>
                  <a:pt x="241829" y="22225"/>
                  <a:pt x="244298" y="22225"/>
                </a:cubicBezTo>
                <a:close/>
                <a:moveTo>
                  <a:pt x="110948" y="22225"/>
                </a:moveTo>
                <a:cubicBezTo>
                  <a:pt x="113418" y="22225"/>
                  <a:pt x="115534" y="24423"/>
                  <a:pt x="115534" y="26988"/>
                </a:cubicBezTo>
                <a:cubicBezTo>
                  <a:pt x="115534" y="29552"/>
                  <a:pt x="113418" y="31384"/>
                  <a:pt x="110948" y="31384"/>
                </a:cubicBezTo>
                <a:cubicBezTo>
                  <a:pt x="108479" y="31384"/>
                  <a:pt x="106362" y="29552"/>
                  <a:pt x="106362" y="26988"/>
                </a:cubicBezTo>
                <a:cubicBezTo>
                  <a:pt x="106362" y="24423"/>
                  <a:pt x="108479" y="22225"/>
                  <a:pt x="110948" y="22225"/>
                </a:cubicBezTo>
                <a:close/>
                <a:moveTo>
                  <a:pt x="63345" y="22225"/>
                </a:moveTo>
                <a:lnTo>
                  <a:pt x="90641" y="22225"/>
                </a:lnTo>
                <a:cubicBezTo>
                  <a:pt x="93123" y="22225"/>
                  <a:pt x="94895" y="24423"/>
                  <a:pt x="94895" y="26988"/>
                </a:cubicBezTo>
                <a:cubicBezTo>
                  <a:pt x="94895" y="29552"/>
                  <a:pt x="93123" y="31384"/>
                  <a:pt x="90641" y="31384"/>
                </a:cubicBezTo>
                <a:lnTo>
                  <a:pt x="63345" y="31384"/>
                </a:lnTo>
                <a:cubicBezTo>
                  <a:pt x="61218" y="31384"/>
                  <a:pt x="58737" y="29552"/>
                  <a:pt x="58737" y="26988"/>
                </a:cubicBezTo>
                <a:cubicBezTo>
                  <a:pt x="58737" y="24423"/>
                  <a:pt x="61218" y="22225"/>
                  <a:pt x="63345" y="22225"/>
                </a:cubicBezTo>
                <a:close/>
                <a:moveTo>
                  <a:pt x="27243" y="9374"/>
                </a:moveTo>
                <a:cubicBezTo>
                  <a:pt x="17206" y="9374"/>
                  <a:pt x="9320" y="17306"/>
                  <a:pt x="9320" y="27401"/>
                </a:cubicBezTo>
                <a:lnTo>
                  <a:pt x="9320" y="45789"/>
                </a:lnTo>
                <a:lnTo>
                  <a:pt x="145897" y="45789"/>
                </a:lnTo>
                <a:lnTo>
                  <a:pt x="145897" y="27401"/>
                </a:lnTo>
                <a:cubicBezTo>
                  <a:pt x="145897" y="17306"/>
                  <a:pt x="138010" y="9374"/>
                  <a:pt x="127973" y="9374"/>
                </a:cubicBezTo>
                <a:lnTo>
                  <a:pt x="27243" y="9374"/>
                </a:lnTo>
                <a:close/>
                <a:moveTo>
                  <a:pt x="169788" y="0"/>
                </a:moveTo>
                <a:lnTo>
                  <a:pt x="298164" y="0"/>
                </a:lnTo>
                <a:cubicBezTo>
                  <a:pt x="300688" y="0"/>
                  <a:pt x="302852" y="2163"/>
                  <a:pt x="302852" y="4687"/>
                </a:cubicBezTo>
                <a:lnTo>
                  <a:pt x="302852" y="50476"/>
                </a:lnTo>
                <a:lnTo>
                  <a:pt x="302852" y="298166"/>
                </a:lnTo>
                <a:cubicBezTo>
                  <a:pt x="302852" y="300689"/>
                  <a:pt x="300688" y="302853"/>
                  <a:pt x="298164" y="302853"/>
                </a:cubicBezTo>
                <a:lnTo>
                  <a:pt x="169788" y="302853"/>
                </a:lnTo>
                <a:cubicBezTo>
                  <a:pt x="167264" y="302853"/>
                  <a:pt x="165100" y="300689"/>
                  <a:pt x="165100" y="298166"/>
                </a:cubicBezTo>
                <a:cubicBezTo>
                  <a:pt x="165100" y="295642"/>
                  <a:pt x="167264" y="293479"/>
                  <a:pt x="169788" y="293479"/>
                </a:cubicBezTo>
                <a:lnTo>
                  <a:pt x="293476" y="293479"/>
                </a:lnTo>
                <a:lnTo>
                  <a:pt x="293476" y="55163"/>
                </a:lnTo>
                <a:lnTo>
                  <a:pt x="178803" y="55163"/>
                </a:lnTo>
                <a:cubicBezTo>
                  <a:pt x="176279" y="55163"/>
                  <a:pt x="174476" y="52999"/>
                  <a:pt x="174476" y="50476"/>
                </a:cubicBezTo>
                <a:cubicBezTo>
                  <a:pt x="174476" y="47952"/>
                  <a:pt x="176279" y="45789"/>
                  <a:pt x="178803" y="45789"/>
                </a:cubicBezTo>
                <a:lnTo>
                  <a:pt x="293476" y="45789"/>
                </a:lnTo>
                <a:lnTo>
                  <a:pt x="293476" y="9374"/>
                </a:lnTo>
                <a:lnTo>
                  <a:pt x="169788" y="9374"/>
                </a:lnTo>
                <a:cubicBezTo>
                  <a:pt x="167264" y="9374"/>
                  <a:pt x="165100" y="7211"/>
                  <a:pt x="165100" y="4687"/>
                </a:cubicBezTo>
                <a:cubicBezTo>
                  <a:pt x="165100" y="2163"/>
                  <a:pt x="167264" y="0"/>
                  <a:pt x="169788" y="0"/>
                </a:cubicBezTo>
                <a:close/>
                <a:moveTo>
                  <a:pt x="27243" y="0"/>
                </a:moveTo>
                <a:lnTo>
                  <a:pt x="127973" y="0"/>
                </a:lnTo>
                <a:cubicBezTo>
                  <a:pt x="143029" y="0"/>
                  <a:pt x="155217" y="12258"/>
                  <a:pt x="155217" y="27401"/>
                </a:cubicBezTo>
                <a:lnTo>
                  <a:pt x="155217" y="50476"/>
                </a:lnTo>
                <a:lnTo>
                  <a:pt x="155217" y="252377"/>
                </a:lnTo>
                <a:lnTo>
                  <a:pt x="155217" y="275812"/>
                </a:lnTo>
                <a:cubicBezTo>
                  <a:pt x="155217" y="290594"/>
                  <a:pt x="143029" y="302853"/>
                  <a:pt x="127973" y="302853"/>
                </a:cubicBezTo>
                <a:lnTo>
                  <a:pt x="27243" y="302853"/>
                </a:lnTo>
                <a:cubicBezTo>
                  <a:pt x="12188" y="302853"/>
                  <a:pt x="0" y="290594"/>
                  <a:pt x="0" y="275812"/>
                </a:cubicBezTo>
                <a:lnTo>
                  <a:pt x="0" y="252377"/>
                </a:lnTo>
                <a:lnTo>
                  <a:pt x="0" y="50476"/>
                </a:lnTo>
                <a:lnTo>
                  <a:pt x="0" y="27401"/>
                </a:lnTo>
                <a:cubicBezTo>
                  <a:pt x="0" y="12258"/>
                  <a:pt x="12188" y="0"/>
                  <a:pt x="272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600" dirty="0">
              <a:latin typeface="Lato Light" panose="020F0502020204030203" pitchFamily="34" charset="0"/>
            </a:endParaRPr>
          </a:p>
        </p:txBody>
      </p:sp>
      <p:sp>
        <p:nvSpPr>
          <p:cNvPr id="9" name="Freeform 823">
            <a:extLst>
              <a:ext uri="{FF2B5EF4-FFF2-40B4-BE49-F238E27FC236}">
                <a16:creationId xmlns:a16="http://schemas.microsoft.com/office/drawing/2014/main" id="{8EB8BBA6-CB06-3582-D357-DBDCBA1EE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427" y="2437706"/>
            <a:ext cx="439907" cy="579464"/>
          </a:xfrm>
          <a:custGeom>
            <a:avLst/>
            <a:gdLst/>
            <a:ahLst/>
            <a:cxnLst/>
            <a:rect l="0" t="0" r="r" b="b"/>
            <a:pathLst>
              <a:path w="229966" h="302124">
                <a:moveTo>
                  <a:pt x="159295" y="212203"/>
                </a:moveTo>
                <a:cubicBezTo>
                  <a:pt x="156425" y="211124"/>
                  <a:pt x="152837" y="212203"/>
                  <a:pt x="151761" y="215440"/>
                </a:cubicBezTo>
                <a:lnTo>
                  <a:pt x="148891" y="221914"/>
                </a:lnTo>
                <a:cubicBezTo>
                  <a:pt x="146738" y="226590"/>
                  <a:pt x="142791" y="229468"/>
                  <a:pt x="137768" y="230547"/>
                </a:cubicBezTo>
                <a:cubicBezTo>
                  <a:pt x="133104" y="231626"/>
                  <a:pt x="128081" y="230187"/>
                  <a:pt x="124134" y="226590"/>
                </a:cubicBezTo>
                <a:lnTo>
                  <a:pt x="119111" y="221914"/>
                </a:lnTo>
                <a:cubicBezTo>
                  <a:pt x="117317" y="220476"/>
                  <a:pt x="115165" y="219756"/>
                  <a:pt x="113012" y="220476"/>
                </a:cubicBezTo>
                <a:lnTo>
                  <a:pt x="139562" y="287377"/>
                </a:lnTo>
                <a:lnTo>
                  <a:pt x="158578" y="257163"/>
                </a:lnTo>
                <a:cubicBezTo>
                  <a:pt x="159654" y="255365"/>
                  <a:pt x="161807" y="254646"/>
                  <a:pt x="163601" y="255005"/>
                </a:cubicBezTo>
                <a:lnTo>
                  <a:pt x="198403" y="263997"/>
                </a:lnTo>
                <a:lnTo>
                  <a:pt x="178311" y="213642"/>
                </a:lnTo>
                <a:cubicBezTo>
                  <a:pt x="174364" y="215800"/>
                  <a:pt x="170418" y="216160"/>
                  <a:pt x="166112" y="214721"/>
                </a:cubicBezTo>
                <a:lnTo>
                  <a:pt x="159295" y="212203"/>
                </a:lnTo>
                <a:close/>
                <a:moveTo>
                  <a:pt x="115778" y="56272"/>
                </a:moveTo>
                <a:cubicBezTo>
                  <a:pt x="82963" y="56272"/>
                  <a:pt x="56278" y="82957"/>
                  <a:pt x="56278" y="115772"/>
                </a:cubicBezTo>
                <a:cubicBezTo>
                  <a:pt x="56278" y="148587"/>
                  <a:pt x="82963" y="175272"/>
                  <a:pt x="115778" y="175272"/>
                </a:cubicBezTo>
                <a:cubicBezTo>
                  <a:pt x="148954" y="175272"/>
                  <a:pt x="175638" y="148587"/>
                  <a:pt x="175638" y="115772"/>
                </a:cubicBezTo>
                <a:cubicBezTo>
                  <a:pt x="175638" y="82957"/>
                  <a:pt x="148954" y="56272"/>
                  <a:pt x="115778" y="56272"/>
                </a:cubicBezTo>
                <a:close/>
                <a:moveTo>
                  <a:pt x="115778" y="46896"/>
                </a:moveTo>
                <a:cubicBezTo>
                  <a:pt x="154002" y="46896"/>
                  <a:pt x="184654" y="77908"/>
                  <a:pt x="184654" y="115772"/>
                </a:cubicBezTo>
                <a:cubicBezTo>
                  <a:pt x="184654" y="153996"/>
                  <a:pt x="154002" y="184648"/>
                  <a:pt x="115778" y="184648"/>
                </a:cubicBezTo>
                <a:cubicBezTo>
                  <a:pt x="77914" y="184648"/>
                  <a:pt x="46902" y="153996"/>
                  <a:pt x="46902" y="115772"/>
                </a:cubicBezTo>
                <a:cubicBezTo>
                  <a:pt x="46902" y="77908"/>
                  <a:pt x="77914" y="46896"/>
                  <a:pt x="115778" y="46896"/>
                </a:cubicBezTo>
                <a:close/>
                <a:moveTo>
                  <a:pt x="93996" y="9342"/>
                </a:moveTo>
                <a:cubicBezTo>
                  <a:pt x="91844" y="9702"/>
                  <a:pt x="90409" y="11140"/>
                  <a:pt x="89691" y="12939"/>
                </a:cubicBezTo>
                <a:lnTo>
                  <a:pt x="86462" y="19413"/>
                </a:lnTo>
                <a:cubicBezTo>
                  <a:pt x="83233" y="26607"/>
                  <a:pt x="74981" y="30203"/>
                  <a:pt x="67088" y="27326"/>
                </a:cubicBezTo>
                <a:lnTo>
                  <a:pt x="60629" y="24808"/>
                </a:lnTo>
                <a:cubicBezTo>
                  <a:pt x="58477" y="24089"/>
                  <a:pt x="56683" y="24089"/>
                  <a:pt x="54889" y="25528"/>
                </a:cubicBezTo>
                <a:cubicBezTo>
                  <a:pt x="53454" y="26607"/>
                  <a:pt x="52377" y="28405"/>
                  <a:pt x="52377" y="30563"/>
                </a:cubicBezTo>
                <a:lnTo>
                  <a:pt x="52019" y="37757"/>
                </a:lnTo>
                <a:cubicBezTo>
                  <a:pt x="51660" y="45670"/>
                  <a:pt x="45201" y="52145"/>
                  <a:pt x="37308" y="52504"/>
                </a:cubicBezTo>
                <a:lnTo>
                  <a:pt x="30132" y="52504"/>
                </a:lnTo>
                <a:cubicBezTo>
                  <a:pt x="27980" y="52504"/>
                  <a:pt x="26186" y="53583"/>
                  <a:pt x="25109" y="55382"/>
                </a:cubicBezTo>
                <a:cubicBezTo>
                  <a:pt x="24033" y="57180"/>
                  <a:pt x="23674" y="58978"/>
                  <a:pt x="24750" y="60777"/>
                </a:cubicBezTo>
                <a:lnTo>
                  <a:pt x="27262" y="67611"/>
                </a:lnTo>
                <a:cubicBezTo>
                  <a:pt x="29773" y="75164"/>
                  <a:pt x="26186" y="83797"/>
                  <a:pt x="19010" y="86674"/>
                </a:cubicBezTo>
                <a:lnTo>
                  <a:pt x="12552" y="89911"/>
                </a:lnTo>
                <a:cubicBezTo>
                  <a:pt x="10758" y="90990"/>
                  <a:pt x="9682" y="92429"/>
                  <a:pt x="8964" y="94227"/>
                </a:cubicBezTo>
                <a:cubicBezTo>
                  <a:pt x="8605" y="96385"/>
                  <a:pt x="9323" y="98184"/>
                  <a:pt x="10758" y="99623"/>
                </a:cubicBezTo>
                <a:lnTo>
                  <a:pt x="15422" y="105018"/>
                </a:lnTo>
                <a:cubicBezTo>
                  <a:pt x="20804" y="110773"/>
                  <a:pt x="20804" y="120124"/>
                  <a:pt x="15422" y="125879"/>
                </a:cubicBezTo>
                <a:lnTo>
                  <a:pt x="10758" y="131275"/>
                </a:lnTo>
                <a:cubicBezTo>
                  <a:pt x="9323" y="132713"/>
                  <a:pt x="8605" y="134512"/>
                  <a:pt x="8964" y="136310"/>
                </a:cubicBezTo>
                <a:cubicBezTo>
                  <a:pt x="9682" y="138468"/>
                  <a:pt x="10758" y="139907"/>
                  <a:pt x="12552" y="140986"/>
                </a:cubicBezTo>
                <a:lnTo>
                  <a:pt x="19010" y="143863"/>
                </a:lnTo>
                <a:cubicBezTo>
                  <a:pt x="26186" y="147101"/>
                  <a:pt x="29773" y="155733"/>
                  <a:pt x="27262" y="162927"/>
                </a:cubicBezTo>
                <a:lnTo>
                  <a:pt x="24750" y="169761"/>
                </a:lnTo>
                <a:cubicBezTo>
                  <a:pt x="23674" y="171919"/>
                  <a:pt x="24033" y="173717"/>
                  <a:pt x="25109" y="175515"/>
                </a:cubicBezTo>
                <a:cubicBezTo>
                  <a:pt x="26186" y="177314"/>
                  <a:pt x="27980" y="178033"/>
                  <a:pt x="30132" y="178393"/>
                </a:cubicBezTo>
                <a:lnTo>
                  <a:pt x="37308" y="178393"/>
                </a:lnTo>
                <a:cubicBezTo>
                  <a:pt x="45201" y="178753"/>
                  <a:pt x="51660" y="185227"/>
                  <a:pt x="52019" y="193500"/>
                </a:cubicBezTo>
                <a:lnTo>
                  <a:pt x="52377" y="200693"/>
                </a:lnTo>
                <a:cubicBezTo>
                  <a:pt x="52377" y="202492"/>
                  <a:pt x="53454" y="204290"/>
                  <a:pt x="54889" y="205369"/>
                </a:cubicBezTo>
                <a:cubicBezTo>
                  <a:pt x="56683" y="206448"/>
                  <a:pt x="58836" y="206448"/>
                  <a:pt x="60629" y="206088"/>
                </a:cubicBezTo>
                <a:lnTo>
                  <a:pt x="67088" y="203571"/>
                </a:lnTo>
                <a:cubicBezTo>
                  <a:pt x="69240" y="202851"/>
                  <a:pt x="70675" y="202492"/>
                  <a:pt x="72469" y="202492"/>
                </a:cubicBezTo>
                <a:cubicBezTo>
                  <a:pt x="78569" y="202492"/>
                  <a:pt x="83950" y="206088"/>
                  <a:pt x="86462" y="211484"/>
                </a:cubicBezTo>
                <a:lnTo>
                  <a:pt x="89691" y="217958"/>
                </a:lnTo>
                <a:cubicBezTo>
                  <a:pt x="90409" y="219756"/>
                  <a:pt x="91844" y="221195"/>
                  <a:pt x="93996" y="221555"/>
                </a:cubicBezTo>
                <a:cubicBezTo>
                  <a:pt x="95790" y="221914"/>
                  <a:pt x="97943" y="221555"/>
                  <a:pt x="99378" y="219756"/>
                </a:cubicBezTo>
                <a:lnTo>
                  <a:pt x="104401" y="215080"/>
                </a:lnTo>
                <a:cubicBezTo>
                  <a:pt x="110501" y="209685"/>
                  <a:pt x="119470" y="209685"/>
                  <a:pt x="125570" y="215080"/>
                </a:cubicBezTo>
                <a:lnTo>
                  <a:pt x="130592" y="219756"/>
                </a:lnTo>
                <a:cubicBezTo>
                  <a:pt x="132028" y="221555"/>
                  <a:pt x="134180" y="221914"/>
                  <a:pt x="135974" y="221555"/>
                </a:cubicBezTo>
                <a:cubicBezTo>
                  <a:pt x="138127" y="221195"/>
                  <a:pt x="139562" y="219756"/>
                  <a:pt x="140280" y="217958"/>
                </a:cubicBezTo>
                <a:lnTo>
                  <a:pt x="143150" y="211484"/>
                </a:lnTo>
                <a:cubicBezTo>
                  <a:pt x="146738" y="204290"/>
                  <a:pt x="154990" y="200693"/>
                  <a:pt x="162524" y="203571"/>
                </a:cubicBezTo>
                <a:lnTo>
                  <a:pt x="169341" y="206088"/>
                </a:lnTo>
                <a:cubicBezTo>
                  <a:pt x="171135" y="206448"/>
                  <a:pt x="173288" y="206448"/>
                  <a:pt x="174723" y="205369"/>
                </a:cubicBezTo>
                <a:cubicBezTo>
                  <a:pt x="176517" y="204290"/>
                  <a:pt x="177593" y="202492"/>
                  <a:pt x="177593" y="200693"/>
                </a:cubicBezTo>
                <a:lnTo>
                  <a:pt x="177952" y="193500"/>
                </a:lnTo>
                <a:cubicBezTo>
                  <a:pt x="178311" y="185227"/>
                  <a:pt x="184769" y="178753"/>
                  <a:pt x="192662" y="178393"/>
                </a:cubicBezTo>
                <a:lnTo>
                  <a:pt x="199838" y="178393"/>
                </a:lnTo>
                <a:cubicBezTo>
                  <a:pt x="201632" y="178033"/>
                  <a:pt x="203426" y="177314"/>
                  <a:pt x="204502" y="175515"/>
                </a:cubicBezTo>
                <a:cubicBezTo>
                  <a:pt x="205579" y="173717"/>
                  <a:pt x="205937" y="171919"/>
                  <a:pt x="205220" y="169761"/>
                </a:cubicBezTo>
                <a:lnTo>
                  <a:pt x="202708" y="162927"/>
                </a:lnTo>
                <a:cubicBezTo>
                  <a:pt x="199838" y="155733"/>
                  <a:pt x="203426" y="147101"/>
                  <a:pt x="210602" y="143863"/>
                </a:cubicBezTo>
                <a:lnTo>
                  <a:pt x="217418" y="140986"/>
                </a:lnTo>
                <a:cubicBezTo>
                  <a:pt x="219212" y="139907"/>
                  <a:pt x="220289" y="138468"/>
                  <a:pt x="221006" y="136310"/>
                </a:cubicBezTo>
                <a:cubicBezTo>
                  <a:pt x="221006" y="134512"/>
                  <a:pt x="220647" y="132713"/>
                  <a:pt x="219212" y="131275"/>
                </a:cubicBezTo>
                <a:lnTo>
                  <a:pt x="214189" y="125879"/>
                </a:lnTo>
                <a:cubicBezTo>
                  <a:pt x="209166" y="120124"/>
                  <a:pt x="209166" y="110773"/>
                  <a:pt x="214189" y="105018"/>
                </a:cubicBezTo>
                <a:lnTo>
                  <a:pt x="219212" y="99623"/>
                </a:lnTo>
                <a:cubicBezTo>
                  <a:pt x="220647" y="98184"/>
                  <a:pt x="221006" y="96385"/>
                  <a:pt x="221006" y="94227"/>
                </a:cubicBezTo>
                <a:cubicBezTo>
                  <a:pt x="220289" y="92429"/>
                  <a:pt x="219212" y="90990"/>
                  <a:pt x="217418" y="89911"/>
                </a:cubicBezTo>
                <a:lnTo>
                  <a:pt x="210602" y="86674"/>
                </a:lnTo>
                <a:cubicBezTo>
                  <a:pt x="203426" y="83797"/>
                  <a:pt x="199838" y="75164"/>
                  <a:pt x="202708" y="67611"/>
                </a:cubicBezTo>
                <a:lnTo>
                  <a:pt x="205220" y="60777"/>
                </a:lnTo>
                <a:cubicBezTo>
                  <a:pt x="205937" y="58978"/>
                  <a:pt x="205579" y="57180"/>
                  <a:pt x="204502" y="55382"/>
                </a:cubicBezTo>
                <a:cubicBezTo>
                  <a:pt x="203426" y="53583"/>
                  <a:pt x="201632" y="52504"/>
                  <a:pt x="199838" y="52504"/>
                </a:cubicBezTo>
                <a:lnTo>
                  <a:pt x="192662" y="52504"/>
                </a:lnTo>
                <a:cubicBezTo>
                  <a:pt x="184769" y="52145"/>
                  <a:pt x="178311" y="45670"/>
                  <a:pt x="177952" y="37757"/>
                </a:cubicBezTo>
                <a:lnTo>
                  <a:pt x="177593" y="30563"/>
                </a:lnTo>
                <a:cubicBezTo>
                  <a:pt x="177593" y="28405"/>
                  <a:pt x="176517" y="26607"/>
                  <a:pt x="174723" y="25528"/>
                </a:cubicBezTo>
                <a:cubicBezTo>
                  <a:pt x="173288" y="24089"/>
                  <a:pt x="171135" y="24089"/>
                  <a:pt x="169341" y="24808"/>
                </a:cubicBezTo>
                <a:lnTo>
                  <a:pt x="162524" y="27326"/>
                </a:lnTo>
                <a:cubicBezTo>
                  <a:pt x="154990" y="30203"/>
                  <a:pt x="146738" y="26607"/>
                  <a:pt x="143150" y="19413"/>
                </a:cubicBezTo>
                <a:lnTo>
                  <a:pt x="140280" y="12939"/>
                </a:lnTo>
                <a:cubicBezTo>
                  <a:pt x="139562" y="11140"/>
                  <a:pt x="138127" y="9702"/>
                  <a:pt x="135974" y="9342"/>
                </a:cubicBezTo>
                <a:cubicBezTo>
                  <a:pt x="134180" y="8982"/>
                  <a:pt x="132028" y="9342"/>
                  <a:pt x="130592" y="10781"/>
                </a:cubicBezTo>
                <a:lnTo>
                  <a:pt x="125570" y="15816"/>
                </a:lnTo>
                <a:cubicBezTo>
                  <a:pt x="119470" y="21211"/>
                  <a:pt x="110501" y="21211"/>
                  <a:pt x="104401" y="15816"/>
                </a:cubicBezTo>
                <a:lnTo>
                  <a:pt x="99378" y="10781"/>
                </a:lnTo>
                <a:cubicBezTo>
                  <a:pt x="97943" y="9342"/>
                  <a:pt x="95790" y="8982"/>
                  <a:pt x="93996" y="9342"/>
                </a:cubicBezTo>
                <a:close/>
                <a:moveTo>
                  <a:pt x="92203" y="350"/>
                </a:moveTo>
                <a:cubicBezTo>
                  <a:pt x="96867" y="-729"/>
                  <a:pt x="101890" y="709"/>
                  <a:pt x="105478" y="4306"/>
                </a:cubicBezTo>
                <a:lnTo>
                  <a:pt x="110859" y="8982"/>
                </a:lnTo>
                <a:cubicBezTo>
                  <a:pt x="113012" y="11140"/>
                  <a:pt x="116600" y="11140"/>
                  <a:pt x="119111" y="8982"/>
                </a:cubicBezTo>
                <a:lnTo>
                  <a:pt x="124134" y="4306"/>
                </a:lnTo>
                <a:cubicBezTo>
                  <a:pt x="128081" y="709"/>
                  <a:pt x="133104" y="-729"/>
                  <a:pt x="137768" y="350"/>
                </a:cubicBezTo>
                <a:cubicBezTo>
                  <a:pt x="142791" y="1429"/>
                  <a:pt x="146738" y="4306"/>
                  <a:pt x="148891" y="8982"/>
                </a:cubicBezTo>
                <a:lnTo>
                  <a:pt x="151761" y="15816"/>
                </a:lnTo>
                <a:cubicBezTo>
                  <a:pt x="152837" y="18334"/>
                  <a:pt x="156425" y="19773"/>
                  <a:pt x="159295" y="18694"/>
                </a:cubicBezTo>
                <a:lnTo>
                  <a:pt x="166112" y="16176"/>
                </a:lnTo>
                <a:cubicBezTo>
                  <a:pt x="170776" y="14737"/>
                  <a:pt x="175799" y="15097"/>
                  <a:pt x="180105" y="17974"/>
                </a:cubicBezTo>
                <a:cubicBezTo>
                  <a:pt x="184051" y="20492"/>
                  <a:pt x="186563" y="25168"/>
                  <a:pt x="186563" y="30203"/>
                </a:cubicBezTo>
                <a:lnTo>
                  <a:pt x="186922" y="37397"/>
                </a:lnTo>
                <a:cubicBezTo>
                  <a:pt x="187280" y="40275"/>
                  <a:pt x="189433" y="43152"/>
                  <a:pt x="193021" y="43152"/>
                </a:cubicBezTo>
                <a:lnTo>
                  <a:pt x="200197" y="43512"/>
                </a:lnTo>
                <a:cubicBezTo>
                  <a:pt x="204861" y="43871"/>
                  <a:pt x="209525" y="46029"/>
                  <a:pt x="212037" y="50346"/>
                </a:cubicBezTo>
                <a:cubicBezTo>
                  <a:pt x="214907" y="54303"/>
                  <a:pt x="215624" y="59338"/>
                  <a:pt x="213831" y="64014"/>
                </a:cubicBezTo>
                <a:lnTo>
                  <a:pt x="211319" y="70848"/>
                </a:lnTo>
                <a:cubicBezTo>
                  <a:pt x="210243" y="74085"/>
                  <a:pt x="211678" y="77322"/>
                  <a:pt x="214548" y="78401"/>
                </a:cubicBezTo>
                <a:lnTo>
                  <a:pt x="221006" y="81638"/>
                </a:lnTo>
                <a:cubicBezTo>
                  <a:pt x="225670" y="83797"/>
                  <a:pt x="228900" y="87753"/>
                  <a:pt x="229617" y="92429"/>
                </a:cubicBezTo>
                <a:cubicBezTo>
                  <a:pt x="230693" y="97464"/>
                  <a:pt x="229258" y="102140"/>
                  <a:pt x="225670" y="105737"/>
                </a:cubicBezTo>
                <a:lnTo>
                  <a:pt x="221006" y="111492"/>
                </a:lnTo>
                <a:cubicBezTo>
                  <a:pt x="218854" y="113650"/>
                  <a:pt x="218854" y="117247"/>
                  <a:pt x="221006" y="119405"/>
                </a:cubicBezTo>
                <a:lnTo>
                  <a:pt x="225670" y="124800"/>
                </a:lnTo>
                <a:cubicBezTo>
                  <a:pt x="229258" y="128397"/>
                  <a:pt x="230693" y="133433"/>
                  <a:pt x="229617" y="138468"/>
                </a:cubicBezTo>
                <a:cubicBezTo>
                  <a:pt x="228900" y="143144"/>
                  <a:pt x="225670" y="147101"/>
                  <a:pt x="221006" y="149259"/>
                </a:cubicBezTo>
                <a:lnTo>
                  <a:pt x="214548" y="152136"/>
                </a:lnTo>
                <a:cubicBezTo>
                  <a:pt x="211678" y="153575"/>
                  <a:pt x="210243" y="157172"/>
                  <a:pt x="211319" y="160049"/>
                </a:cubicBezTo>
                <a:lnTo>
                  <a:pt x="213831" y="166523"/>
                </a:lnTo>
                <a:cubicBezTo>
                  <a:pt x="215624" y="171199"/>
                  <a:pt x="214907" y="176235"/>
                  <a:pt x="212037" y="180551"/>
                </a:cubicBezTo>
                <a:cubicBezTo>
                  <a:pt x="209525" y="184508"/>
                  <a:pt x="204861" y="187025"/>
                  <a:pt x="200197" y="187385"/>
                </a:cubicBezTo>
                <a:lnTo>
                  <a:pt x="193021" y="187745"/>
                </a:lnTo>
                <a:cubicBezTo>
                  <a:pt x="189433" y="187745"/>
                  <a:pt x="187280" y="190262"/>
                  <a:pt x="186922" y="193500"/>
                </a:cubicBezTo>
                <a:lnTo>
                  <a:pt x="186563" y="201053"/>
                </a:lnTo>
                <a:cubicBezTo>
                  <a:pt x="186563" y="202851"/>
                  <a:pt x="185845" y="204650"/>
                  <a:pt x="185128" y="206448"/>
                </a:cubicBezTo>
                <a:lnTo>
                  <a:pt x="210243" y="269033"/>
                </a:lnTo>
                <a:cubicBezTo>
                  <a:pt x="210960" y="270472"/>
                  <a:pt x="210602" y="272270"/>
                  <a:pt x="209525" y="273709"/>
                </a:cubicBezTo>
                <a:cubicBezTo>
                  <a:pt x="208090" y="275147"/>
                  <a:pt x="206655" y="275507"/>
                  <a:pt x="204861" y="275147"/>
                </a:cubicBezTo>
                <a:lnTo>
                  <a:pt x="164677" y="264717"/>
                </a:lnTo>
                <a:lnTo>
                  <a:pt x="142791" y="299965"/>
                </a:lnTo>
                <a:cubicBezTo>
                  <a:pt x="141715" y="301045"/>
                  <a:pt x="140280" y="302124"/>
                  <a:pt x="138845" y="302124"/>
                </a:cubicBezTo>
                <a:cubicBezTo>
                  <a:pt x="138486" y="302124"/>
                  <a:pt x="138486" y="302124"/>
                  <a:pt x="138486" y="302124"/>
                </a:cubicBezTo>
                <a:cubicBezTo>
                  <a:pt x="136692" y="301764"/>
                  <a:pt x="135257" y="300685"/>
                  <a:pt x="134539" y="299246"/>
                </a:cubicBezTo>
                <a:lnTo>
                  <a:pt x="105478" y="226590"/>
                </a:lnTo>
                <a:cubicBezTo>
                  <a:pt x="102607" y="229468"/>
                  <a:pt x="99019" y="230547"/>
                  <a:pt x="95073" y="230547"/>
                </a:cubicBezTo>
                <a:cubicBezTo>
                  <a:pt x="94355" y="230547"/>
                  <a:pt x="93279" y="230547"/>
                  <a:pt x="92203" y="230547"/>
                </a:cubicBezTo>
                <a:cubicBezTo>
                  <a:pt x="87180" y="229468"/>
                  <a:pt x="83233" y="226590"/>
                  <a:pt x="81080" y="221914"/>
                </a:cubicBezTo>
                <a:lnTo>
                  <a:pt x="78210" y="215440"/>
                </a:lnTo>
                <a:cubicBezTo>
                  <a:pt x="76775" y="212203"/>
                  <a:pt x="73546" y="211124"/>
                  <a:pt x="70317" y="212203"/>
                </a:cubicBezTo>
                <a:lnTo>
                  <a:pt x="63500" y="214721"/>
                </a:lnTo>
                <a:cubicBezTo>
                  <a:pt x="59553" y="216160"/>
                  <a:pt x="55248" y="215800"/>
                  <a:pt x="51660" y="213642"/>
                </a:cubicBezTo>
                <a:lnTo>
                  <a:pt x="31567" y="263997"/>
                </a:lnTo>
                <a:lnTo>
                  <a:pt x="66011" y="255005"/>
                </a:lnTo>
                <a:lnTo>
                  <a:pt x="66370" y="255005"/>
                </a:lnTo>
                <a:cubicBezTo>
                  <a:pt x="66729" y="255005"/>
                  <a:pt x="67088" y="255005"/>
                  <a:pt x="67446" y="255005"/>
                </a:cubicBezTo>
                <a:cubicBezTo>
                  <a:pt x="67805" y="255005"/>
                  <a:pt x="67805" y="255005"/>
                  <a:pt x="68164" y="255005"/>
                </a:cubicBezTo>
                <a:cubicBezTo>
                  <a:pt x="68523" y="255005"/>
                  <a:pt x="68523" y="255365"/>
                  <a:pt x="68882" y="255365"/>
                </a:cubicBezTo>
                <a:cubicBezTo>
                  <a:pt x="69240" y="255365"/>
                  <a:pt x="69599" y="255365"/>
                  <a:pt x="69599" y="255725"/>
                </a:cubicBezTo>
                <a:cubicBezTo>
                  <a:pt x="69958" y="255725"/>
                  <a:pt x="70317" y="256084"/>
                  <a:pt x="70317" y="256084"/>
                </a:cubicBezTo>
                <a:cubicBezTo>
                  <a:pt x="70675" y="256444"/>
                  <a:pt x="70675" y="256804"/>
                  <a:pt x="71034" y="256804"/>
                </a:cubicBezTo>
                <a:cubicBezTo>
                  <a:pt x="71034" y="256804"/>
                  <a:pt x="71393" y="256804"/>
                  <a:pt x="71393" y="257163"/>
                </a:cubicBezTo>
                <a:lnTo>
                  <a:pt x="90050" y="287377"/>
                </a:lnTo>
                <a:lnTo>
                  <a:pt x="101531" y="258962"/>
                </a:lnTo>
                <a:cubicBezTo>
                  <a:pt x="102248" y="256804"/>
                  <a:pt x="105119" y="255365"/>
                  <a:pt x="107630" y="256444"/>
                </a:cubicBezTo>
                <a:cubicBezTo>
                  <a:pt x="109783" y="257163"/>
                  <a:pt x="110859" y="260041"/>
                  <a:pt x="109783" y="262559"/>
                </a:cubicBezTo>
                <a:lnTo>
                  <a:pt x="95073" y="299246"/>
                </a:lnTo>
                <a:cubicBezTo>
                  <a:pt x="94714" y="300685"/>
                  <a:pt x="93279" y="301764"/>
                  <a:pt x="91485" y="302124"/>
                </a:cubicBezTo>
                <a:cubicBezTo>
                  <a:pt x="91126" y="302124"/>
                  <a:pt x="91126" y="302124"/>
                  <a:pt x="91126" y="302124"/>
                </a:cubicBezTo>
                <a:cubicBezTo>
                  <a:pt x="89332" y="302124"/>
                  <a:pt x="87897" y="301045"/>
                  <a:pt x="87180" y="299965"/>
                </a:cubicBezTo>
                <a:lnTo>
                  <a:pt x="65294" y="264717"/>
                </a:lnTo>
                <a:lnTo>
                  <a:pt x="25109" y="275147"/>
                </a:lnTo>
                <a:cubicBezTo>
                  <a:pt x="24750" y="275147"/>
                  <a:pt x="24392" y="275147"/>
                  <a:pt x="23674" y="275147"/>
                </a:cubicBezTo>
                <a:cubicBezTo>
                  <a:pt x="22598" y="275147"/>
                  <a:pt x="21163" y="274788"/>
                  <a:pt x="20445" y="273709"/>
                </a:cubicBezTo>
                <a:cubicBezTo>
                  <a:pt x="19369" y="272270"/>
                  <a:pt x="19010" y="270472"/>
                  <a:pt x="19727" y="269033"/>
                </a:cubicBezTo>
                <a:lnTo>
                  <a:pt x="44484" y="206448"/>
                </a:lnTo>
                <a:cubicBezTo>
                  <a:pt x="43766" y="204650"/>
                  <a:pt x="43049" y="202851"/>
                  <a:pt x="43049" y="201053"/>
                </a:cubicBezTo>
                <a:lnTo>
                  <a:pt x="42690" y="193500"/>
                </a:lnTo>
                <a:cubicBezTo>
                  <a:pt x="42690" y="190262"/>
                  <a:pt x="40178" y="187745"/>
                  <a:pt x="36949" y="187745"/>
                </a:cubicBezTo>
                <a:lnTo>
                  <a:pt x="29773" y="187385"/>
                </a:lnTo>
                <a:cubicBezTo>
                  <a:pt x="24750" y="187025"/>
                  <a:pt x="20445" y="184508"/>
                  <a:pt x="17575" y="180551"/>
                </a:cubicBezTo>
                <a:cubicBezTo>
                  <a:pt x="15063" y="176235"/>
                  <a:pt x="14346" y="171199"/>
                  <a:pt x="16140" y="166523"/>
                </a:cubicBezTo>
                <a:lnTo>
                  <a:pt x="18651" y="160049"/>
                </a:lnTo>
                <a:cubicBezTo>
                  <a:pt x="19727" y="157172"/>
                  <a:pt x="17934" y="153575"/>
                  <a:pt x="15422" y="152136"/>
                </a:cubicBezTo>
                <a:lnTo>
                  <a:pt x="8964" y="149259"/>
                </a:lnTo>
                <a:cubicBezTo>
                  <a:pt x="4300" y="147101"/>
                  <a:pt x="1071" y="143144"/>
                  <a:pt x="353" y="138468"/>
                </a:cubicBezTo>
                <a:cubicBezTo>
                  <a:pt x="-723" y="133433"/>
                  <a:pt x="712" y="128397"/>
                  <a:pt x="3941" y="124800"/>
                </a:cubicBezTo>
                <a:lnTo>
                  <a:pt x="8964" y="119405"/>
                </a:lnTo>
                <a:cubicBezTo>
                  <a:pt x="10758" y="117247"/>
                  <a:pt x="10758" y="113650"/>
                  <a:pt x="8964" y="111492"/>
                </a:cubicBezTo>
                <a:lnTo>
                  <a:pt x="3941" y="105737"/>
                </a:lnTo>
                <a:cubicBezTo>
                  <a:pt x="712" y="102140"/>
                  <a:pt x="-723" y="97464"/>
                  <a:pt x="353" y="92429"/>
                </a:cubicBezTo>
                <a:cubicBezTo>
                  <a:pt x="1071" y="87753"/>
                  <a:pt x="4300" y="83797"/>
                  <a:pt x="8964" y="81638"/>
                </a:cubicBezTo>
                <a:lnTo>
                  <a:pt x="15422" y="78401"/>
                </a:lnTo>
                <a:cubicBezTo>
                  <a:pt x="17934" y="77322"/>
                  <a:pt x="19727" y="74085"/>
                  <a:pt x="18651" y="70848"/>
                </a:cubicBezTo>
                <a:lnTo>
                  <a:pt x="16140" y="64014"/>
                </a:lnTo>
                <a:cubicBezTo>
                  <a:pt x="14346" y="59338"/>
                  <a:pt x="15063" y="54303"/>
                  <a:pt x="17575" y="50346"/>
                </a:cubicBezTo>
                <a:cubicBezTo>
                  <a:pt x="20445" y="46029"/>
                  <a:pt x="24750" y="43871"/>
                  <a:pt x="29773" y="43512"/>
                </a:cubicBezTo>
                <a:lnTo>
                  <a:pt x="36949" y="43152"/>
                </a:lnTo>
                <a:cubicBezTo>
                  <a:pt x="40178" y="43152"/>
                  <a:pt x="42690" y="40275"/>
                  <a:pt x="42690" y="37397"/>
                </a:cubicBezTo>
                <a:lnTo>
                  <a:pt x="43049" y="30203"/>
                </a:lnTo>
                <a:cubicBezTo>
                  <a:pt x="43407" y="25168"/>
                  <a:pt x="45919" y="20492"/>
                  <a:pt x="49866" y="17974"/>
                </a:cubicBezTo>
                <a:cubicBezTo>
                  <a:pt x="54171" y="15097"/>
                  <a:pt x="58836" y="14737"/>
                  <a:pt x="63500" y="16176"/>
                </a:cubicBezTo>
                <a:lnTo>
                  <a:pt x="70317" y="18694"/>
                </a:lnTo>
                <a:cubicBezTo>
                  <a:pt x="73546" y="19773"/>
                  <a:pt x="76775" y="18334"/>
                  <a:pt x="78210" y="15816"/>
                </a:cubicBezTo>
                <a:lnTo>
                  <a:pt x="81080" y="8982"/>
                </a:lnTo>
                <a:cubicBezTo>
                  <a:pt x="83233" y="4306"/>
                  <a:pt x="87180" y="1429"/>
                  <a:pt x="92203" y="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600" dirty="0">
              <a:latin typeface="Lato Light" panose="020F0502020204030203" pitchFamily="34" charset="0"/>
            </a:endParaRPr>
          </a:p>
        </p:txBody>
      </p:sp>
      <p:sp>
        <p:nvSpPr>
          <p:cNvPr id="10" name="Freeform 824">
            <a:extLst>
              <a:ext uri="{FF2B5EF4-FFF2-40B4-BE49-F238E27FC236}">
                <a16:creationId xmlns:a16="http://schemas.microsoft.com/office/drawing/2014/main" id="{0BEB6A3A-2082-1C2D-0FAB-F8B7596BF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4358" y="2197388"/>
            <a:ext cx="579466" cy="579466"/>
          </a:xfrm>
          <a:custGeom>
            <a:avLst/>
            <a:gdLst/>
            <a:ahLst/>
            <a:cxnLst/>
            <a:rect l="0" t="0" r="r" b="b"/>
            <a:pathLst>
              <a:path w="303159" h="302853">
                <a:moveTo>
                  <a:pt x="223350" y="171920"/>
                </a:moveTo>
                <a:cubicBezTo>
                  <a:pt x="221550" y="171920"/>
                  <a:pt x="219750" y="172277"/>
                  <a:pt x="217951" y="172634"/>
                </a:cubicBezTo>
                <a:cubicBezTo>
                  <a:pt x="212551" y="174062"/>
                  <a:pt x="208232" y="177631"/>
                  <a:pt x="205352" y="182272"/>
                </a:cubicBezTo>
                <a:cubicBezTo>
                  <a:pt x="202833" y="186912"/>
                  <a:pt x="201753" y="192623"/>
                  <a:pt x="203193" y="197977"/>
                </a:cubicBezTo>
                <a:cubicBezTo>
                  <a:pt x="204632" y="202975"/>
                  <a:pt x="208232" y="207615"/>
                  <a:pt x="212911" y="210114"/>
                </a:cubicBezTo>
                <a:cubicBezTo>
                  <a:pt x="217591" y="212969"/>
                  <a:pt x="223350" y="213683"/>
                  <a:pt x="228389" y="212256"/>
                </a:cubicBezTo>
                <a:cubicBezTo>
                  <a:pt x="233789" y="210828"/>
                  <a:pt x="238108" y="207615"/>
                  <a:pt x="240988" y="202618"/>
                </a:cubicBezTo>
                <a:cubicBezTo>
                  <a:pt x="243507" y="197977"/>
                  <a:pt x="244587" y="192266"/>
                  <a:pt x="243147" y="187269"/>
                </a:cubicBezTo>
                <a:cubicBezTo>
                  <a:pt x="241708" y="181915"/>
                  <a:pt x="238108" y="177631"/>
                  <a:pt x="233429" y="174776"/>
                </a:cubicBezTo>
                <a:cubicBezTo>
                  <a:pt x="230189" y="172991"/>
                  <a:pt x="226590" y="171920"/>
                  <a:pt x="223350" y="171920"/>
                </a:cubicBezTo>
                <a:close/>
                <a:moveTo>
                  <a:pt x="215431" y="164067"/>
                </a:moveTo>
                <a:cubicBezTo>
                  <a:pt x="223350" y="161925"/>
                  <a:pt x="231269" y="162996"/>
                  <a:pt x="238108" y="166923"/>
                </a:cubicBezTo>
                <a:cubicBezTo>
                  <a:pt x="244947" y="170849"/>
                  <a:pt x="249987" y="177274"/>
                  <a:pt x="251786" y="184770"/>
                </a:cubicBezTo>
                <a:cubicBezTo>
                  <a:pt x="253946" y="192266"/>
                  <a:pt x="252866" y="200476"/>
                  <a:pt x="248907" y="207258"/>
                </a:cubicBezTo>
                <a:cubicBezTo>
                  <a:pt x="244947" y="214040"/>
                  <a:pt x="238468" y="219038"/>
                  <a:pt x="230909" y="220822"/>
                </a:cubicBezTo>
                <a:cubicBezTo>
                  <a:pt x="228389" y="221893"/>
                  <a:pt x="225510" y="221893"/>
                  <a:pt x="223350" y="221893"/>
                </a:cubicBezTo>
                <a:cubicBezTo>
                  <a:pt x="217951" y="221893"/>
                  <a:pt x="212911" y="220822"/>
                  <a:pt x="208232" y="217967"/>
                </a:cubicBezTo>
                <a:cubicBezTo>
                  <a:pt x="201393" y="214397"/>
                  <a:pt x="196353" y="207615"/>
                  <a:pt x="194554" y="200119"/>
                </a:cubicBezTo>
                <a:cubicBezTo>
                  <a:pt x="192394" y="192623"/>
                  <a:pt x="193474" y="184770"/>
                  <a:pt x="197433" y="177631"/>
                </a:cubicBezTo>
                <a:cubicBezTo>
                  <a:pt x="201393" y="170849"/>
                  <a:pt x="207512" y="166209"/>
                  <a:pt x="215431" y="164067"/>
                </a:cubicBezTo>
                <a:close/>
                <a:moveTo>
                  <a:pt x="84575" y="162281"/>
                </a:moveTo>
                <a:cubicBezTo>
                  <a:pt x="92856" y="164061"/>
                  <a:pt x="100417" y="169401"/>
                  <a:pt x="104738" y="176521"/>
                </a:cubicBezTo>
                <a:cubicBezTo>
                  <a:pt x="112659" y="190760"/>
                  <a:pt x="107978" y="208916"/>
                  <a:pt x="93936" y="216747"/>
                </a:cubicBezTo>
                <a:cubicBezTo>
                  <a:pt x="90696" y="218527"/>
                  <a:pt x="87455" y="219595"/>
                  <a:pt x="84215" y="220307"/>
                </a:cubicBezTo>
                <a:cubicBezTo>
                  <a:pt x="83495" y="220307"/>
                  <a:pt x="83495" y="220307"/>
                  <a:pt x="83135" y="220307"/>
                </a:cubicBezTo>
                <a:cubicBezTo>
                  <a:pt x="80974" y="220307"/>
                  <a:pt x="78814" y="218883"/>
                  <a:pt x="78814" y="216747"/>
                </a:cubicBezTo>
                <a:cubicBezTo>
                  <a:pt x="78094" y="214255"/>
                  <a:pt x="79894" y="212120"/>
                  <a:pt x="82415" y="211764"/>
                </a:cubicBezTo>
                <a:cubicBezTo>
                  <a:pt x="84575" y="211052"/>
                  <a:pt x="87095" y="210340"/>
                  <a:pt x="89256" y="208916"/>
                </a:cubicBezTo>
                <a:cubicBezTo>
                  <a:pt x="98977" y="203220"/>
                  <a:pt x="102578" y="190760"/>
                  <a:pt x="96817" y="181149"/>
                </a:cubicBezTo>
                <a:cubicBezTo>
                  <a:pt x="93936" y="176165"/>
                  <a:pt x="88896" y="172605"/>
                  <a:pt x="82775" y="171537"/>
                </a:cubicBezTo>
                <a:cubicBezTo>
                  <a:pt x="80254" y="170825"/>
                  <a:pt x="78454" y="168689"/>
                  <a:pt x="79174" y="165841"/>
                </a:cubicBezTo>
                <a:cubicBezTo>
                  <a:pt x="79534" y="163705"/>
                  <a:pt x="82055" y="161925"/>
                  <a:pt x="84575" y="162281"/>
                </a:cubicBezTo>
                <a:close/>
                <a:moveTo>
                  <a:pt x="41400" y="138447"/>
                </a:moveTo>
                <a:cubicBezTo>
                  <a:pt x="28362" y="138447"/>
                  <a:pt x="21843" y="141692"/>
                  <a:pt x="21481" y="143134"/>
                </a:cubicBezTo>
                <a:cubicBezTo>
                  <a:pt x="17497" y="185678"/>
                  <a:pt x="15686" y="259949"/>
                  <a:pt x="41400" y="291676"/>
                </a:cubicBezTo>
                <a:cubicBezTo>
                  <a:pt x="67114" y="259949"/>
                  <a:pt x="65303" y="185678"/>
                  <a:pt x="61319" y="143134"/>
                </a:cubicBezTo>
                <a:cubicBezTo>
                  <a:pt x="60595" y="141692"/>
                  <a:pt x="54076" y="138447"/>
                  <a:pt x="41400" y="138447"/>
                </a:cubicBezTo>
                <a:close/>
                <a:moveTo>
                  <a:pt x="41400" y="107080"/>
                </a:moveTo>
                <a:cubicBezTo>
                  <a:pt x="31259" y="107080"/>
                  <a:pt x="25465" y="109243"/>
                  <a:pt x="24740" y="110686"/>
                </a:cubicBezTo>
                <a:cubicBezTo>
                  <a:pt x="24740" y="111046"/>
                  <a:pt x="25102" y="110686"/>
                  <a:pt x="25102" y="111046"/>
                </a:cubicBezTo>
                <a:cubicBezTo>
                  <a:pt x="24740" y="111407"/>
                  <a:pt x="23654" y="119339"/>
                  <a:pt x="22205" y="131957"/>
                </a:cubicBezTo>
                <a:cubicBezTo>
                  <a:pt x="27638" y="130155"/>
                  <a:pt x="34519" y="129434"/>
                  <a:pt x="41400" y="129434"/>
                </a:cubicBezTo>
                <a:cubicBezTo>
                  <a:pt x="47919" y="129434"/>
                  <a:pt x="54800" y="130155"/>
                  <a:pt x="60233" y="131957"/>
                </a:cubicBezTo>
                <a:cubicBezTo>
                  <a:pt x="58784" y="119339"/>
                  <a:pt x="57697" y="111407"/>
                  <a:pt x="57697" y="111046"/>
                </a:cubicBezTo>
                <a:cubicBezTo>
                  <a:pt x="57697" y="110686"/>
                  <a:pt x="57697" y="110325"/>
                  <a:pt x="57697" y="110325"/>
                </a:cubicBezTo>
                <a:cubicBezTo>
                  <a:pt x="56973" y="109243"/>
                  <a:pt x="51178" y="107080"/>
                  <a:pt x="41400" y="107080"/>
                </a:cubicBezTo>
                <a:close/>
                <a:moveTo>
                  <a:pt x="223350" y="87783"/>
                </a:moveTo>
                <a:cubicBezTo>
                  <a:pt x="219750" y="87783"/>
                  <a:pt x="216151" y="88854"/>
                  <a:pt x="212911" y="90639"/>
                </a:cubicBezTo>
                <a:cubicBezTo>
                  <a:pt x="208232" y="93137"/>
                  <a:pt x="204632" y="97778"/>
                  <a:pt x="203193" y="103132"/>
                </a:cubicBezTo>
                <a:cubicBezTo>
                  <a:pt x="201753" y="108486"/>
                  <a:pt x="202833" y="113840"/>
                  <a:pt x="205352" y="118481"/>
                </a:cubicBezTo>
                <a:cubicBezTo>
                  <a:pt x="208232" y="123121"/>
                  <a:pt x="212551" y="126691"/>
                  <a:pt x="217951" y="128119"/>
                </a:cubicBezTo>
                <a:cubicBezTo>
                  <a:pt x="223350" y="129546"/>
                  <a:pt x="228749" y="128832"/>
                  <a:pt x="233429" y="125977"/>
                </a:cubicBezTo>
                <a:cubicBezTo>
                  <a:pt x="238108" y="123121"/>
                  <a:pt x="241708" y="118838"/>
                  <a:pt x="243147" y="113484"/>
                </a:cubicBezTo>
                <a:cubicBezTo>
                  <a:pt x="244587" y="108486"/>
                  <a:pt x="243507" y="103132"/>
                  <a:pt x="240988" y="98135"/>
                </a:cubicBezTo>
                <a:cubicBezTo>
                  <a:pt x="238108" y="93494"/>
                  <a:pt x="233789" y="89925"/>
                  <a:pt x="228389" y="88854"/>
                </a:cubicBezTo>
                <a:cubicBezTo>
                  <a:pt x="226590" y="88140"/>
                  <a:pt x="224790" y="87783"/>
                  <a:pt x="223350" y="87783"/>
                </a:cubicBezTo>
                <a:close/>
                <a:moveTo>
                  <a:pt x="96791" y="83984"/>
                </a:moveTo>
                <a:cubicBezTo>
                  <a:pt x="109138" y="92946"/>
                  <a:pt x="112666" y="109794"/>
                  <a:pt x="105258" y="123057"/>
                </a:cubicBezTo>
                <a:cubicBezTo>
                  <a:pt x="100672" y="131302"/>
                  <a:pt x="92558" y="136321"/>
                  <a:pt x="83386" y="137755"/>
                </a:cubicBezTo>
                <a:cubicBezTo>
                  <a:pt x="83033" y="137755"/>
                  <a:pt x="83033" y="137755"/>
                  <a:pt x="83033" y="137755"/>
                </a:cubicBezTo>
                <a:cubicBezTo>
                  <a:pt x="80563" y="137755"/>
                  <a:pt x="78447" y="135962"/>
                  <a:pt x="78447" y="133812"/>
                </a:cubicBezTo>
                <a:cubicBezTo>
                  <a:pt x="78094" y="131302"/>
                  <a:pt x="79858" y="128793"/>
                  <a:pt x="82327" y="128793"/>
                </a:cubicBezTo>
                <a:cubicBezTo>
                  <a:pt x="88677" y="127718"/>
                  <a:pt x="93969" y="124133"/>
                  <a:pt x="97497" y="118397"/>
                </a:cubicBezTo>
                <a:cubicBezTo>
                  <a:pt x="102436" y="109436"/>
                  <a:pt x="100319" y="97606"/>
                  <a:pt x="91500" y="91512"/>
                </a:cubicBezTo>
                <a:cubicBezTo>
                  <a:pt x="89736" y="90078"/>
                  <a:pt x="89030" y="87210"/>
                  <a:pt x="90441" y="85060"/>
                </a:cubicBezTo>
                <a:cubicBezTo>
                  <a:pt x="92205" y="83267"/>
                  <a:pt x="95027" y="82550"/>
                  <a:pt x="96791" y="83984"/>
                </a:cubicBezTo>
                <a:close/>
                <a:moveTo>
                  <a:pt x="230909" y="79930"/>
                </a:moveTo>
                <a:cubicBezTo>
                  <a:pt x="238468" y="82072"/>
                  <a:pt x="244947" y="86712"/>
                  <a:pt x="248907" y="93494"/>
                </a:cubicBezTo>
                <a:cubicBezTo>
                  <a:pt x="252866" y="100276"/>
                  <a:pt x="253946" y="108486"/>
                  <a:pt x="251786" y="115982"/>
                </a:cubicBezTo>
                <a:cubicBezTo>
                  <a:pt x="249987" y="123835"/>
                  <a:pt x="244947" y="129903"/>
                  <a:pt x="238108" y="133830"/>
                </a:cubicBezTo>
                <a:cubicBezTo>
                  <a:pt x="233429" y="136328"/>
                  <a:pt x="228389" y="137756"/>
                  <a:pt x="223350" y="137756"/>
                </a:cubicBezTo>
                <a:cubicBezTo>
                  <a:pt x="220470" y="137756"/>
                  <a:pt x="217951" y="137399"/>
                  <a:pt x="215431" y="136685"/>
                </a:cubicBezTo>
                <a:cubicBezTo>
                  <a:pt x="207512" y="134901"/>
                  <a:pt x="201393" y="129903"/>
                  <a:pt x="197433" y="123121"/>
                </a:cubicBezTo>
                <a:cubicBezTo>
                  <a:pt x="193474" y="116339"/>
                  <a:pt x="192394" y="108486"/>
                  <a:pt x="194554" y="100633"/>
                </a:cubicBezTo>
                <a:cubicBezTo>
                  <a:pt x="196353" y="93137"/>
                  <a:pt x="201393" y="86712"/>
                  <a:pt x="208232" y="82786"/>
                </a:cubicBezTo>
                <a:cubicBezTo>
                  <a:pt x="215071" y="78859"/>
                  <a:pt x="223350" y="77788"/>
                  <a:pt x="230909" y="79930"/>
                </a:cubicBezTo>
                <a:close/>
                <a:moveTo>
                  <a:pt x="150938" y="47492"/>
                </a:moveTo>
                <a:cubicBezTo>
                  <a:pt x="139740" y="47492"/>
                  <a:pt x="130348" y="56522"/>
                  <a:pt x="130348" y="68082"/>
                </a:cubicBezTo>
                <a:cubicBezTo>
                  <a:pt x="130348" y="79641"/>
                  <a:pt x="139740" y="89033"/>
                  <a:pt x="150938" y="89033"/>
                </a:cubicBezTo>
                <a:cubicBezTo>
                  <a:pt x="162497" y="89033"/>
                  <a:pt x="171889" y="79641"/>
                  <a:pt x="171889" y="68082"/>
                </a:cubicBezTo>
                <a:cubicBezTo>
                  <a:pt x="171889" y="56522"/>
                  <a:pt x="162497" y="47492"/>
                  <a:pt x="150938" y="47492"/>
                </a:cubicBezTo>
                <a:close/>
                <a:moveTo>
                  <a:pt x="150938" y="38100"/>
                </a:moveTo>
                <a:cubicBezTo>
                  <a:pt x="167554" y="38100"/>
                  <a:pt x="180920" y="51465"/>
                  <a:pt x="180920" y="68082"/>
                </a:cubicBezTo>
                <a:cubicBezTo>
                  <a:pt x="180920" y="84699"/>
                  <a:pt x="167554" y="98064"/>
                  <a:pt x="150938" y="98064"/>
                </a:cubicBezTo>
                <a:cubicBezTo>
                  <a:pt x="134321" y="98064"/>
                  <a:pt x="120956" y="84699"/>
                  <a:pt x="120956" y="68082"/>
                </a:cubicBezTo>
                <a:cubicBezTo>
                  <a:pt x="120956" y="51465"/>
                  <a:pt x="134321" y="38100"/>
                  <a:pt x="150938" y="38100"/>
                </a:cubicBezTo>
                <a:close/>
                <a:moveTo>
                  <a:pt x="41400" y="11537"/>
                </a:moveTo>
                <a:cubicBezTo>
                  <a:pt x="33794" y="20190"/>
                  <a:pt x="16410" y="41822"/>
                  <a:pt x="10616" y="63815"/>
                </a:cubicBezTo>
                <a:cubicBezTo>
                  <a:pt x="6632" y="80040"/>
                  <a:pt x="9891" y="92659"/>
                  <a:pt x="21481" y="102033"/>
                </a:cubicBezTo>
                <a:cubicBezTo>
                  <a:pt x="22929" y="101312"/>
                  <a:pt x="24740" y="100230"/>
                  <a:pt x="26551" y="99509"/>
                </a:cubicBezTo>
                <a:cubicBezTo>
                  <a:pt x="24378" y="90135"/>
                  <a:pt x="21481" y="67420"/>
                  <a:pt x="33432" y="37496"/>
                </a:cubicBezTo>
                <a:cubicBezTo>
                  <a:pt x="34519" y="34972"/>
                  <a:pt x="37416" y="33890"/>
                  <a:pt x="39589" y="34972"/>
                </a:cubicBezTo>
                <a:cubicBezTo>
                  <a:pt x="42124" y="35693"/>
                  <a:pt x="42849" y="38577"/>
                  <a:pt x="42124" y="40741"/>
                </a:cubicBezTo>
                <a:cubicBezTo>
                  <a:pt x="30535" y="69223"/>
                  <a:pt x="33794" y="90495"/>
                  <a:pt x="35605" y="98067"/>
                </a:cubicBezTo>
                <a:cubicBezTo>
                  <a:pt x="45022" y="97346"/>
                  <a:pt x="55887" y="98427"/>
                  <a:pt x="61319" y="102033"/>
                </a:cubicBezTo>
                <a:cubicBezTo>
                  <a:pt x="77617" y="88332"/>
                  <a:pt x="77617" y="67781"/>
                  <a:pt x="62043" y="40020"/>
                </a:cubicBezTo>
                <a:cubicBezTo>
                  <a:pt x="54800" y="27401"/>
                  <a:pt x="46108" y="16945"/>
                  <a:pt x="41400" y="11537"/>
                </a:cubicBezTo>
                <a:close/>
                <a:moveTo>
                  <a:pt x="151761" y="0"/>
                </a:moveTo>
                <a:cubicBezTo>
                  <a:pt x="235390" y="0"/>
                  <a:pt x="303159" y="67781"/>
                  <a:pt x="303159" y="151426"/>
                </a:cubicBezTo>
                <a:cubicBezTo>
                  <a:pt x="303159" y="197575"/>
                  <a:pt x="282251" y="240840"/>
                  <a:pt x="245483" y="270044"/>
                </a:cubicBezTo>
                <a:cubicBezTo>
                  <a:pt x="231785" y="280860"/>
                  <a:pt x="213762" y="283023"/>
                  <a:pt x="197901" y="275452"/>
                </a:cubicBezTo>
                <a:cubicBezTo>
                  <a:pt x="182401" y="267880"/>
                  <a:pt x="172668" y="252377"/>
                  <a:pt x="172668" y="234711"/>
                </a:cubicBezTo>
                <a:cubicBezTo>
                  <a:pt x="172668" y="228942"/>
                  <a:pt x="170145" y="223534"/>
                  <a:pt x="165459" y="219568"/>
                </a:cubicBezTo>
                <a:cubicBezTo>
                  <a:pt x="161494" y="215602"/>
                  <a:pt x="155726" y="213800"/>
                  <a:pt x="149598" y="214160"/>
                </a:cubicBezTo>
                <a:cubicBezTo>
                  <a:pt x="139144" y="215242"/>
                  <a:pt x="131214" y="224976"/>
                  <a:pt x="131214" y="236153"/>
                </a:cubicBezTo>
                <a:cubicBezTo>
                  <a:pt x="131214" y="271125"/>
                  <a:pt x="103818" y="300329"/>
                  <a:pt x="68492" y="302853"/>
                </a:cubicBezTo>
                <a:cubicBezTo>
                  <a:pt x="65969" y="302853"/>
                  <a:pt x="64166" y="300689"/>
                  <a:pt x="63806" y="298526"/>
                </a:cubicBezTo>
                <a:cubicBezTo>
                  <a:pt x="63806" y="296002"/>
                  <a:pt x="65608" y="293479"/>
                  <a:pt x="68132" y="293479"/>
                </a:cubicBezTo>
                <a:cubicBezTo>
                  <a:pt x="98411" y="291676"/>
                  <a:pt x="121842" y="266438"/>
                  <a:pt x="121842" y="236153"/>
                </a:cubicBezTo>
                <a:cubicBezTo>
                  <a:pt x="121842" y="220289"/>
                  <a:pt x="133737" y="206589"/>
                  <a:pt x="148877" y="205147"/>
                </a:cubicBezTo>
                <a:cubicBezTo>
                  <a:pt x="157168" y="204426"/>
                  <a:pt x="165459" y="206949"/>
                  <a:pt x="171587" y="212718"/>
                </a:cubicBezTo>
                <a:cubicBezTo>
                  <a:pt x="178075" y="218487"/>
                  <a:pt x="181680" y="226419"/>
                  <a:pt x="181680" y="234711"/>
                </a:cubicBezTo>
                <a:cubicBezTo>
                  <a:pt x="181680" y="248772"/>
                  <a:pt x="189250" y="261030"/>
                  <a:pt x="201866" y="267159"/>
                </a:cubicBezTo>
                <a:cubicBezTo>
                  <a:pt x="214483" y="273289"/>
                  <a:pt x="229262" y="271486"/>
                  <a:pt x="240076" y="262833"/>
                </a:cubicBezTo>
                <a:cubicBezTo>
                  <a:pt x="274321" y="235793"/>
                  <a:pt x="294147" y="195052"/>
                  <a:pt x="294147" y="151426"/>
                </a:cubicBezTo>
                <a:cubicBezTo>
                  <a:pt x="294147" y="72829"/>
                  <a:pt x="229983" y="9374"/>
                  <a:pt x="151761" y="9374"/>
                </a:cubicBezTo>
                <a:cubicBezTo>
                  <a:pt x="128691" y="9374"/>
                  <a:pt x="105621" y="14782"/>
                  <a:pt x="85434" y="25959"/>
                </a:cubicBezTo>
                <a:cubicBezTo>
                  <a:pt x="82911" y="27040"/>
                  <a:pt x="80388" y="26319"/>
                  <a:pt x="78946" y="24156"/>
                </a:cubicBezTo>
                <a:cubicBezTo>
                  <a:pt x="77864" y="21632"/>
                  <a:pt x="78946" y="19108"/>
                  <a:pt x="80748" y="17666"/>
                </a:cubicBezTo>
                <a:cubicBezTo>
                  <a:pt x="102737" y="6489"/>
                  <a:pt x="127249" y="0"/>
                  <a:pt x="151761" y="0"/>
                </a:cubicBezTo>
                <a:close/>
                <a:moveTo>
                  <a:pt x="41400" y="0"/>
                </a:moveTo>
                <a:cubicBezTo>
                  <a:pt x="42486" y="0"/>
                  <a:pt x="43573" y="360"/>
                  <a:pt x="44659" y="1442"/>
                </a:cubicBezTo>
                <a:cubicBezTo>
                  <a:pt x="45022" y="2163"/>
                  <a:pt x="58784" y="16585"/>
                  <a:pt x="69649" y="35693"/>
                </a:cubicBezTo>
                <a:cubicBezTo>
                  <a:pt x="88119" y="67420"/>
                  <a:pt x="87033" y="93019"/>
                  <a:pt x="66752" y="109243"/>
                </a:cubicBezTo>
                <a:cubicBezTo>
                  <a:pt x="66752" y="109604"/>
                  <a:pt x="66752" y="109604"/>
                  <a:pt x="66752" y="109965"/>
                </a:cubicBezTo>
                <a:cubicBezTo>
                  <a:pt x="68200" y="118978"/>
                  <a:pt x="88844" y="257425"/>
                  <a:pt x="44659" y="301411"/>
                </a:cubicBezTo>
                <a:cubicBezTo>
                  <a:pt x="43573" y="302492"/>
                  <a:pt x="42486" y="302853"/>
                  <a:pt x="41400" y="302853"/>
                </a:cubicBezTo>
                <a:cubicBezTo>
                  <a:pt x="39951" y="302853"/>
                  <a:pt x="38865" y="302492"/>
                  <a:pt x="38140" y="301411"/>
                </a:cubicBezTo>
                <a:cubicBezTo>
                  <a:pt x="-6044" y="257425"/>
                  <a:pt x="14237" y="118978"/>
                  <a:pt x="15686" y="109965"/>
                </a:cubicBezTo>
                <a:cubicBezTo>
                  <a:pt x="15686" y="109604"/>
                  <a:pt x="15686" y="109604"/>
                  <a:pt x="15686" y="109243"/>
                </a:cubicBezTo>
                <a:cubicBezTo>
                  <a:pt x="1924" y="97706"/>
                  <a:pt x="-3147" y="81482"/>
                  <a:pt x="1924" y="61652"/>
                </a:cubicBezTo>
                <a:cubicBezTo>
                  <a:pt x="9167" y="31367"/>
                  <a:pt x="36692" y="2884"/>
                  <a:pt x="38140" y="1442"/>
                </a:cubicBezTo>
                <a:cubicBezTo>
                  <a:pt x="38865" y="360"/>
                  <a:pt x="39951" y="0"/>
                  <a:pt x="41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600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291D6-DCD2-23AC-53CC-97379D55A8F8}"/>
              </a:ext>
            </a:extLst>
          </p:cNvPr>
          <p:cNvSpPr txBox="1"/>
          <p:nvPr/>
        </p:nvSpPr>
        <p:spPr>
          <a:xfrm>
            <a:off x="7930166" y="1746717"/>
            <a:ext cx="116891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EA792-331C-ACAB-56DE-A755E1B24751}"/>
              </a:ext>
            </a:extLst>
          </p:cNvPr>
          <p:cNvSpPr txBox="1"/>
          <p:nvPr/>
        </p:nvSpPr>
        <p:spPr>
          <a:xfrm>
            <a:off x="8699927" y="5156203"/>
            <a:ext cx="1168910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A8CE175-149F-1243-2565-887AFEB5C3A4}"/>
              </a:ext>
            </a:extLst>
          </p:cNvPr>
          <p:cNvSpPr txBox="1">
            <a:spLocks/>
          </p:cNvSpPr>
          <p:nvPr/>
        </p:nvSpPr>
        <p:spPr>
          <a:xfrm>
            <a:off x="6490565" y="3548590"/>
            <a:ext cx="1378664" cy="923330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313639-4CA5-E842-AAE6-DA653C86863E}"/>
              </a:ext>
            </a:extLst>
          </p:cNvPr>
          <p:cNvSpPr txBox="1">
            <a:spLocks/>
          </p:cNvSpPr>
          <p:nvPr/>
        </p:nvSpPr>
        <p:spPr>
          <a:xfrm>
            <a:off x="9828983" y="3115313"/>
            <a:ext cx="1378664" cy="923330"/>
          </a:xfrm>
          <a:prstGeom prst="rect">
            <a:avLst/>
          </a:prstGeom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</a:t>
            </a:r>
          </a:p>
        </p:txBody>
      </p:sp>
      <p:sp>
        <p:nvSpPr>
          <p:cNvPr id="15" name="Freeform 808">
            <a:extLst>
              <a:ext uri="{FF2B5EF4-FFF2-40B4-BE49-F238E27FC236}">
                <a16:creationId xmlns:a16="http://schemas.microsoft.com/office/drawing/2014/main" id="{93316E7F-489B-F9F3-4F24-2FCACAB9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531" y="3293437"/>
            <a:ext cx="1071705" cy="1026580"/>
          </a:xfrm>
          <a:custGeom>
            <a:avLst/>
            <a:gdLst/>
            <a:ahLst/>
            <a:cxnLst/>
            <a:rect l="0" t="0" r="r" b="b"/>
            <a:pathLst>
              <a:path w="302272" h="288346">
                <a:moveTo>
                  <a:pt x="122125" y="250606"/>
                </a:moveTo>
                <a:lnTo>
                  <a:pt x="189025" y="250606"/>
                </a:lnTo>
                <a:cubicBezTo>
                  <a:pt x="191529" y="250606"/>
                  <a:pt x="193317" y="252723"/>
                  <a:pt x="193317" y="255192"/>
                </a:cubicBezTo>
                <a:cubicBezTo>
                  <a:pt x="193317" y="257662"/>
                  <a:pt x="191529" y="259778"/>
                  <a:pt x="189025" y="259778"/>
                </a:cubicBezTo>
                <a:lnTo>
                  <a:pt x="122125" y="259778"/>
                </a:lnTo>
                <a:cubicBezTo>
                  <a:pt x="119621" y="259778"/>
                  <a:pt x="117475" y="257662"/>
                  <a:pt x="117475" y="255192"/>
                </a:cubicBezTo>
                <a:cubicBezTo>
                  <a:pt x="117475" y="252723"/>
                  <a:pt x="119621" y="250606"/>
                  <a:pt x="122125" y="250606"/>
                </a:cubicBezTo>
                <a:close/>
                <a:moveTo>
                  <a:pt x="67820" y="223618"/>
                </a:moveTo>
                <a:lnTo>
                  <a:pt x="163234" y="223618"/>
                </a:lnTo>
                <a:cubicBezTo>
                  <a:pt x="165754" y="223618"/>
                  <a:pt x="167915" y="225816"/>
                  <a:pt x="167915" y="228381"/>
                </a:cubicBezTo>
                <a:cubicBezTo>
                  <a:pt x="167915" y="230579"/>
                  <a:pt x="165754" y="232777"/>
                  <a:pt x="163234" y="232777"/>
                </a:cubicBezTo>
                <a:lnTo>
                  <a:pt x="67820" y="232777"/>
                </a:lnTo>
                <a:cubicBezTo>
                  <a:pt x="65300" y="232777"/>
                  <a:pt x="63500" y="230579"/>
                  <a:pt x="63500" y="228381"/>
                </a:cubicBezTo>
                <a:cubicBezTo>
                  <a:pt x="63500" y="225816"/>
                  <a:pt x="65300" y="223618"/>
                  <a:pt x="67820" y="223618"/>
                </a:cubicBezTo>
                <a:close/>
                <a:moveTo>
                  <a:pt x="120545" y="196631"/>
                </a:moveTo>
                <a:lnTo>
                  <a:pt x="225171" y="196631"/>
                </a:lnTo>
                <a:cubicBezTo>
                  <a:pt x="227679" y="196631"/>
                  <a:pt x="229829" y="198829"/>
                  <a:pt x="229829" y="201027"/>
                </a:cubicBezTo>
                <a:cubicBezTo>
                  <a:pt x="229829" y="203958"/>
                  <a:pt x="227679" y="205790"/>
                  <a:pt x="225171" y="205790"/>
                </a:cubicBezTo>
                <a:lnTo>
                  <a:pt x="120545" y="205790"/>
                </a:lnTo>
                <a:cubicBezTo>
                  <a:pt x="118037" y="205790"/>
                  <a:pt x="115887" y="203958"/>
                  <a:pt x="115887" y="201027"/>
                </a:cubicBezTo>
                <a:cubicBezTo>
                  <a:pt x="115887" y="198829"/>
                  <a:pt x="118037" y="196631"/>
                  <a:pt x="120545" y="196631"/>
                </a:cubicBezTo>
                <a:close/>
                <a:moveTo>
                  <a:pt x="28107" y="196631"/>
                </a:moveTo>
                <a:lnTo>
                  <a:pt x="92183" y="196631"/>
                </a:lnTo>
                <a:cubicBezTo>
                  <a:pt x="94331" y="196631"/>
                  <a:pt x="96479" y="198829"/>
                  <a:pt x="96479" y="201027"/>
                </a:cubicBezTo>
                <a:cubicBezTo>
                  <a:pt x="96479" y="203958"/>
                  <a:pt x="94331" y="205790"/>
                  <a:pt x="92183" y="205790"/>
                </a:cubicBezTo>
                <a:lnTo>
                  <a:pt x="28107" y="205790"/>
                </a:lnTo>
                <a:cubicBezTo>
                  <a:pt x="25602" y="205790"/>
                  <a:pt x="23812" y="203958"/>
                  <a:pt x="23812" y="201027"/>
                </a:cubicBezTo>
                <a:cubicBezTo>
                  <a:pt x="23812" y="198829"/>
                  <a:pt x="25602" y="196631"/>
                  <a:pt x="28107" y="196631"/>
                </a:cubicBezTo>
                <a:close/>
                <a:moveTo>
                  <a:pt x="165014" y="159616"/>
                </a:moveTo>
                <a:cubicBezTo>
                  <a:pt x="167417" y="158531"/>
                  <a:pt x="169820" y="159616"/>
                  <a:pt x="170850" y="162148"/>
                </a:cubicBezTo>
                <a:cubicBezTo>
                  <a:pt x="173252" y="168297"/>
                  <a:pt x="174282" y="175170"/>
                  <a:pt x="174282" y="182042"/>
                </a:cubicBezTo>
                <a:cubicBezTo>
                  <a:pt x="174282" y="184936"/>
                  <a:pt x="172223" y="186745"/>
                  <a:pt x="169820" y="186745"/>
                </a:cubicBezTo>
                <a:cubicBezTo>
                  <a:pt x="167417" y="186745"/>
                  <a:pt x="165357" y="184936"/>
                  <a:pt x="165357" y="182042"/>
                </a:cubicBezTo>
                <a:cubicBezTo>
                  <a:pt x="165357" y="176617"/>
                  <a:pt x="164327" y="170829"/>
                  <a:pt x="162611" y="165404"/>
                </a:cubicBezTo>
                <a:cubicBezTo>
                  <a:pt x="161925" y="162872"/>
                  <a:pt x="162954" y="160340"/>
                  <a:pt x="165014" y="159616"/>
                </a:cubicBezTo>
                <a:close/>
                <a:moveTo>
                  <a:pt x="126553" y="141068"/>
                </a:moveTo>
                <a:cubicBezTo>
                  <a:pt x="134106" y="141068"/>
                  <a:pt x="140940" y="144045"/>
                  <a:pt x="144896" y="148882"/>
                </a:cubicBezTo>
                <a:cubicBezTo>
                  <a:pt x="149212" y="144045"/>
                  <a:pt x="155686" y="141068"/>
                  <a:pt x="163239" y="141068"/>
                </a:cubicBezTo>
                <a:cubicBezTo>
                  <a:pt x="165757" y="141068"/>
                  <a:pt x="167916" y="142929"/>
                  <a:pt x="167916" y="145533"/>
                </a:cubicBezTo>
                <a:cubicBezTo>
                  <a:pt x="167916" y="148510"/>
                  <a:pt x="165757" y="150370"/>
                  <a:pt x="163239" y="150370"/>
                </a:cubicBezTo>
                <a:cubicBezTo>
                  <a:pt x="155686" y="150370"/>
                  <a:pt x="149572" y="154835"/>
                  <a:pt x="149572" y="160044"/>
                </a:cubicBezTo>
                <a:cubicBezTo>
                  <a:pt x="149572" y="162649"/>
                  <a:pt x="147414" y="164509"/>
                  <a:pt x="144896" y="164509"/>
                </a:cubicBezTo>
                <a:cubicBezTo>
                  <a:pt x="142378" y="164509"/>
                  <a:pt x="140580" y="162649"/>
                  <a:pt x="140580" y="160044"/>
                </a:cubicBezTo>
                <a:cubicBezTo>
                  <a:pt x="140580" y="154835"/>
                  <a:pt x="134106" y="150370"/>
                  <a:pt x="126553" y="150370"/>
                </a:cubicBezTo>
                <a:cubicBezTo>
                  <a:pt x="124035" y="150370"/>
                  <a:pt x="122237" y="148510"/>
                  <a:pt x="122237" y="145533"/>
                </a:cubicBezTo>
                <a:cubicBezTo>
                  <a:pt x="122237" y="142929"/>
                  <a:pt x="124035" y="141068"/>
                  <a:pt x="126553" y="141068"/>
                </a:cubicBezTo>
                <a:close/>
                <a:moveTo>
                  <a:pt x="118756" y="126781"/>
                </a:moveTo>
                <a:cubicBezTo>
                  <a:pt x="121290" y="126781"/>
                  <a:pt x="123463" y="128602"/>
                  <a:pt x="123463" y="131516"/>
                </a:cubicBezTo>
                <a:cubicBezTo>
                  <a:pt x="123463" y="134065"/>
                  <a:pt x="121290" y="135886"/>
                  <a:pt x="118756" y="135886"/>
                </a:cubicBezTo>
                <a:cubicBezTo>
                  <a:pt x="92687" y="135886"/>
                  <a:pt x="71325" y="157373"/>
                  <a:pt x="71325" y="183595"/>
                </a:cubicBezTo>
                <a:cubicBezTo>
                  <a:pt x="71325" y="186508"/>
                  <a:pt x="69153" y="188329"/>
                  <a:pt x="66619" y="188329"/>
                </a:cubicBezTo>
                <a:cubicBezTo>
                  <a:pt x="64446" y="188329"/>
                  <a:pt x="61912" y="186508"/>
                  <a:pt x="61912" y="183595"/>
                </a:cubicBezTo>
                <a:cubicBezTo>
                  <a:pt x="61912" y="152274"/>
                  <a:pt x="87618" y="126781"/>
                  <a:pt x="118756" y="126781"/>
                </a:cubicBezTo>
                <a:close/>
                <a:moveTo>
                  <a:pt x="185651" y="118843"/>
                </a:moveTo>
                <a:cubicBezTo>
                  <a:pt x="192844" y="118843"/>
                  <a:pt x="199678" y="121774"/>
                  <a:pt x="203994" y="126537"/>
                </a:cubicBezTo>
                <a:cubicBezTo>
                  <a:pt x="207950" y="121774"/>
                  <a:pt x="214784" y="118843"/>
                  <a:pt x="221977" y="118843"/>
                </a:cubicBezTo>
                <a:cubicBezTo>
                  <a:pt x="224854" y="118843"/>
                  <a:pt x="226653" y="121041"/>
                  <a:pt x="226653" y="123606"/>
                </a:cubicBezTo>
                <a:cubicBezTo>
                  <a:pt x="226653" y="126170"/>
                  <a:pt x="224854" y="128368"/>
                  <a:pt x="221977" y="128368"/>
                </a:cubicBezTo>
                <a:cubicBezTo>
                  <a:pt x="214784" y="128368"/>
                  <a:pt x="208310" y="132398"/>
                  <a:pt x="208310" y="137527"/>
                </a:cubicBezTo>
                <a:cubicBezTo>
                  <a:pt x="208310" y="140092"/>
                  <a:pt x="206511" y="142290"/>
                  <a:pt x="203994" y="142290"/>
                </a:cubicBezTo>
                <a:cubicBezTo>
                  <a:pt x="201476" y="142290"/>
                  <a:pt x="199318" y="140092"/>
                  <a:pt x="199318" y="137527"/>
                </a:cubicBezTo>
                <a:cubicBezTo>
                  <a:pt x="199318" y="132398"/>
                  <a:pt x="192844" y="128368"/>
                  <a:pt x="185651" y="128368"/>
                </a:cubicBezTo>
                <a:cubicBezTo>
                  <a:pt x="183133" y="128368"/>
                  <a:pt x="180975" y="126170"/>
                  <a:pt x="180975" y="123606"/>
                </a:cubicBezTo>
                <a:cubicBezTo>
                  <a:pt x="180975" y="121041"/>
                  <a:pt x="183133" y="118843"/>
                  <a:pt x="185651" y="118843"/>
                </a:cubicBezTo>
                <a:close/>
                <a:moveTo>
                  <a:pt x="9363" y="101734"/>
                </a:moveTo>
                <a:lnTo>
                  <a:pt x="9363" y="279340"/>
                </a:lnTo>
                <a:lnTo>
                  <a:pt x="244875" y="279340"/>
                </a:lnTo>
                <a:lnTo>
                  <a:pt x="244875" y="101734"/>
                </a:lnTo>
                <a:lnTo>
                  <a:pt x="9363" y="101734"/>
                </a:lnTo>
                <a:close/>
                <a:moveTo>
                  <a:pt x="187145" y="53756"/>
                </a:moveTo>
                <a:cubicBezTo>
                  <a:pt x="198272" y="53756"/>
                  <a:pt x="207603" y="62758"/>
                  <a:pt x="207603" y="74279"/>
                </a:cubicBezTo>
                <a:cubicBezTo>
                  <a:pt x="207603" y="78240"/>
                  <a:pt x="206168" y="82560"/>
                  <a:pt x="203655" y="86161"/>
                </a:cubicBezTo>
                <a:cubicBezTo>
                  <a:pt x="202937" y="87241"/>
                  <a:pt x="201502" y="87961"/>
                  <a:pt x="199707" y="87961"/>
                </a:cubicBezTo>
                <a:cubicBezTo>
                  <a:pt x="198989" y="87961"/>
                  <a:pt x="198272" y="87601"/>
                  <a:pt x="197554" y="87241"/>
                </a:cubicBezTo>
                <a:cubicBezTo>
                  <a:pt x="195400" y="85441"/>
                  <a:pt x="195041" y="82920"/>
                  <a:pt x="196477" y="80760"/>
                </a:cubicBezTo>
                <a:cubicBezTo>
                  <a:pt x="197554" y="78960"/>
                  <a:pt x="198272" y="76439"/>
                  <a:pt x="198272" y="74279"/>
                </a:cubicBezTo>
                <a:cubicBezTo>
                  <a:pt x="198272" y="68158"/>
                  <a:pt x="193247" y="62758"/>
                  <a:pt x="187145" y="62758"/>
                </a:cubicBezTo>
                <a:cubicBezTo>
                  <a:pt x="180685" y="62758"/>
                  <a:pt x="176019" y="68158"/>
                  <a:pt x="176019" y="74279"/>
                </a:cubicBezTo>
                <a:cubicBezTo>
                  <a:pt x="176019" y="76439"/>
                  <a:pt x="176378" y="78960"/>
                  <a:pt x="177814" y="80760"/>
                </a:cubicBezTo>
                <a:cubicBezTo>
                  <a:pt x="179249" y="82920"/>
                  <a:pt x="178890" y="85441"/>
                  <a:pt x="176737" y="87241"/>
                </a:cubicBezTo>
                <a:cubicBezTo>
                  <a:pt x="174583" y="88321"/>
                  <a:pt x="172071" y="87961"/>
                  <a:pt x="170276" y="86161"/>
                </a:cubicBezTo>
                <a:cubicBezTo>
                  <a:pt x="167764" y="82560"/>
                  <a:pt x="166687" y="78240"/>
                  <a:pt x="166687" y="74279"/>
                </a:cubicBezTo>
                <a:cubicBezTo>
                  <a:pt x="166687" y="62758"/>
                  <a:pt x="176019" y="53756"/>
                  <a:pt x="187145" y="53756"/>
                </a:cubicBezTo>
                <a:close/>
                <a:moveTo>
                  <a:pt x="114330" y="39790"/>
                </a:moveTo>
                <a:cubicBezTo>
                  <a:pt x="109284" y="39425"/>
                  <a:pt x="104598" y="42707"/>
                  <a:pt x="103517" y="47448"/>
                </a:cubicBezTo>
                <a:cubicBezTo>
                  <a:pt x="103156" y="48907"/>
                  <a:pt x="101714" y="50366"/>
                  <a:pt x="100273" y="50730"/>
                </a:cubicBezTo>
                <a:cubicBezTo>
                  <a:pt x="98470" y="51460"/>
                  <a:pt x="96668" y="50730"/>
                  <a:pt x="95587" y="49636"/>
                </a:cubicBezTo>
                <a:cubicBezTo>
                  <a:pt x="95226" y="48907"/>
                  <a:pt x="94506" y="48542"/>
                  <a:pt x="93424" y="48178"/>
                </a:cubicBezTo>
                <a:lnTo>
                  <a:pt x="93064" y="48178"/>
                </a:lnTo>
                <a:cubicBezTo>
                  <a:pt x="91261" y="48178"/>
                  <a:pt x="89820" y="49636"/>
                  <a:pt x="89459" y="51460"/>
                </a:cubicBezTo>
                <a:cubicBezTo>
                  <a:pt x="89459" y="52189"/>
                  <a:pt x="89459" y="52554"/>
                  <a:pt x="89820" y="53283"/>
                </a:cubicBezTo>
                <a:cubicBezTo>
                  <a:pt x="90541" y="54743"/>
                  <a:pt x="90541" y="56201"/>
                  <a:pt x="89459" y="57660"/>
                </a:cubicBezTo>
                <a:cubicBezTo>
                  <a:pt x="88738" y="58754"/>
                  <a:pt x="87297" y="59484"/>
                  <a:pt x="85855" y="59484"/>
                </a:cubicBezTo>
                <a:cubicBezTo>
                  <a:pt x="83692" y="59848"/>
                  <a:pt x="81890" y="61672"/>
                  <a:pt x="81529" y="64225"/>
                </a:cubicBezTo>
                <a:cubicBezTo>
                  <a:pt x="81169" y="65319"/>
                  <a:pt x="81890" y="66778"/>
                  <a:pt x="82611" y="67872"/>
                </a:cubicBezTo>
                <a:cubicBezTo>
                  <a:pt x="83332" y="68966"/>
                  <a:pt x="84413" y="69330"/>
                  <a:pt x="85855" y="69695"/>
                </a:cubicBezTo>
                <a:lnTo>
                  <a:pt x="127306" y="74071"/>
                </a:lnTo>
                <a:cubicBezTo>
                  <a:pt x="129469" y="74436"/>
                  <a:pt x="131271" y="73707"/>
                  <a:pt x="133074" y="72613"/>
                </a:cubicBezTo>
                <a:cubicBezTo>
                  <a:pt x="134515" y="71154"/>
                  <a:pt x="135597" y="69330"/>
                  <a:pt x="135957" y="67142"/>
                </a:cubicBezTo>
                <a:cubicBezTo>
                  <a:pt x="136318" y="65319"/>
                  <a:pt x="135597" y="63131"/>
                  <a:pt x="134155" y="61672"/>
                </a:cubicBezTo>
                <a:cubicBezTo>
                  <a:pt x="133074" y="59848"/>
                  <a:pt x="131271" y="59119"/>
                  <a:pt x="129109" y="58754"/>
                </a:cubicBezTo>
                <a:cubicBezTo>
                  <a:pt x="128748" y="58754"/>
                  <a:pt x="128027" y="58754"/>
                  <a:pt x="127667" y="58754"/>
                </a:cubicBezTo>
                <a:cubicBezTo>
                  <a:pt x="125865" y="59119"/>
                  <a:pt x="124423" y="58390"/>
                  <a:pt x="123702" y="56931"/>
                </a:cubicBezTo>
                <a:cubicBezTo>
                  <a:pt x="122621" y="55837"/>
                  <a:pt x="122260" y="54378"/>
                  <a:pt x="122621" y="52554"/>
                </a:cubicBezTo>
                <a:cubicBezTo>
                  <a:pt x="122621" y="52189"/>
                  <a:pt x="122981" y="51460"/>
                  <a:pt x="122981" y="51095"/>
                </a:cubicBezTo>
                <a:cubicBezTo>
                  <a:pt x="123702" y="45260"/>
                  <a:pt x="119737" y="40519"/>
                  <a:pt x="114330" y="39790"/>
                </a:cubicBezTo>
                <a:close/>
                <a:moveTo>
                  <a:pt x="115051" y="30672"/>
                </a:moveTo>
                <a:cubicBezTo>
                  <a:pt x="125144" y="31766"/>
                  <a:pt x="132353" y="40154"/>
                  <a:pt x="132353" y="50001"/>
                </a:cubicBezTo>
                <a:cubicBezTo>
                  <a:pt x="135957" y="50730"/>
                  <a:pt x="139201" y="52554"/>
                  <a:pt x="141364" y="55837"/>
                </a:cubicBezTo>
                <a:cubicBezTo>
                  <a:pt x="144248" y="59119"/>
                  <a:pt x="145689" y="63495"/>
                  <a:pt x="144968" y="68236"/>
                </a:cubicBezTo>
                <a:cubicBezTo>
                  <a:pt x="144608" y="72613"/>
                  <a:pt x="142445" y="76624"/>
                  <a:pt x="138841" y="79907"/>
                </a:cubicBezTo>
                <a:cubicBezTo>
                  <a:pt x="135957" y="82095"/>
                  <a:pt x="131992" y="83554"/>
                  <a:pt x="128388" y="83554"/>
                </a:cubicBezTo>
                <a:cubicBezTo>
                  <a:pt x="127667" y="83554"/>
                  <a:pt x="126946" y="83554"/>
                  <a:pt x="126585" y="83554"/>
                </a:cubicBezTo>
                <a:lnTo>
                  <a:pt x="84773" y="78813"/>
                </a:lnTo>
                <a:cubicBezTo>
                  <a:pt x="77204" y="78083"/>
                  <a:pt x="71437" y="70789"/>
                  <a:pt x="72518" y="63131"/>
                </a:cubicBezTo>
                <a:cubicBezTo>
                  <a:pt x="72879" y="58025"/>
                  <a:pt x="76123" y="54013"/>
                  <a:pt x="80448" y="51825"/>
                </a:cubicBezTo>
                <a:cubicBezTo>
                  <a:pt x="80448" y="51460"/>
                  <a:pt x="80448" y="50730"/>
                  <a:pt x="80448" y="50366"/>
                </a:cubicBezTo>
                <a:cubicBezTo>
                  <a:pt x="81169" y="43437"/>
                  <a:pt x="87297" y="38331"/>
                  <a:pt x="94506" y="39060"/>
                </a:cubicBezTo>
                <a:cubicBezTo>
                  <a:pt x="95226" y="39425"/>
                  <a:pt x="96308" y="39425"/>
                  <a:pt x="97029" y="39790"/>
                </a:cubicBezTo>
                <a:cubicBezTo>
                  <a:pt x="100633" y="33590"/>
                  <a:pt x="107842" y="29943"/>
                  <a:pt x="115051" y="30672"/>
                </a:cubicBezTo>
                <a:close/>
                <a:moveTo>
                  <a:pt x="58698" y="9868"/>
                </a:moveTo>
                <a:lnTo>
                  <a:pt x="48975" y="92727"/>
                </a:lnTo>
                <a:lnTo>
                  <a:pt x="249556" y="92727"/>
                </a:lnTo>
                <a:cubicBezTo>
                  <a:pt x="252077" y="92727"/>
                  <a:pt x="254237" y="94528"/>
                  <a:pt x="254237" y="97050"/>
                </a:cubicBezTo>
                <a:lnTo>
                  <a:pt x="254237" y="211612"/>
                </a:lnTo>
                <a:lnTo>
                  <a:pt x="271883" y="213773"/>
                </a:lnTo>
                <a:lnTo>
                  <a:pt x="292769" y="37247"/>
                </a:lnTo>
                <a:lnTo>
                  <a:pt x="58698" y="9868"/>
                </a:lnTo>
                <a:close/>
                <a:moveTo>
                  <a:pt x="55096" y="141"/>
                </a:moveTo>
                <a:lnTo>
                  <a:pt x="298171" y="28961"/>
                </a:lnTo>
                <a:cubicBezTo>
                  <a:pt x="300691" y="29322"/>
                  <a:pt x="302852" y="31483"/>
                  <a:pt x="302132" y="34005"/>
                </a:cubicBezTo>
                <a:lnTo>
                  <a:pt x="280165" y="219537"/>
                </a:lnTo>
                <a:cubicBezTo>
                  <a:pt x="280165" y="220618"/>
                  <a:pt x="279805" y="221699"/>
                  <a:pt x="278725" y="222419"/>
                </a:cubicBezTo>
                <a:cubicBezTo>
                  <a:pt x="277644" y="223140"/>
                  <a:pt x="276924" y="223500"/>
                  <a:pt x="275844" y="223500"/>
                </a:cubicBezTo>
                <a:cubicBezTo>
                  <a:pt x="275844" y="223500"/>
                  <a:pt x="275484" y="223500"/>
                  <a:pt x="275124" y="223500"/>
                </a:cubicBezTo>
                <a:lnTo>
                  <a:pt x="254237" y="220978"/>
                </a:lnTo>
                <a:lnTo>
                  <a:pt x="254237" y="284023"/>
                </a:lnTo>
                <a:cubicBezTo>
                  <a:pt x="254237" y="286184"/>
                  <a:pt x="252077" y="288346"/>
                  <a:pt x="249556" y="288346"/>
                </a:cubicBezTo>
                <a:lnTo>
                  <a:pt x="4681" y="288346"/>
                </a:lnTo>
                <a:cubicBezTo>
                  <a:pt x="2160" y="288346"/>
                  <a:pt x="0" y="286184"/>
                  <a:pt x="0" y="284023"/>
                </a:cubicBezTo>
                <a:lnTo>
                  <a:pt x="0" y="97050"/>
                </a:lnTo>
                <a:cubicBezTo>
                  <a:pt x="0" y="94528"/>
                  <a:pt x="2160" y="92727"/>
                  <a:pt x="4681" y="92727"/>
                </a:cubicBezTo>
                <a:lnTo>
                  <a:pt x="39612" y="92727"/>
                </a:lnTo>
                <a:lnTo>
                  <a:pt x="50055" y="4104"/>
                </a:lnTo>
                <a:cubicBezTo>
                  <a:pt x="50415" y="2663"/>
                  <a:pt x="50775" y="1582"/>
                  <a:pt x="51855" y="862"/>
                </a:cubicBezTo>
                <a:cubicBezTo>
                  <a:pt x="52936" y="141"/>
                  <a:pt x="54016" y="-219"/>
                  <a:pt x="55096" y="141"/>
                </a:cubicBezTo>
                <a:close/>
              </a:path>
            </a:pathLst>
          </a:custGeom>
          <a:solidFill>
            <a:srgbClr val="29446F"/>
          </a:solidFill>
          <a:ln>
            <a:noFill/>
          </a:ln>
          <a:effectLst/>
        </p:spPr>
        <p:txBody>
          <a:bodyPr anchor="ctr"/>
          <a:lstStyle/>
          <a:p>
            <a:endParaRPr lang="en-US" sz="600" dirty="0">
              <a:latin typeface="Lato Light" panose="020F0502020204030203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016C2EE-D321-7EDF-53B1-96CF8DF7AB04}"/>
              </a:ext>
            </a:extLst>
          </p:cNvPr>
          <p:cNvSpPr txBox="1">
            <a:spLocks/>
          </p:cNvSpPr>
          <p:nvPr/>
        </p:nvSpPr>
        <p:spPr>
          <a:xfrm>
            <a:off x="2737232" y="2467202"/>
            <a:ext cx="3366124" cy="160460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0B5B6-677F-D925-B3B1-8054B3041408}"/>
              </a:ext>
            </a:extLst>
          </p:cNvPr>
          <p:cNvSpPr txBox="1"/>
          <p:nvPr/>
        </p:nvSpPr>
        <p:spPr>
          <a:xfrm>
            <a:off x="4023225" y="2067092"/>
            <a:ext cx="2080131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2000" b="1" dirty="0">
                <a:solidFill>
                  <a:srgbClr val="A7CFDC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01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DB86254-8A2B-4646-7CDE-B658F98AE368}"/>
              </a:ext>
            </a:extLst>
          </p:cNvPr>
          <p:cNvSpPr txBox="1">
            <a:spLocks/>
          </p:cNvSpPr>
          <p:nvPr/>
        </p:nvSpPr>
        <p:spPr>
          <a:xfrm>
            <a:off x="1166221" y="4471920"/>
            <a:ext cx="3366124" cy="160460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3D7D08-F348-D5F6-A1C9-4651FD04AD66}"/>
              </a:ext>
            </a:extLst>
          </p:cNvPr>
          <p:cNvSpPr txBox="1"/>
          <p:nvPr/>
        </p:nvSpPr>
        <p:spPr>
          <a:xfrm>
            <a:off x="1166221" y="4071810"/>
            <a:ext cx="2080131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000" b="1" dirty="0">
                <a:solidFill>
                  <a:srgbClr val="E3927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01</a:t>
            </a:r>
          </a:p>
        </p:txBody>
      </p:sp>
    </p:spTree>
    <p:extLst>
      <p:ext uri="{BB962C8B-B14F-4D97-AF65-F5344CB8AC3E}">
        <p14:creationId xmlns:p14="http://schemas.microsoft.com/office/powerpoint/2010/main" val="401940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-side Corner of Rectangle 54">
            <a:extLst>
              <a:ext uri="{FF2B5EF4-FFF2-40B4-BE49-F238E27FC236}">
                <a16:creationId xmlns:a16="http://schemas.microsoft.com/office/drawing/2014/main" id="{DF1101D4-8EDD-7C6C-932F-784294788FD2}"/>
              </a:ext>
            </a:extLst>
          </p:cNvPr>
          <p:cNvSpPr/>
          <p:nvPr/>
        </p:nvSpPr>
        <p:spPr>
          <a:xfrm>
            <a:off x="6095999" y="1779634"/>
            <a:ext cx="5633546" cy="5087007"/>
          </a:xfrm>
          <a:prstGeom prst="round2SameRect">
            <a:avLst/>
          </a:prstGeom>
          <a:solidFill>
            <a:srgbClr val="E3927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 Same-side Corner of Rectangle 55">
            <a:extLst>
              <a:ext uri="{FF2B5EF4-FFF2-40B4-BE49-F238E27FC236}">
                <a16:creationId xmlns:a16="http://schemas.microsoft.com/office/drawing/2014/main" id="{8D325F14-A2DD-8BFB-C408-78915C52DC03}"/>
              </a:ext>
            </a:extLst>
          </p:cNvPr>
          <p:cNvSpPr/>
          <p:nvPr/>
        </p:nvSpPr>
        <p:spPr>
          <a:xfrm>
            <a:off x="472965" y="1779634"/>
            <a:ext cx="5633546" cy="5087007"/>
          </a:xfrm>
          <a:prstGeom prst="round2SameRect">
            <a:avLst/>
          </a:prstGeom>
          <a:solidFill>
            <a:srgbClr val="29446F">
              <a:alpha val="50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657E66-C641-F939-7698-E54D82BA9256}"/>
              </a:ext>
            </a:extLst>
          </p:cNvPr>
          <p:cNvSpPr/>
          <p:nvPr/>
        </p:nvSpPr>
        <p:spPr>
          <a:xfrm>
            <a:off x="1218700" y="2508743"/>
            <a:ext cx="4291461" cy="5899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85616-3D78-34D5-4B83-764876ECBCA1}"/>
              </a:ext>
            </a:extLst>
          </p:cNvPr>
          <p:cNvSpPr/>
          <p:nvPr/>
        </p:nvSpPr>
        <p:spPr>
          <a:xfrm>
            <a:off x="1218700" y="2508743"/>
            <a:ext cx="587463" cy="587463"/>
          </a:xfrm>
          <a:prstGeom prst="ellipse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BD3F1E-B373-1412-00DA-70526DB06F5E}"/>
              </a:ext>
            </a:extLst>
          </p:cNvPr>
          <p:cNvSpPr/>
          <p:nvPr/>
        </p:nvSpPr>
        <p:spPr>
          <a:xfrm>
            <a:off x="1218700" y="3310166"/>
            <a:ext cx="4291461" cy="5899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74ED96-02CE-7C3D-458F-902CDE9D511E}"/>
              </a:ext>
            </a:extLst>
          </p:cNvPr>
          <p:cNvSpPr/>
          <p:nvPr/>
        </p:nvSpPr>
        <p:spPr>
          <a:xfrm>
            <a:off x="1218700" y="3310166"/>
            <a:ext cx="587463" cy="587463"/>
          </a:xfrm>
          <a:prstGeom prst="ellipse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BC404C-C83A-8687-EAEE-40685A6ACC73}"/>
              </a:ext>
            </a:extLst>
          </p:cNvPr>
          <p:cNvSpPr/>
          <p:nvPr/>
        </p:nvSpPr>
        <p:spPr>
          <a:xfrm>
            <a:off x="1218700" y="4109062"/>
            <a:ext cx="4291461" cy="5899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93905F-5DE2-C42C-AB16-0204385324EC}"/>
              </a:ext>
            </a:extLst>
          </p:cNvPr>
          <p:cNvSpPr/>
          <p:nvPr/>
        </p:nvSpPr>
        <p:spPr>
          <a:xfrm>
            <a:off x="1218700" y="4109062"/>
            <a:ext cx="587463" cy="587463"/>
          </a:xfrm>
          <a:prstGeom prst="ellipse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EF50F18-2846-6C31-501C-C4D331735AB4}"/>
              </a:ext>
            </a:extLst>
          </p:cNvPr>
          <p:cNvSpPr/>
          <p:nvPr/>
        </p:nvSpPr>
        <p:spPr>
          <a:xfrm>
            <a:off x="1218700" y="4905431"/>
            <a:ext cx="4291461" cy="5899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16FC51-0A29-249E-60BF-EB82720D4971}"/>
              </a:ext>
            </a:extLst>
          </p:cNvPr>
          <p:cNvSpPr/>
          <p:nvPr/>
        </p:nvSpPr>
        <p:spPr>
          <a:xfrm>
            <a:off x="1218700" y="4905431"/>
            <a:ext cx="587463" cy="587463"/>
          </a:xfrm>
          <a:prstGeom prst="ellipse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58F2D17-66D1-24A2-D0CA-AE5656518966}"/>
              </a:ext>
            </a:extLst>
          </p:cNvPr>
          <p:cNvSpPr/>
          <p:nvPr/>
        </p:nvSpPr>
        <p:spPr>
          <a:xfrm>
            <a:off x="1218700" y="5699274"/>
            <a:ext cx="4291461" cy="5899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C87967-4618-D1A4-9A5A-37C34C8FF7E8}"/>
              </a:ext>
            </a:extLst>
          </p:cNvPr>
          <p:cNvSpPr/>
          <p:nvPr/>
        </p:nvSpPr>
        <p:spPr>
          <a:xfrm>
            <a:off x="1218700" y="5699274"/>
            <a:ext cx="587463" cy="587463"/>
          </a:xfrm>
          <a:prstGeom prst="ellipse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65AA36C-7464-4285-D55F-04E21AF86E4A}"/>
              </a:ext>
            </a:extLst>
          </p:cNvPr>
          <p:cNvSpPr/>
          <p:nvPr/>
        </p:nvSpPr>
        <p:spPr>
          <a:xfrm>
            <a:off x="6681838" y="2508743"/>
            <a:ext cx="4291461" cy="5899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0DE156A-C6AE-D152-FEF0-AF15813B8841}"/>
              </a:ext>
            </a:extLst>
          </p:cNvPr>
          <p:cNvSpPr/>
          <p:nvPr/>
        </p:nvSpPr>
        <p:spPr>
          <a:xfrm>
            <a:off x="6681839" y="2508743"/>
            <a:ext cx="587463" cy="587463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D9AF2F3-7AE3-077D-BB3A-60230D0180DE}"/>
              </a:ext>
            </a:extLst>
          </p:cNvPr>
          <p:cNvSpPr/>
          <p:nvPr/>
        </p:nvSpPr>
        <p:spPr>
          <a:xfrm>
            <a:off x="6681838" y="3310166"/>
            <a:ext cx="4291461" cy="5899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C68A65-E098-B198-5178-848C5D6A2305}"/>
              </a:ext>
            </a:extLst>
          </p:cNvPr>
          <p:cNvSpPr/>
          <p:nvPr/>
        </p:nvSpPr>
        <p:spPr>
          <a:xfrm>
            <a:off x="6681839" y="3310166"/>
            <a:ext cx="587463" cy="587463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01E0C10-C939-0CCD-B47C-C3FFF205409C}"/>
              </a:ext>
            </a:extLst>
          </p:cNvPr>
          <p:cNvSpPr/>
          <p:nvPr/>
        </p:nvSpPr>
        <p:spPr>
          <a:xfrm>
            <a:off x="6681838" y="4109062"/>
            <a:ext cx="4291461" cy="5899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D41E3C-1ED3-A90A-9ED0-22C7DD0B1B14}"/>
              </a:ext>
            </a:extLst>
          </p:cNvPr>
          <p:cNvSpPr/>
          <p:nvPr/>
        </p:nvSpPr>
        <p:spPr>
          <a:xfrm>
            <a:off x="6681839" y="4109062"/>
            <a:ext cx="587463" cy="587463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911B2C-F12F-A313-AC14-D5AC9F31DB9A}"/>
              </a:ext>
            </a:extLst>
          </p:cNvPr>
          <p:cNvSpPr/>
          <p:nvPr/>
        </p:nvSpPr>
        <p:spPr>
          <a:xfrm>
            <a:off x="6681838" y="4905431"/>
            <a:ext cx="4291461" cy="5899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426592-8B4C-10DF-5627-D51E55316446}"/>
              </a:ext>
            </a:extLst>
          </p:cNvPr>
          <p:cNvSpPr/>
          <p:nvPr/>
        </p:nvSpPr>
        <p:spPr>
          <a:xfrm>
            <a:off x="6681839" y="4905431"/>
            <a:ext cx="587463" cy="587463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B402FEE-3946-BFB7-2DB8-80290F9A20D6}"/>
              </a:ext>
            </a:extLst>
          </p:cNvPr>
          <p:cNvSpPr/>
          <p:nvPr/>
        </p:nvSpPr>
        <p:spPr>
          <a:xfrm>
            <a:off x="6681838" y="5699274"/>
            <a:ext cx="4291461" cy="5899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AB97197-FA67-9644-4112-AD34F4E0B95C}"/>
              </a:ext>
            </a:extLst>
          </p:cNvPr>
          <p:cNvSpPr/>
          <p:nvPr/>
        </p:nvSpPr>
        <p:spPr>
          <a:xfrm>
            <a:off x="6681839" y="5699274"/>
            <a:ext cx="587463" cy="587463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B4F50B67-C730-2747-1DC3-DBE168C5BDF3}"/>
              </a:ext>
            </a:extLst>
          </p:cNvPr>
          <p:cNvSpPr/>
          <p:nvPr/>
        </p:nvSpPr>
        <p:spPr>
          <a:xfrm>
            <a:off x="2069893" y="1680681"/>
            <a:ext cx="2589076" cy="481564"/>
          </a:xfrm>
          <a:prstGeom prst="chevron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8AE3EC7A-5D80-A2C5-57F9-368D17CD4D18}"/>
              </a:ext>
            </a:extLst>
          </p:cNvPr>
          <p:cNvSpPr/>
          <p:nvPr/>
        </p:nvSpPr>
        <p:spPr>
          <a:xfrm flipH="1">
            <a:off x="7534235" y="1680681"/>
            <a:ext cx="2587871" cy="481564"/>
          </a:xfrm>
          <a:prstGeom prst="chevron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2" name="Freeform 735">
            <a:extLst>
              <a:ext uri="{FF2B5EF4-FFF2-40B4-BE49-F238E27FC236}">
                <a16:creationId xmlns:a16="http://schemas.microsoft.com/office/drawing/2014/main" id="{41C24698-8F13-7288-A1EE-185AC3340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842" y="2642458"/>
            <a:ext cx="279179" cy="320034"/>
          </a:xfrm>
          <a:custGeom>
            <a:avLst/>
            <a:gdLst/>
            <a:ahLst/>
            <a:cxnLst/>
            <a:rect l="0" t="0" r="r" b="b"/>
            <a:pathLst>
              <a:path w="259989" h="297474">
                <a:moveTo>
                  <a:pt x="131617" y="219900"/>
                </a:moveTo>
                <a:cubicBezTo>
                  <a:pt x="129093" y="229597"/>
                  <a:pt x="125127" y="236061"/>
                  <a:pt x="115751" y="242167"/>
                </a:cubicBezTo>
                <a:cubicBezTo>
                  <a:pt x="111785" y="244681"/>
                  <a:pt x="109621" y="249709"/>
                  <a:pt x="111063" y="254737"/>
                </a:cubicBezTo>
                <a:cubicBezTo>
                  <a:pt x="112506" y="259764"/>
                  <a:pt x="117915" y="263356"/>
                  <a:pt x="125487" y="264433"/>
                </a:cubicBezTo>
                <a:lnTo>
                  <a:pt x="125487" y="253659"/>
                </a:lnTo>
                <a:cubicBezTo>
                  <a:pt x="125487" y="251504"/>
                  <a:pt x="127651" y="248990"/>
                  <a:pt x="130175" y="248990"/>
                </a:cubicBezTo>
                <a:cubicBezTo>
                  <a:pt x="132699" y="248990"/>
                  <a:pt x="134502" y="251504"/>
                  <a:pt x="134502" y="253659"/>
                </a:cubicBezTo>
                <a:lnTo>
                  <a:pt x="134502" y="265152"/>
                </a:lnTo>
                <a:cubicBezTo>
                  <a:pt x="140272" y="264433"/>
                  <a:pt x="144238" y="262997"/>
                  <a:pt x="146762" y="260124"/>
                </a:cubicBezTo>
                <a:cubicBezTo>
                  <a:pt x="150008" y="256173"/>
                  <a:pt x="149647" y="251145"/>
                  <a:pt x="148926" y="247195"/>
                </a:cubicBezTo>
                <a:cubicBezTo>
                  <a:pt x="147484" y="237498"/>
                  <a:pt x="138108" y="226724"/>
                  <a:pt x="131617" y="219900"/>
                </a:cubicBezTo>
                <a:close/>
                <a:moveTo>
                  <a:pt x="130175" y="186500"/>
                </a:moveTo>
                <a:cubicBezTo>
                  <a:pt x="88706" y="186500"/>
                  <a:pt x="54810" y="219900"/>
                  <a:pt x="54810" y="261201"/>
                </a:cubicBezTo>
                <a:cubicBezTo>
                  <a:pt x="54810" y="270539"/>
                  <a:pt x="56613" y="279876"/>
                  <a:pt x="59859" y="288496"/>
                </a:cubicBezTo>
                <a:lnTo>
                  <a:pt x="125487" y="288496"/>
                </a:lnTo>
                <a:lnTo>
                  <a:pt x="125487" y="273771"/>
                </a:lnTo>
                <a:cubicBezTo>
                  <a:pt x="113588" y="272334"/>
                  <a:pt x="104933" y="266229"/>
                  <a:pt x="102409" y="256891"/>
                </a:cubicBezTo>
                <a:cubicBezTo>
                  <a:pt x="99885" y="248631"/>
                  <a:pt x="103491" y="239294"/>
                  <a:pt x="110703" y="234625"/>
                </a:cubicBezTo>
                <a:cubicBezTo>
                  <a:pt x="119357" y="229238"/>
                  <a:pt x="121881" y="224210"/>
                  <a:pt x="124045" y="210562"/>
                </a:cubicBezTo>
                <a:cubicBezTo>
                  <a:pt x="124045" y="208767"/>
                  <a:pt x="125127" y="207689"/>
                  <a:pt x="126569" y="206971"/>
                </a:cubicBezTo>
                <a:cubicBezTo>
                  <a:pt x="128011" y="206253"/>
                  <a:pt x="129814" y="206971"/>
                  <a:pt x="131257" y="207689"/>
                </a:cubicBezTo>
                <a:cubicBezTo>
                  <a:pt x="132339" y="208408"/>
                  <a:pt x="155056" y="226724"/>
                  <a:pt x="157941" y="245758"/>
                </a:cubicBezTo>
                <a:cubicBezTo>
                  <a:pt x="159383" y="254018"/>
                  <a:pt x="157941" y="260842"/>
                  <a:pt x="153614" y="265870"/>
                </a:cubicBezTo>
                <a:cubicBezTo>
                  <a:pt x="149286" y="270539"/>
                  <a:pt x="143156" y="273412"/>
                  <a:pt x="134502" y="274130"/>
                </a:cubicBezTo>
                <a:lnTo>
                  <a:pt x="134502" y="288496"/>
                </a:lnTo>
                <a:lnTo>
                  <a:pt x="199770" y="288496"/>
                </a:lnTo>
                <a:cubicBezTo>
                  <a:pt x="203376" y="279876"/>
                  <a:pt x="205179" y="270539"/>
                  <a:pt x="205179" y="261201"/>
                </a:cubicBezTo>
                <a:cubicBezTo>
                  <a:pt x="205179" y="219900"/>
                  <a:pt x="171283" y="186500"/>
                  <a:pt x="130175" y="186500"/>
                </a:cubicBezTo>
                <a:close/>
                <a:moveTo>
                  <a:pt x="74643" y="135861"/>
                </a:moveTo>
                <a:cubicBezTo>
                  <a:pt x="35699" y="155614"/>
                  <a:pt x="9015" y="196197"/>
                  <a:pt x="9015" y="242885"/>
                </a:cubicBezTo>
                <a:cubicBezTo>
                  <a:pt x="9015" y="258687"/>
                  <a:pt x="12260" y="274130"/>
                  <a:pt x="18390" y="288496"/>
                </a:cubicBezTo>
                <a:lnTo>
                  <a:pt x="50483" y="288496"/>
                </a:lnTo>
                <a:cubicBezTo>
                  <a:pt x="47599" y="279876"/>
                  <a:pt x="45796" y="270539"/>
                  <a:pt x="45796" y="261201"/>
                </a:cubicBezTo>
                <a:cubicBezTo>
                  <a:pt x="45796" y="214872"/>
                  <a:pt x="83658" y="177162"/>
                  <a:pt x="130175" y="177162"/>
                </a:cubicBezTo>
                <a:cubicBezTo>
                  <a:pt x="176331" y="177162"/>
                  <a:pt x="214194" y="214872"/>
                  <a:pt x="214194" y="261201"/>
                </a:cubicBezTo>
                <a:cubicBezTo>
                  <a:pt x="214194" y="270539"/>
                  <a:pt x="212751" y="279876"/>
                  <a:pt x="209506" y="288496"/>
                </a:cubicBezTo>
                <a:lnTo>
                  <a:pt x="241960" y="288496"/>
                </a:lnTo>
                <a:cubicBezTo>
                  <a:pt x="247729" y="274130"/>
                  <a:pt x="250975" y="258687"/>
                  <a:pt x="250975" y="242885"/>
                </a:cubicBezTo>
                <a:cubicBezTo>
                  <a:pt x="250975" y="196197"/>
                  <a:pt x="224291" y="155614"/>
                  <a:pt x="184986" y="135861"/>
                </a:cubicBezTo>
                <a:lnTo>
                  <a:pt x="74643" y="135861"/>
                </a:lnTo>
                <a:close/>
                <a:moveTo>
                  <a:pt x="58056" y="87737"/>
                </a:moveTo>
                <a:cubicBezTo>
                  <a:pt x="68152" y="94920"/>
                  <a:pt x="78610" y="107489"/>
                  <a:pt x="78249" y="126883"/>
                </a:cubicBezTo>
                <a:lnTo>
                  <a:pt x="181740" y="126883"/>
                </a:lnTo>
                <a:cubicBezTo>
                  <a:pt x="181380" y="107489"/>
                  <a:pt x="192198" y="94920"/>
                  <a:pt x="201934" y="87737"/>
                </a:cubicBezTo>
                <a:lnTo>
                  <a:pt x="58056" y="87737"/>
                </a:lnTo>
                <a:close/>
                <a:moveTo>
                  <a:pt x="40387" y="78758"/>
                </a:moveTo>
                <a:lnTo>
                  <a:pt x="219603" y="78758"/>
                </a:lnTo>
                <a:cubicBezTo>
                  <a:pt x="221766" y="78758"/>
                  <a:pt x="223569" y="80554"/>
                  <a:pt x="224291" y="82709"/>
                </a:cubicBezTo>
                <a:cubicBezTo>
                  <a:pt x="224291" y="84864"/>
                  <a:pt x="223209" y="87018"/>
                  <a:pt x="221045" y="87737"/>
                </a:cubicBezTo>
                <a:cubicBezTo>
                  <a:pt x="219603" y="88096"/>
                  <a:pt x="188952" y="98152"/>
                  <a:pt x="191116" y="128679"/>
                </a:cubicBezTo>
                <a:cubicBezTo>
                  <a:pt x="231863" y="150586"/>
                  <a:pt x="259989" y="193683"/>
                  <a:pt x="259989" y="242885"/>
                </a:cubicBezTo>
                <a:cubicBezTo>
                  <a:pt x="259989" y="260842"/>
                  <a:pt x="256384" y="278440"/>
                  <a:pt x="249172" y="294960"/>
                </a:cubicBezTo>
                <a:cubicBezTo>
                  <a:pt x="248090" y="296397"/>
                  <a:pt x="246647" y="297474"/>
                  <a:pt x="244844" y="297474"/>
                </a:cubicBezTo>
                <a:lnTo>
                  <a:pt x="203015" y="297474"/>
                </a:lnTo>
                <a:lnTo>
                  <a:pt x="56974" y="297474"/>
                </a:lnTo>
                <a:lnTo>
                  <a:pt x="15145" y="297474"/>
                </a:lnTo>
                <a:cubicBezTo>
                  <a:pt x="13342" y="297474"/>
                  <a:pt x="11539" y="296397"/>
                  <a:pt x="11178" y="294960"/>
                </a:cubicBezTo>
                <a:cubicBezTo>
                  <a:pt x="3966" y="278440"/>
                  <a:pt x="0" y="260842"/>
                  <a:pt x="0" y="242885"/>
                </a:cubicBezTo>
                <a:cubicBezTo>
                  <a:pt x="0" y="193683"/>
                  <a:pt x="28126" y="150586"/>
                  <a:pt x="68874" y="128679"/>
                </a:cubicBezTo>
                <a:cubicBezTo>
                  <a:pt x="71037" y="98152"/>
                  <a:pt x="40387" y="88096"/>
                  <a:pt x="38944" y="87737"/>
                </a:cubicBezTo>
                <a:cubicBezTo>
                  <a:pt x="36781" y="87018"/>
                  <a:pt x="35699" y="84864"/>
                  <a:pt x="36059" y="82709"/>
                </a:cubicBezTo>
                <a:cubicBezTo>
                  <a:pt x="36059" y="80554"/>
                  <a:pt x="38223" y="78758"/>
                  <a:pt x="40387" y="78758"/>
                </a:cubicBezTo>
                <a:close/>
                <a:moveTo>
                  <a:pt x="92409" y="16698"/>
                </a:moveTo>
                <a:cubicBezTo>
                  <a:pt x="94220" y="18497"/>
                  <a:pt x="94582" y="21375"/>
                  <a:pt x="92772" y="23175"/>
                </a:cubicBezTo>
                <a:cubicBezTo>
                  <a:pt x="89151" y="27493"/>
                  <a:pt x="89151" y="35049"/>
                  <a:pt x="92772" y="39367"/>
                </a:cubicBezTo>
                <a:cubicBezTo>
                  <a:pt x="99651" y="47283"/>
                  <a:pt x="99651" y="59518"/>
                  <a:pt x="92772" y="67074"/>
                </a:cubicBezTo>
                <a:cubicBezTo>
                  <a:pt x="92047" y="68154"/>
                  <a:pt x="90599" y="68873"/>
                  <a:pt x="89513" y="68873"/>
                </a:cubicBezTo>
                <a:cubicBezTo>
                  <a:pt x="88427" y="68873"/>
                  <a:pt x="87340" y="68514"/>
                  <a:pt x="86616" y="67794"/>
                </a:cubicBezTo>
                <a:cubicBezTo>
                  <a:pt x="84444" y="66355"/>
                  <a:pt x="84444" y="63476"/>
                  <a:pt x="85892" y="61317"/>
                </a:cubicBezTo>
                <a:cubicBezTo>
                  <a:pt x="89875" y="56999"/>
                  <a:pt x="89875" y="49802"/>
                  <a:pt x="85892" y="45124"/>
                </a:cubicBezTo>
                <a:cubicBezTo>
                  <a:pt x="79375" y="37568"/>
                  <a:pt x="79375" y="24974"/>
                  <a:pt x="85892" y="17417"/>
                </a:cubicBezTo>
                <a:cubicBezTo>
                  <a:pt x="87703" y="15618"/>
                  <a:pt x="90599" y="15258"/>
                  <a:pt x="92409" y="16698"/>
                </a:cubicBezTo>
                <a:close/>
                <a:moveTo>
                  <a:pt x="176547" y="8770"/>
                </a:moveTo>
                <a:cubicBezTo>
                  <a:pt x="178357" y="10581"/>
                  <a:pt x="178719" y="13117"/>
                  <a:pt x="176909" y="15291"/>
                </a:cubicBezTo>
                <a:cubicBezTo>
                  <a:pt x="173288" y="19638"/>
                  <a:pt x="173288" y="26883"/>
                  <a:pt x="176909" y="31592"/>
                </a:cubicBezTo>
                <a:cubicBezTo>
                  <a:pt x="183788" y="39561"/>
                  <a:pt x="183788" y="51878"/>
                  <a:pt x="176909" y="59485"/>
                </a:cubicBezTo>
                <a:cubicBezTo>
                  <a:pt x="176185" y="60572"/>
                  <a:pt x="174737" y="60934"/>
                  <a:pt x="173651" y="60934"/>
                </a:cubicBezTo>
                <a:cubicBezTo>
                  <a:pt x="172564" y="60934"/>
                  <a:pt x="171478" y="60572"/>
                  <a:pt x="170754" y="60210"/>
                </a:cubicBezTo>
                <a:cubicBezTo>
                  <a:pt x="168582" y="58398"/>
                  <a:pt x="168582" y="55500"/>
                  <a:pt x="170030" y="53689"/>
                </a:cubicBezTo>
                <a:cubicBezTo>
                  <a:pt x="174013" y="49342"/>
                  <a:pt x="174013" y="41735"/>
                  <a:pt x="170030" y="37388"/>
                </a:cubicBezTo>
                <a:cubicBezTo>
                  <a:pt x="163513" y="29781"/>
                  <a:pt x="163513" y="17464"/>
                  <a:pt x="170030" y="9495"/>
                </a:cubicBezTo>
                <a:cubicBezTo>
                  <a:pt x="171840" y="7683"/>
                  <a:pt x="174737" y="7321"/>
                  <a:pt x="176547" y="8770"/>
                </a:cubicBezTo>
                <a:close/>
                <a:moveTo>
                  <a:pt x="133684" y="1182"/>
                </a:moveTo>
                <a:cubicBezTo>
                  <a:pt x="135495" y="2621"/>
                  <a:pt x="135857" y="5500"/>
                  <a:pt x="134047" y="7659"/>
                </a:cubicBezTo>
                <a:cubicBezTo>
                  <a:pt x="130426" y="11618"/>
                  <a:pt x="130426" y="19174"/>
                  <a:pt x="134047" y="23492"/>
                </a:cubicBezTo>
                <a:cubicBezTo>
                  <a:pt x="140926" y="31408"/>
                  <a:pt x="140926" y="43643"/>
                  <a:pt x="134047" y="51559"/>
                </a:cubicBezTo>
                <a:cubicBezTo>
                  <a:pt x="133322" y="52639"/>
                  <a:pt x="132236" y="52998"/>
                  <a:pt x="130788" y="52998"/>
                </a:cubicBezTo>
                <a:cubicBezTo>
                  <a:pt x="129702" y="52998"/>
                  <a:pt x="128615" y="52639"/>
                  <a:pt x="127891" y="51919"/>
                </a:cubicBezTo>
                <a:cubicBezTo>
                  <a:pt x="126081" y="50480"/>
                  <a:pt x="125719" y="47601"/>
                  <a:pt x="127167" y="45442"/>
                </a:cubicBezTo>
                <a:cubicBezTo>
                  <a:pt x="131150" y="41484"/>
                  <a:pt x="131150" y="33567"/>
                  <a:pt x="127167" y="29609"/>
                </a:cubicBezTo>
                <a:cubicBezTo>
                  <a:pt x="120650" y="21693"/>
                  <a:pt x="120650" y="9459"/>
                  <a:pt x="127167" y="1542"/>
                </a:cubicBezTo>
                <a:cubicBezTo>
                  <a:pt x="128978" y="-257"/>
                  <a:pt x="131874" y="-617"/>
                  <a:pt x="133684" y="1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33" name="Freeform 734">
            <a:extLst>
              <a:ext uri="{FF2B5EF4-FFF2-40B4-BE49-F238E27FC236}">
                <a16:creationId xmlns:a16="http://schemas.microsoft.com/office/drawing/2014/main" id="{1307DC71-CBAA-ED02-1C38-83D9DCC5A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415" y="3453656"/>
            <a:ext cx="320034" cy="303011"/>
          </a:xfrm>
          <a:custGeom>
            <a:avLst/>
            <a:gdLst/>
            <a:ahLst/>
            <a:cxnLst/>
            <a:rect l="0" t="0" r="r" b="b"/>
            <a:pathLst>
              <a:path w="298090" h="282212">
                <a:moveTo>
                  <a:pt x="23926" y="233476"/>
                </a:moveTo>
                <a:cubicBezTo>
                  <a:pt x="25627" y="231775"/>
                  <a:pt x="28348" y="231775"/>
                  <a:pt x="29709" y="233476"/>
                </a:cubicBezTo>
                <a:cubicBezTo>
                  <a:pt x="31410" y="234837"/>
                  <a:pt x="31410" y="237558"/>
                  <a:pt x="29709" y="239259"/>
                </a:cubicBezTo>
                <a:cubicBezTo>
                  <a:pt x="28348" y="240960"/>
                  <a:pt x="25627" y="240960"/>
                  <a:pt x="23926" y="239259"/>
                </a:cubicBezTo>
                <a:cubicBezTo>
                  <a:pt x="22225" y="237558"/>
                  <a:pt x="22225" y="234837"/>
                  <a:pt x="23926" y="233476"/>
                </a:cubicBezTo>
                <a:close/>
                <a:moveTo>
                  <a:pt x="50366" y="231775"/>
                </a:moveTo>
                <a:lnTo>
                  <a:pt x="226726" y="231775"/>
                </a:lnTo>
                <a:cubicBezTo>
                  <a:pt x="229251" y="231775"/>
                  <a:pt x="231414" y="233607"/>
                  <a:pt x="231414" y="236538"/>
                </a:cubicBezTo>
                <a:cubicBezTo>
                  <a:pt x="231414" y="239102"/>
                  <a:pt x="229251" y="240934"/>
                  <a:pt x="226726" y="240934"/>
                </a:cubicBezTo>
                <a:lnTo>
                  <a:pt x="50366" y="240934"/>
                </a:lnTo>
                <a:cubicBezTo>
                  <a:pt x="48202" y="240934"/>
                  <a:pt x="46038" y="239102"/>
                  <a:pt x="46038" y="236538"/>
                </a:cubicBezTo>
                <a:cubicBezTo>
                  <a:pt x="46038" y="233607"/>
                  <a:pt x="48202" y="231775"/>
                  <a:pt x="50366" y="231775"/>
                </a:cubicBezTo>
                <a:close/>
                <a:moveTo>
                  <a:pt x="271056" y="218996"/>
                </a:moveTo>
                <a:cubicBezTo>
                  <a:pt x="260964" y="218996"/>
                  <a:pt x="252673" y="226989"/>
                  <a:pt x="252673" y="237162"/>
                </a:cubicBezTo>
                <a:cubicBezTo>
                  <a:pt x="252673" y="246971"/>
                  <a:pt x="260964" y="255327"/>
                  <a:pt x="271056" y="255327"/>
                </a:cubicBezTo>
                <a:cubicBezTo>
                  <a:pt x="281149" y="255327"/>
                  <a:pt x="289079" y="246971"/>
                  <a:pt x="289079" y="237162"/>
                </a:cubicBezTo>
                <a:cubicBezTo>
                  <a:pt x="289079" y="226989"/>
                  <a:pt x="281149" y="218996"/>
                  <a:pt x="271056" y="218996"/>
                </a:cubicBezTo>
                <a:close/>
                <a:moveTo>
                  <a:pt x="27033" y="218996"/>
                </a:moveTo>
                <a:cubicBezTo>
                  <a:pt x="16941" y="218996"/>
                  <a:pt x="9011" y="226989"/>
                  <a:pt x="9011" y="237162"/>
                </a:cubicBezTo>
                <a:cubicBezTo>
                  <a:pt x="9011" y="246971"/>
                  <a:pt x="16941" y="255327"/>
                  <a:pt x="27033" y="255327"/>
                </a:cubicBezTo>
                <a:lnTo>
                  <a:pt x="250511" y="255327"/>
                </a:lnTo>
                <a:cubicBezTo>
                  <a:pt x="246546" y="250604"/>
                  <a:pt x="244023" y="244065"/>
                  <a:pt x="244023" y="237162"/>
                </a:cubicBezTo>
                <a:cubicBezTo>
                  <a:pt x="244023" y="229895"/>
                  <a:pt x="246546" y="223355"/>
                  <a:pt x="250511" y="218996"/>
                </a:cubicBezTo>
                <a:lnTo>
                  <a:pt x="27033" y="218996"/>
                </a:lnTo>
                <a:close/>
                <a:moveTo>
                  <a:pt x="27033" y="209550"/>
                </a:moveTo>
                <a:lnTo>
                  <a:pt x="271056" y="209550"/>
                </a:lnTo>
                <a:cubicBezTo>
                  <a:pt x="285835" y="209550"/>
                  <a:pt x="298090" y="221902"/>
                  <a:pt x="298090" y="237162"/>
                </a:cubicBezTo>
                <a:cubicBezTo>
                  <a:pt x="298090" y="252057"/>
                  <a:pt x="285835" y="264410"/>
                  <a:pt x="271056" y="264410"/>
                </a:cubicBezTo>
                <a:lnTo>
                  <a:pt x="244023" y="264410"/>
                </a:lnTo>
                <a:lnTo>
                  <a:pt x="244023" y="277852"/>
                </a:lnTo>
                <a:cubicBezTo>
                  <a:pt x="244023" y="280395"/>
                  <a:pt x="241860" y="282212"/>
                  <a:pt x="239337" y="282212"/>
                </a:cubicBezTo>
                <a:cubicBezTo>
                  <a:pt x="236814" y="282212"/>
                  <a:pt x="234651" y="280395"/>
                  <a:pt x="234651" y="277852"/>
                </a:cubicBezTo>
                <a:lnTo>
                  <a:pt x="234651" y="264410"/>
                </a:lnTo>
                <a:lnTo>
                  <a:pt x="63078" y="264410"/>
                </a:lnTo>
                <a:lnTo>
                  <a:pt x="63078" y="277852"/>
                </a:lnTo>
                <a:cubicBezTo>
                  <a:pt x="63078" y="280395"/>
                  <a:pt x="60916" y="282212"/>
                  <a:pt x="58393" y="282212"/>
                </a:cubicBezTo>
                <a:cubicBezTo>
                  <a:pt x="56230" y="282212"/>
                  <a:pt x="54067" y="280395"/>
                  <a:pt x="54067" y="277852"/>
                </a:cubicBezTo>
                <a:lnTo>
                  <a:pt x="54067" y="264410"/>
                </a:lnTo>
                <a:lnTo>
                  <a:pt x="27033" y="264410"/>
                </a:lnTo>
                <a:cubicBezTo>
                  <a:pt x="11895" y="264410"/>
                  <a:pt x="0" y="252057"/>
                  <a:pt x="0" y="237162"/>
                </a:cubicBezTo>
                <a:cubicBezTo>
                  <a:pt x="0" y="221902"/>
                  <a:pt x="11895" y="209550"/>
                  <a:pt x="27033" y="209550"/>
                </a:cubicBezTo>
                <a:close/>
                <a:moveTo>
                  <a:pt x="227436" y="0"/>
                </a:moveTo>
                <a:lnTo>
                  <a:pt x="256846" y="0"/>
                </a:lnTo>
                <a:cubicBezTo>
                  <a:pt x="258639" y="0"/>
                  <a:pt x="260432" y="1079"/>
                  <a:pt x="260791" y="2879"/>
                </a:cubicBezTo>
                <a:cubicBezTo>
                  <a:pt x="261867" y="4319"/>
                  <a:pt x="261508" y="6478"/>
                  <a:pt x="260074" y="7918"/>
                </a:cubicBezTo>
                <a:lnTo>
                  <a:pt x="226360" y="41749"/>
                </a:lnTo>
                <a:lnTo>
                  <a:pt x="297016" y="197949"/>
                </a:lnTo>
                <a:cubicBezTo>
                  <a:pt x="298091" y="200109"/>
                  <a:pt x="297016" y="202988"/>
                  <a:pt x="294864" y="204068"/>
                </a:cubicBezTo>
                <a:cubicBezTo>
                  <a:pt x="294146" y="204068"/>
                  <a:pt x="293429" y="204428"/>
                  <a:pt x="292712" y="204428"/>
                </a:cubicBezTo>
                <a:cubicBezTo>
                  <a:pt x="291277" y="204428"/>
                  <a:pt x="289484" y="203348"/>
                  <a:pt x="288766" y="201549"/>
                </a:cubicBezTo>
                <a:lnTo>
                  <a:pt x="219545" y="48228"/>
                </a:lnTo>
                <a:lnTo>
                  <a:pt x="203765" y="64423"/>
                </a:lnTo>
                <a:lnTo>
                  <a:pt x="247879" y="193990"/>
                </a:lnTo>
                <a:cubicBezTo>
                  <a:pt x="248597" y="196150"/>
                  <a:pt x="247162" y="198669"/>
                  <a:pt x="244652" y="199749"/>
                </a:cubicBezTo>
                <a:cubicBezTo>
                  <a:pt x="244293" y="199749"/>
                  <a:pt x="243934" y="199749"/>
                  <a:pt x="243576" y="199749"/>
                </a:cubicBezTo>
                <a:cubicBezTo>
                  <a:pt x="241424" y="199749"/>
                  <a:pt x="239630" y="198669"/>
                  <a:pt x="238913" y="196870"/>
                </a:cubicBezTo>
                <a:lnTo>
                  <a:pt x="195157" y="68022"/>
                </a:lnTo>
                <a:lnTo>
                  <a:pt x="127729" y="68022"/>
                </a:lnTo>
                <a:cubicBezTo>
                  <a:pt x="120197" y="68022"/>
                  <a:pt x="113742" y="74141"/>
                  <a:pt x="113742" y="81699"/>
                </a:cubicBezTo>
                <a:cubicBezTo>
                  <a:pt x="113742" y="89617"/>
                  <a:pt x="120197" y="95376"/>
                  <a:pt x="127729" y="95376"/>
                </a:cubicBezTo>
                <a:lnTo>
                  <a:pt x="183321" y="95376"/>
                </a:lnTo>
                <a:cubicBezTo>
                  <a:pt x="185832" y="95376"/>
                  <a:pt x="187625" y="97535"/>
                  <a:pt x="187625" y="100414"/>
                </a:cubicBezTo>
                <a:cubicBezTo>
                  <a:pt x="187625" y="102574"/>
                  <a:pt x="185832" y="104733"/>
                  <a:pt x="183321" y="104733"/>
                </a:cubicBezTo>
                <a:lnTo>
                  <a:pt x="127729" y="104733"/>
                </a:lnTo>
                <a:cubicBezTo>
                  <a:pt x="114818" y="104733"/>
                  <a:pt x="104775" y="94296"/>
                  <a:pt x="104775" y="81699"/>
                </a:cubicBezTo>
                <a:cubicBezTo>
                  <a:pt x="104775" y="69102"/>
                  <a:pt x="114818" y="58665"/>
                  <a:pt x="127729" y="58665"/>
                </a:cubicBezTo>
                <a:lnTo>
                  <a:pt x="196591" y="58665"/>
                </a:lnTo>
                <a:lnTo>
                  <a:pt x="246086" y="8997"/>
                </a:lnTo>
                <a:lnTo>
                  <a:pt x="229229" y="8997"/>
                </a:lnTo>
                <a:lnTo>
                  <a:pt x="177224" y="47508"/>
                </a:lnTo>
                <a:cubicBezTo>
                  <a:pt x="175072" y="48947"/>
                  <a:pt x="172203" y="48228"/>
                  <a:pt x="170768" y="46428"/>
                </a:cubicBezTo>
                <a:cubicBezTo>
                  <a:pt x="169333" y="44269"/>
                  <a:pt x="169692" y="41389"/>
                  <a:pt x="171844" y="39950"/>
                </a:cubicBezTo>
                <a:lnTo>
                  <a:pt x="224925" y="720"/>
                </a:lnTo>
                <a:cubicBezTo>
                  <a:pt x="225643" y="360"/>
                  <a:pt x="226719" y="0"/>
                  <a:pt x="2274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34" name="Freeform 733">
            <a:extLst>
              <a:ext uri="{FF2B5EF4-FFF2-40B4-BE49-F238E27FC236}">
                <a16:creationId xmlns:a16="http://schemas.microsoft.com/office/drawing/2014/main" id="{4C3D8AE5-1927-029A-73B6-F657A1713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415" y="4242777"/>
            <a:ext cx="318332" cy="320034"/>
          </a:xfrm>
          <a:custGeom>
            <a:avLst/>
            <a:gdLst/>
            <a:ahLst/>
            <a:cxnLst/>
            <a:rect l="0" t="0" r="r" b="b"/>
            <a:pathLst>
              <a:path w="296500" h="298092">
                <a:moveTo>
                  <a:pt x="135191" y="228696"/>
                </a:moveTo>
                <a:cubicBezTo>
                  <a:pt x="143784" y="228696"/>
                  <a:pt x="152423" y="231967"/>
                  <a:pt x="159083" y="238508"/>
                </a:cubicBezTo>
                <a:cubicBezTo>
                  <a:pt x="163762" y="243232"/>
                  <a:pt x="169881" y="245776"/>
                  <a:pt x="176361" y="245776"/>
                </a:cubicBezTo>
                <a:cubicBezTo>
                  <a:pt x="183200" y="245776"/>
                  <a:pt x="189319" y="243232"/>
                  <a:pt x="193999" y="238508"/>
                </a:cubicBezTo>
                <a:cubicBezTo>
                  <a:pt x="205517" y="226879"/>
                  <a:pt x="223515" y="225425"/>
                  <a:pt x="236833" y="234510"/>
                </a:cubicBezTo>
                <a:cubicBezTo>
                  <a:pt x="238993" y="235964"/>
                  <a:pt x="239353" y="238871"/>
                  <a:pt x="237913" y="241052"/>
                </a:cubicBezTo>
                <a:cubicBezTo>
                  <a:pt x="236474" y="242869"/>
                  <a:pt x="233954" y="243596"/>
                  <a:pt x="231794" y="241779"/>
                </a:cubicBezTo>
                <a:cubicBezTo>
                  <a:pt x="222075" y="235237"/>
                  <a:pt x="208757" y="236328"/>
                  <a:pt x="200478" y="245049"/>
                </a:cubicBezTo>
                <a:cubicBezTo>
                  <a:pt x="193999" y="251591"/>
                  <a:pt x="185720" y="255225"/>
                  <a:pt x="176361" y="255225"/>
                </a:cubicBezTo>
                <a:cubicBezTo>
                  <a:pt x="167722" y="255225"/>
                  <a:pt x="159083" y="251591"/>
                  <a:pt x="152603" y="245049"/>
                </a:cubicBezTo>
                <a:cubicBezTo>
                  <a:pt x="143245" y="235237"/>
                  <a:pt x="127406" y="235237"/>
                  <a:pt x="117688" y="245049"/>
                </a:cubicBezTo>
                <a:cubicBezTo>
                  <a:pt x="111568" y="251591"/>
                  <a:pt x="102929" y="255225"/>
                  <a:pt x="94290" y="255225"/>
                </a:cubicBezTo>
                <a:cubicBezTo>
                  <a:pt x="84931" y="255225"/>
                  <a:pt x="76652" y="251591"/>
                  <a:pt x="70173" y="245049"/>
                </a:cubicBezTo>
                <a:cubicBezTo>
                  <a:pt x="66934" y="241415"/>
                  <a:pt x="62614" y="239235"/>
                  <a:pt x="57935" y="238145"/>
                </a:cubicBezTo>
                <a:cubicBezTo>
                  <a:pt x="55415" y="237781"/>
                  <a:pt x="53975" y="235237"/>
                  <a:pt x="54335" y="232693"/>
                </a:cubicBezTo>
                <a:cubicBezTo>
                  <a:pt x="55055" y="230513"/>
                  <a:pt x="57215" y="228696"/>
                  <a:pt x="59734" y="229423"/>
                </a:cubicBezTo>
                <a:cubicBezTo>
                  <a:pt x="66214" y="230513"/>
                  <a:pt x="71973" y="233784"/>
                  <a:pt x="76652" y="238508"/>
                </a:cubicBezTo>
                <a:cubicBezTo>
                  <a:pt x="81332" y="243232"/>
                  <a:pt x="87451" y="245776"/>
                  <a:pt x="94290" y="245776"/>
                </a:cubicBezTo>
                <a:cubicBezTo>
                  <a:pt x="100770" y="245776"/>
                  <a:pt x="106889" y="243232"/>
                  <a:pt x="111568" y="238508"/>
                </a:cubicBezTo>
                <a:cubicBezTo>
                  <a:pt x="118048" y="231967"/>
                  <a:pt x="126597" y="228696"/>
                  <a:pt x="135191" y="228696"/>
                </a:cubicBezTo>
                <a:close/>
                <a:moveTo>
                  <a:pt x="239257" y="187420"/>
                </a:moveTo>
                <a:cubicBezTo>
                  <a:pt x="248235" y="187420"/>
                  <a:pt x="256854" y="191055"/>
                  <a:pt x="262958" y="197232"/>
                </a:cubicBezTo>
                <a:cubicBezTo>
                  <a:pt x="264754" y="199050"/>
                  <a:pt x="264754" y="201957"/>
                  <a:pt x="262958" y="203774"/>
                </a:cubicBezTo>
                <a:cubicBezTo>
                  <a:pt x="261163" y="205591"/>
                  <a:pt x="258290" y="205591"/>
                  <a:pt x="256495" y="203774"/>
                </a:cubicBezTo>
                <a:cubicBezTo>
                  <a:pt x="247158" y="193962"/>
                  <a:pt x="231357" y="193962"/>
                  <a:pt x="221661" y="203774"/>
                </a:cubicBezTo>
                <a:cubicBezTo>
                  <a:pt x="215197" y="210315"/>
                  <a:pt x="206938" y="213949"/>
                  <a:pt x="197960" y="213949"/>
                </a:cubicBezTo>
                <a:cubicBezTo>
                  <a:pt x="188982" y="213949"/>
                  <a:pt x="180723" y="210315"/>
                  <a:pt x="174259" y="203774"/>
                </a:cubicBezTo>
                <a:cubicBezTo>
                  <a:pt x="164563" y="193962"/>
                  <a:pt x="149121" y="193962"/>
                  <a:pt x="139425" y="203774"/>
                </a:cubicBezTo>
                <a:cubicBezTo>
                  <a:pt x="133321" y="210315"/>
                  <a:pt x="124702" y="213949"/>
                  <a:pt x="115724" y="213949"/>
                </a:cubicBezTo>
                <a:cubicBezTo>
                  <a:pt x="106747" y="213949"/>
                  <a:pt x="98487" y="210315"/>
                  <a:pt x="92023" y="203774"/>
                </a:cubicBezTo>
                <a:cubicBezTo>
                  <a:pt x="82327" y="193962"/>
                  <a:pt x="66527" y="193962"/>
                  <a:pt x="57190" y="203774"/>
                </a:cubicBezTo>
                <a:cubicBezTo>
                  <a:pt x="52880" y="208135"/>
                  <a:pt x="47135" y="211405"/>
                  <a:pt x="41030" y="212859"/>
                </a:cubicBezTo>
                <a:cubicBezTo>
                  <a:pt x="38516" y="213223"/>
                  <a:pt x="36002" y="211769"/>
                  <a:pt x="35643" y="209588"/>
                </a:cubicBezTo>
                <a:cubicBezTo>
                  <a:pt x="34925" y="207045"/>
                  <a:pt x="36361" y="204501"/>
                  <a:pt x="38875" y="204137"/>
                </a:cubicBezTo>
                <a:cubicBezTo>
                  <a:pt x="43543" y="203047"/>
                  <a:pt x="47494" y="200503"/>
                  <a:pt x="50726" y="197232"/>
                </a:cubicBezTo>
                <a:cubicBezTo>
                  <a:pt x="64013" y="184150"/>
                  <a:pt x="85200" y="184150"/>
                  <a:pt x="98487" y="197232"/>
                </a:cubicBezTo>
                <a:cubicBezTo>
                  <a:pt x="102796" y="201957"/>
                  <a:pt x="109260" y="204501"/>
                  <a:pt x="115724" y="204501"/>
                </a:cubicBezTo>
                <a:cubicBezTo>
                  <a:pt x="122547" y="204501"/>
                  <a:pt x="128293" y="201957"/>
                  <a:pt x="133321" y="197232"/>
                </a:cubicBezTo>
                <a:cubicBezTo>
                  <a:pt x="146248" y="184150"/>
                  <a:pt x="167436" y="184150"/>
                  <a:pt x="180723" y="197232"/>
                </a:cubicBezTo>
                <a:cubicBezTo>
                  <a:pt x="185391" y="201957"/>
                  <a:pt x="191496" y="204501"/>
                  <a:pt x="197960" y="204501"/>
                </a:cubicBezTo>
                <a:cubicBezTo>
                  <a:pt x="204424" y="204501"/>
                  <a:pt x="210888" y="201957"/>
                  <a:pt x="215197" y="197232"/>
                </a:cubicBezTo>
                <a:cubicBezTo>
                  <a:pt x="221661" y="191055"/>
                  <a:pt x="230280" y="187420"/>
                  <a:pt x="239257" y="187420"/>
                </a:cubicBezTo>
                <a:close/>
                <a:moveTo>
                  <a:pt x="7140" y="181691"/>
                </a:moveTo>
                <a:cubicBezTo>
                  <a:pt x="9663" y="181333"/>
                  <a:pt x="11825" y="182407"/>
                  <a:pt x="12546" y="184914"/>
                </a:cubicBezTo>
                <a:cubicBezTo>
                  <a:pt x="28766" y="246160"/>
                  <a:pt x="84634" y="288780"/>
                  <a:pt x="148432" y="288780"/>
                </a:cubicBezTo>
                <a:cubicBezTo>
                  <a:pt x="211869" y="288780"/>
                  <a:pt x="267737" y="246160"/>
                  <a:pt x="283956" y="184914"/>
                </a:cubicBezTo>
                <a:cubicBezTo>
                  <a:pt x="284317" y="182407"/>
                  <a:pt x="286840" y="180975"/>
                  <a:pt x="289363" y="181691"/>
                </a:cubicBezTo>
                <a:cubicBezTo>
                  <a:pt x="291886" y="182407"/>
                  <a:pt x="293328" y="184914"/>
                  <a:pt x="292607" y="187063"/>
                </a:cubicBezTo>
                <a:cubicBezTo>
                  <a:pt x="275666" y="252606"/>
                  <a:pt x="216194" y="298092"/>
                  <a:pt x="148432" y="298092"/>
                </a:cubicBezTo>
                <a:cubicBezTo>
                  <a:pt x="80309" y="298092"/>
                  <a:pt x="21197" y="252606"/>
                  <a:pt x="3896" y="187063"/>
                </a:cubicBezTo>
                <a:cubicBezTo>
                  <a:pt x="3175" y="184914"/>
                  <a:pt x="4617" y="182407"/>
                  <a:pt x="7140" y="181691"/>
                </a:cubicBezTo>
                <a:close/>
                <a:moveTo>
                  <a:pt x="148432" y="147673"/>
                </a:moveTo>
                <a:cubicBezTo>
                  <a:pt x="157082" y="147673"/>
                  <a:pt x="165012" y="150884"/>
                  <a:pt x="171500" y="157305"/>
                </a:cubicBezTo>
                <a:cubicBezTo>
                  <a:pt x="180511" y="166224"/>
                  <a:pt x="196009" y="166224"/>
                  <a:pt x="205020" y="157305"/>
                </a:cubicBezTo>
                <a:cubicBezTo>
                  <a:pt x="211508" y="150884"/>
                  <a:pt x="219438" y="147673"/>
                  <a:pt x="228449" y="147673"/>
                </a:cubicBezTo>
                <a:cubicBezTo>
                  <a:pt x="237099" y="147673"/>
                  <a:pt x="245029" y="150884"/>
                  <a:pt x="251517" y="157305"/>
                </a:cubicBezTo>
                <a:cubicBezTo>
                  <a:pt x="255842" y="161586"/>
                  <a:pt x="261970" y="163727"/>
                  <a:pt x="268457" y="163727"/>
                </a:cubicBezTo>
                <a:cubicBezTo>
                  <a:pt x="274585" y="163727"/>
                  <a:pt x="280712" y="161586"/>
                  <a:pt x="285038" y="157305"/>
                </a:cubicBezTo>
                <a:cubicBezTo>
                  <a:pt x="286840" y="155165"/>
                  <a:pt x="289723" y="155165"/>
                  <a:pt x="291526" y="157305"/>
                </a:cubicBezTo>
                <a:cubicBezTo>
                  <a:pt x="293328" y="158732"/>
                  <a:pt x="293328" y="161586"/>
                  <a:pt x="291526" y="163370"/>
                </a:cubicBezTo>
                <a:cubicBezTo>
                  <a:pt x="285038" y="169435"/>
                  <a:pt x="277108" y="173002"/>
                  <a:pt x="268457" y="173002"/>
                </a:cubicBezTo>
                <a:cubicBezTo>
                  <a:pt x="259447" y="173002"/>
                  <a:pt x="251517" y="169435"/>
                  <a:pt x="245029" y="163370"/>
                </a:cubicBezTo>
                <a:cubicBezTo>
                  <a:pt x="240704" y="159089"/>
                  <a:pt x="234576" y="156592"/>
                  <a:pt x="228449" y="156592"/>
                </a:cubicBezTo>
                <a:cubicBezTo>
                  <a:pt x="221961" y="156592"/>
                  <a:pt x="215834" y="158732"/>
                  <a:pt x="211508" y="163370"/>
                </a:cubicBezTo>
                <a:cubicBezTo>
                  <a:pt x="198533" y="175856"/>
                  <a:pt x="177988" y="175856"/>
                  <a:pt x="165012" y="163370"/>
                </a:cubicBezTo>
                <a:cubicBezTo>
                  <a:pt x="160687" y="158732"/>
                  <a:pt x="154559" y="156592"/>
                  <a:pt x="148432" y="156592"/>
                </a:cubicBezTo>
                <a:cubicBezTo>
                  <a:pt x="141944" y="156592"/>
                  <a:pt x="135816" y="158732"/>
                  <a:pt x="131491" y="163370"/>
                </a:cubicBezTo>
                <a:cubicBezTo>
                  <a:pt x="118515" y="175856"/>
                  <a:pt x="97970" y="175856"/>
                  <a:pt x="84995" y="163370"/>
                </a:cubicBezTo>
                <a:cubicBezTo>
                  <a:pt x="75623" y="154095"/>
                  <a:pt x="60845" y="154095"/>
                  <a:pt x="51474" y="163370"/>
                </a:cubicBezTo>
                <a:cubicBezTo>
                  <a:pt x="38498" y="175856"/>
                  <a:pt x="17953" y="175856"/>
                  <a:pt x="4977" y="163370"/>
                </a:cubicBezTo>
                <a:cubicBezTo>
                  <a:pt x="3175" y="161586"/>
                  <a:pt x="3175" y="158732"/>
                  <a:pt x="4977" y="157305"/>
                </a:cubicBezTo>
                <a:cubicBezTo>
                  <a:pt x="6779" y="155165"/>
                  <a:pt x="9663" y="155165"/>
                  <a:pt x="11465" y="157305"/>
                </a:cubicBezTo>
                <a:cubicBezTo>
                  <a:pt x="15790" y="161586"/>
                  <a:pt x="21918" y="163727"/>
                  <a:pt x="28406" y="163727"/>
                </a:cubicBezTo>
                <a:cubicBezTo>
                  <a:pt x="34533" y="163727"/>
                  <a:pt x="40660" y="161586"/>
                  <a:pt x="44986" y="157305"/>
                </a:cubicBezTo>
                <a:cubicBezTo>
                  <a:pt x="57962" y="144463"/>
                  <a:pt x="78507" y="144463"/>
                  <a:pt x="91482" y="157305"/>
                </a:cubicBezTo>
                <a:cubicBezTo>
                  <a:pt x="100854" y="166224"/>
                  <a:pt x="115632" y="166224"/>
                  <a:pt x="125003" y="157305"/>
                </a:cubicBezTo>
                <a:cubicBezTo>
                  <a:pt x="131491" y="150884"/>
                  <a:pt x="139421" y="147673"/>
                  <a:pt x="148432" y="147673"/>
                </a:cubicBezTo>
                <a:close/>
                <a:moveTo>
                  <a:pt x="166149" y="90152"/>
                </a:moveTo>
                <a:lnTo>
                  <a:pt x="166149" y="114673"/>
                </a:lnTo>
                <a:lnTo>
                  <a:pt x="223658" y="114673"/>
                </a:lnTo>
                <a:lnTo>
                  <a:pt x="223658" y="90152"/>
                </a:lnTo>
                <a:lnTo>
                  <a:pt x="166149" y="90152"/>
                </a:lnTo>
                <a:close/>
                <a:moveTo>
                  <a:pt x="166149" y="56615"/>
                </a:moveTo>
                <a:lnTo>
                  <a:pt x="166149" y="81137"/>
                </a:lnTo>
                <a:lnTo>
                  <a:pt x="223658" y="81137"/>
                </a:lnTo>
                <a:lnTo>
                  <a:pt x="223658" y="56615"/>
                </a:lnTo>
                <a:lnTo>
                  <a:pt x="166149" y="56615"/>
                </a:lnTo>
                <a:close/>
                <a:moveTo>
                  <a:pt x="247877" y="45899"/>
                </a:moveTo>
                <a:cubicBezTo>
                  <a:pt x="249692" y="44450"/>
                  <a:pt x="252957" y="44450"/>
                  <a:pt x="254409" y="45899"/>
                </a:cubicBezTo>
                <a:cubicBezTo>
                  <a:pt x="279083" y="71265"/>
                  <a:pt x="293960" y="104240"/>
                  <a:pt x="296500" y="139390"/>
                </a:cubicBezTo>
                <a:cubicBezTo>
                  <a:pt x="296500" y="141926"/>
                  <a:pt x="294686" y="143738"/>
                  <a:pt x="292509" y="144100"/>
                </a:cubicBezTo>
                <a:cubicBezTo>
                  <a:pt x="292146" y="144100"/>
                  <a:pt x="292146" y="144100"/>
                  <a:pt x="291783" y="144100"/>
                </a:cubicBezTo>
                <a:cubicBezTo>
                  <a:pt x="289606" y="144100"/>
                  <a:pt x="287792" y="142289"/>
                  <a:pt x="287429" y="139752"/>
                </a:cubicBezTo>
                <a:cubicBezTo>
                  <a:pt x="284889" y="107139"/>
                  <a:pt x="270737" y="75976"/>
                  <a:pt x="247877" y="52422"/>
                </a:cubicBezTo>
                <a:cubicBezTo>
                  <a:pt x="246063" y="50610"/>
                  <a:pt x="246063" y="47711"/>
                  <a:pt x="247877" y="45899"/>
                </a:cubicBezTo>
                <a:close/>
                <a:moveTo>
                  <a:pt x="166149" y="23079"/>
                </a:moveTo>
                <a:lnTo>
                  <a:pt x="166149" y="47600"/>
                </a:lnTo>
                <a:lnTo>
                  <a:pt x="223658" y="47600"/>
                </a:lnTo>
                <a:lnTo>
                  <a:pt x="223658" y="23079"/>
                </a:lnTo>
                <a:lnTo>
                  <a:pt x="166149" y="23079"/>
                </a:lnTo>
                <a:close/>
                <a:moveTo>
                  <a:pt x="135895" y="1949"/>
                </a:moveTo>
                <a:cubicBezTo>
                  <a:pt x="138053" y="1588"/>
                  <a:pt x="140569" y="3392"/>
                  <a:pt x="140929" y="5917"/>
                </a:cubicBezTo>
                <a:cubicBezTo>
                  <a:pt x="140929" y="8443"/>
                  <a:pt x="139131" y="10608"/>
                  <a:pt x="136614" y="10968"/>
                </a:cubicBezTo>
                <a:cubicBezTo>
                  <a:pt x="67948" y="16380"/>
                  <a:pt x="14380" y="70860"/>
                  <a:pt x="8988" y="139772"/>
                </a:cubicBezTo>
                <a:cubicBezTo>
                  <a:pt x="8628" y="142298"/>
                  <a:pt x="6831" y="144102"/>
                  <a:pt x="4674" y="144102"/>
                </a:cubicBezTo>
                <a:cubicBezTo>
                  <a:pt x="4314" y="144102"/>
                  <a:pt x="4314" y="144102"/>
                  <a:pt x="3955" y="144102"/>
                </a:cubicBezTo>
                <a:cubicBezTo>
                  <a:pt x="1438" y="143741"/>
                  <a:pt x="0" y="141937"/>
                  <a:pt x="0" y="139412"/>
                </a:cubicBezTo>
                <a:cubicBezTo>
                  <a:pt x="5752" y="65809"/>
                  <a:pt x="62555" y="7721"/>
                  <a:pt x="135895" y="1949"/>
                </a:cubicBezTo>
                <a:close/>
                <a:moveTo>
                  <a:pt x="161476" y="0"/>
                </a:moveTo>
                <a:cubicBezTo>
                  <a:pt x="163992" y="0"/>
                  <a:pt x="166149" y="2163"/>
                  <a:pt x="166149" y="4688"/>
                </a:cubicBezTo>
                <a:lnTo>
                  <a:pt x="166149" y="14063"/>
                </a:lnTo>
                <a:lnTo>
                  <a:pt x="223658" y="14063"/>
                </a:lnTo>
                <a:lnTo>
                  <a:pt x="223658" y="4688"/>
                </a:lnTo>
                <a:cubicBezTo>
                  <a:pt x="223658" y="2163"/>
                  <a:pt x="225815" y="0"/>
                  <a:pt x="228331" y="0"/>
                </a:cubicBezTo>
                <a:cubicBezTo>
                  <a:pt x="230847" y="0"/>
                  <a:pt x="233004" y="2163"/>
                  <a:pt x="233004" y="4688"/>
                </a:cubicBezTo>
                <a:lnTo>
                  <a:pt x="233004" y="133064"/>
                </a:lnTo>
                <a:cubicBezTo>
                  <a:pt x="233004" y="135588"/>
                  <a:pt x="230847" y="137752"/>
                  <a:pt x="228331" y="137752"/>
                </a:cubicBezTo>
                <a:cubicBezTo>
                  <a:pt x="225815" y="137752"/>
                  <a:pt x="223658" y="135588"/>
                  <a:pt x="223658" y="133064"/>
                </a:cubicBezTo>
                <a:lnTo>
                  <a:pt x="223658" y="123688"/>
                </a:lnTo>
                <a:lnTo>
                  <a:pt x="166149" y="123688"/>
                </a:lnTo>
                <a:lnTo>
                  <a:pt x="166149" y="133064"/>
                </a:lnTo>
                <a:cubicBezTo>
                  <a:pt x="166149" y="135588"/>
                  <a:pt x="163992" y="137752"/>
                  <a:pt x="161476" y="137752"/>
                </a:cubicBezTo>
                <a:cubicBezTo>
                  <a:pt x="158960" y="137752"/>
                  <a:pt x="157163" y="135588"/>
                  <a:pt x="157163" y="133064"/>
                </a:cubicBezTo>
                <a:lnTo>
                  <a:pt x="157163" y="4688"/>
                </a:lnTo>
                <a:cubicBezTo>
                  <a:pt x="157163" y="2163"/>
                  <a:pt x="158960" y="0"/>
                  <a:pt x="161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35" name="Freeform 732">
            <a:extLst>
              <a:ext uri="{FF2B5EF4-FFF2-40B4-BE49-F238E27FC236}">
                <a16:creationId xmlns:a16="http://schemas.microsoft.com/office/drawing/2014/main" id="{EE51C072-B3A5-0DA7-81D9-23D7A9773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713" y="5039997"/>
            <a:ext cx="320034" cy="318331"/>
          </a:xfrm>
          <a:custGeom>
            <a:avLst/>
            <a:gdLst/>
            <a:ahLst/>
            <a:cxnLst/>
            <a:rect l="0" t="0" r="r" b="b"/>
            <a:pathLst>
              <a:path w="298090" h="296522">
                <a:moveTo>
                  <a:pt x="229743" y="289038"/>
                </a:moveTo>
                <a:cubicBezTo>
                  <a:pt x="231648" y="287337"/>
                  <a:pt x="234696" y="287337"/>
                  <a:pt x="236601" y="289038"/>
                </a:cubicBezTo>
                <a:cubicBezTo>
                  <a:pt x="237363" y="289718"/>
                  <a:pt x="237744" y="291079"/>
                  <a:pt x="237744" y="292100"/>
                </a:cubicBezTo>
                <a:cubicBezTo>
                  <a:pt x="237744" y="293120"/>
                  <a:pt x="237363" y="294481"/>
                  <a:pt x="236601" y="295161"/>
                </a:cubicBezTo>
                <a:cubicBezTo>
                  <a:pt x="235839" y="295842"/>
                  <a:pt x="234315" y="296522"/>
                  <a:pt x="233172" y="296522"/>
                </a:cubicBezTo>
                <a:cubicBezTo>
                  <a:pt x="232029" y="296522"/>
                  <a:pt x="230886" y="295842"/>
                  <a:pt x="229743" y="295161"/>
                </a:cubicBezTo>
                <a:cubicBezTo>
                  <a:pt x="228981" y="294481"/>
                  <a:pt x="228600" y="293120"/>
                  <a:pt x="228600" y="292100"/>
                </a:cubicBezTo>
                <a:cubicBezTo>
                  <a:pt x="228600" y="291079"/>
                  <a:pt x="228981" y="289718"/>
                  <a:pt x="229743" y="289038"/>
                </a:cubicBezTo>
                <a:close/>
                <a:moveTo>
                  <a:pt x="271018" y="279223"/>
                </a:moveTo>
                <a:cubicBezTo>
                  <a:pt x="272923" y="277812"/>
                  <a:pt x="275971" y="277812"/>
                  <a:pt x="277876" y="279223"/>
                </a:cubicBezTo>
                <a:cubicBezTo>
                  <a:pt x="278638" y="279929"/>
                  <a:pt x="279019" y="281340"/>
                  <a:pt x="279019" y="282398"/>
                </a:cubicBezTo>
                <a:cubicBezTo>
                  <a:pt x="279019" y="283457"/>
                  <a:pt x="278638" y="284868"/>
                  <a:pt x="277876" y="285573"/>
                </a:cubicBezTo>
                <a:cubicBezTo>
                  <a:pt x="277114" y="286279"/>
                  <a:pt x="275971" y="286984"/>
                  <a:pt x="274447" y="286984"/>
                </a:cubicBezTo>
                <a:cubicBezTo>
                  <a:pt x="273304" y="286984"/>
                  <a:pt x="272161" y="286279"/>
                  <a:pt x="271018" y="285573"/>
                </a:cubicBezTo>
                <a:cubicBezTo>
                  <a:pt x="270256" y="284868"/>
                  <a:pt x="269875" y="283457"/>
                  <a:pt x="269875" y="282398"/>
                </a:cubicBezTo>
                <a:cubicBezTo>
                  <a:pt x="269875" y="281340"/>
                  <a:pt x="270256" y="279929"/>
                  <a:pt x="271018" y="279223"/>
                </a:cubicBezTo>
                <a:close/>
                <a:moveTo>
                  <a:pt x="190378" y="279223"/>
                </a:moveTo>
                <a:cubicBezTo>
                  <a:pt x="191844" y="277812"/>
                  <a:pt x="195141" y="277812"/>
                  <a:pt x="196606" y="279223"/>
                </a:cubicBezTo>
                <a:cubicBezTo>
                  <a:pt x="197705" y="280282"/>
                  <a:pt x="198072" y="281340"/>
                  <a:pt x="198072" y="282398"/>
                </a:cubicBezTo>
                <a:cubicBezTo>
                  <a:pt x="198072" y="283457"/>
                  <a:pt x="197705" y="284868"/>
                  <a:pt x="196606" y="285573"/>
                </a:cubicBezTo>
                <a:cubicBezTo>
                  <a:pt x="195873" y="286279"/>
                  <a:pt x="194408" y="286984"/>
                  <a:pt x="193675" y="286984"/>
                </a:cubicBezTo>
                <a:cubicBezTo>
                  <a:pt x="192210" y="286984"/>
                  <a:pt x="191111" y="286279"/>
                  <a:pt x="190378" y="285573"/>
                </a:cubicBezTo>
                <a:cubicBezTo>
                  <a:pt x="189279" y="284868"/>
                  <a:pt x="188913" y="283457"/>
                  <a:pt x="188913" y="282398"/>
                </a:cubicBezTo>
                <a:cubicBezTo>
                  <a:pt x="188913" y="281340"/>
                  <a:pt x="189279" y="280282"/>
                  <a:pt x="190378" y="279223"/>
                </a:cubicBezTo>
                <a:close/>
                <a:moveTo>
                  <a:pt x="233172" y="265112"/>
                </a:moveTo>
                <a:cubicBezTo>
                  <a:pt x="235839" y="265112"/>
                  <a:pt x="237744" y="266943"/>
                  <a:pt x="237744" y="269508"/>
                </a:cubicBezTo>
                <a:cubicBezTo>
                  <a:pt x="237744" y="272072"/>
                  <a:pt x="235839" y="274270"/>
                  <a:pt x="233172" y="274270"/>
                </a:cubicBezTo>
                <a:cubicBezTo>
                  <a:pt x="230505" y="274270"/>
                  <a:pt x="228600" y="272072"/>
                  <a:pt x="228600" y="269508"/>
                </a:cubicBezTo>
                <a:cubicBezTo>
                  <a:pt x="228600" y="266943"/>
                  <a:pt x="230505" y="265112"/>
                  <a:pt x="233172" y="265112"/>
                </a:cubicBezTo>
                <a:close/>
                <a:moveTo>
                  <a:pt x="272522" y="257528"/>
                </a:moveTo>
                <a:cubicBezTo>
                  <a:pt x="274991" y="257175"/>
                  <a:pt x="277108" y="259291"/>
                  <a:pt x="277460" y="261408"/>
                </a:cubicBezTo>
                <a:cubicBezTo>
                  <a:pt x="277460" y="263878"/>
                  <a:pt x="275697" y="265994"/>
                  <a:pt x="273227" y="266347"/>
                </a:cubicBezTo>
                <a:lnTo>
                  <a:pt x="272874" y="266347"/>
                </a:lnTo>
                <a:cubicBezTo>
                  <a:pt x="270758" y="266347"/>
                  <a:pt x="268641" y="264583"/>
                  <a:pt x="268288" y="262466"/>
                </a:cubicBezTo>
                <a:cubicBezTo>
                  <a:pt x="268288" y="259644"/>
                  <a:pt x="270052" y="257880"/>
                  <a:pt x="272522" y="257528"/>
                </a:cubicBezTo>
                <a:close/>
                <a:moveTo>
                  <a:pt x="195439" y="257528"/>
                </a:moveTo>
                <a:cubicBezTo>
                  <a:pt x="197908" y="257880"/>
                  <a:pt x="199672" y="259644"/>
                  <a:pt x="199672" y="262466"/>
                </a:cubicBezTo>
                <a:cubicBezTo>
                  <a:pt x="199672" y="264583"/>
                  <a:pt x="197555" y="266347"/>
                  <a:pt x="195086" y="266347"/>
                </a:cubicBezTo>
                <a:lnTo>
                  <a:pt x="194733" y="266347"/>
                </a:lnTo>
                <a:cubicBezTo>
                  <a:pt x="192617" y="265994"/>
                  <a:pt x="190500" y="263878"/>
                  <a:pt x="190853" y="261408"/>
                </a:cubicBezTo>
                <a:cubicBezTo>
                  <a:pt x="190853" y="259291"/>
                  <a:pt x="192969" y="257175"/>
                  <a:pt x="195439" y="257528"/>
                </a:cubicBezTo>
                <a:close/>
                <a:moveTo>
                  <a:pt x="233172" y="242887"/>
                </a:moveTo>
                <a:cubicBezTo>
                  <a:pt x="235839" y="242887"/>
                  <a:pt x="237744" y="245003"/>
                  <a:pt x="237744" y="247473"/>
                </a:cubicBezTo>
                <a:cubicBezTo>
                  <a:pt x="237744" y="249942"/>
                  <a:pt x="235839" y="252059"/>
                  <a:pt x="233172" y="252059"/>
                </a:cubicBezTo>
                <a:cubicBezTo>
                  <a:pt x="230505" y="252059"/>
                  <a:pt x="228600" y="249942"/>
                  <a:pt x="228600" y="247473"/>
                </a:cubicBezTo>
                <a:cubicBezTo>
                  <a:pt x="228600" y="245003"/>
                  <a:pt x="230505" y="242887"/>
                  <a:pt x="233172" y="242887"/>
                </a:cubicBezTo>
                <a:close/>
                <a:moveTo>
                  <a:pt x="270934" y="238125"/>
                </a:moveTo>
                <a:cubicBezTo>
                  <a:pt x="273403" y="238125"/>
                  <a:pt x="275520" y="239956"/>
                  <a:pt x="275520" y="242521"/>
                </a:cubicBezTo>
                <a:cubicBezTo>
                  <a:pt x="275872" y="244719"/>
                  <a:pt x="274109" y="247283"/>
                  <a:pt x="271639" y="247283"/>
                </a:cubicBezTo>
                <a:lnTo>
                  <a:pt x="271286" y="247283"/>
                </a:lnTo>
                <a:cubicBezTo>
                  <a:pt x="269169" y="247283"/>
                  <a:pt x="267053" y="245818"/>
                  <a:pt x="267053" y="242887"/>
                </a:cubicBezTo>
                <a:cubicBezTo>
                  <a:pt x="266700" y="240689"/>
                  <a:pt x="268464" y="238491"/>
                  <a:pt x="270934" y="238125"/>
                </a:cubicBezTo>
                <a:close/>
                <a:moveTo>
                  <a:pt x="197380" y="238125"/>
                </a:moveTo>
                <a:cubicBezTo>
                  <a:pt x="199496" y="238491"/>
                  <a:pt x="201260" y="240689"/>
                  <a:pt x="201260" y="242887"/>
                </a:cubicBezTo>
                <a:cubicBezTo>
                  <a:pt x="200907" y="245818"/>
                  <a:pt x="199143" y="247283"/>
                  <a:pt x="197027" y="247283"/>
                </a:cubicBezTo>
                <a:lnTo>
                  <a:pt x="196321" y="247283"/>
                </a:lnTo>
                <a:cubicBezTo>
                  <a:pt x="193852" y="247283"/>
                  <a:pt x="192088" y="244719"/>
                  <a:pt x="192441" y="242521"/>
                </a:cubicBezTo>
                <a:cubicBezTo>
                  <a:pt x="192793" y="239956"/>
                  <a:pt x="194910" y="238125"/>
                  <a:pt x="197380" y="238125"/>
                </a:cubicBezTo>
                <a:close/>
                <a:moveTo>
                  <a:pt x="233172" y="220662"/>
                </a:moveTo>
                <a:cubicBezTo>
                  <a:pt x="235839" y="220662"/>
                  <a:pt x="237744" y="222778"/>
                  <a:pt x="237744" y="225248"/>
                </a:cubicBezTo>
                <a:cubicBezTo>
                  <a:pt x="237744" y="227717"/>
                  <a:pt x="235839" y="229834"/>
                  <a:pt x="233172" y="229834"/>
                </a:cubicBezTo>
                <a:cubicBezTo>
                  <a:pt x="230505" y="229834"/>
                  <a:pt x="228600" y="227717"/>
                  <a:pt x="228600" y="225248"/>
                </a:cubicBezTo>
                <a:cubicBezTo>
                  <a:pt x="228600" y="222778"/>
                  <a:pt x="230505" y="220662"/>
                  <a:pt x="233172" y="220662"/>
                </a:cubicBezTo>
                <a:close/>
                <a:moveTo>
                  <a:pt x="267758" y="217487"/>
                </a:moveTo>
                <a:cubicBezTo>
                  <a:pt x="270228" y="217487"/>
                  <a:pt x="272345" y="219318"/>
                  <a:pt x="272697" y="221883"/>
                </a:cubicBezTo>
                <a:cubicBezTo>
                  <a:pt x="272697" y="224447"/>
                  <a:pt x="270934" y="226645"/>
                  <a:pt x="268464" y="226645"/>
                </a:cubicBezTo>
                <a:lnTo>
                  <a:pt x="268111" y="226645"/>
                </a:lnTo>
                <a:cubicBezTo>
                  <a:pt x="265994" y="226645"/>
                  <a:pt x="263878" y="224814"/>
                  <a:pt x="263525" y="222616"/>
                </a:cubicBezTo>
                <a:cubicBezTo>
                  <a:pt x="263525" y="220051"/>
                  <a:pt x="265289" y="217853"/>
                  <a:pt x="267758" y="217487"/>
                </a:cubicBezTo>
                <a:close/>
                <a:moveTo>
                  <a:pt x="198437" y="217487"/>
                </a:moveTo>
                <a:cubicBezTo>
                  <a:pt x="200819" y="217853"/>
                  <a:pt x="202860" y="220051"/>
                  <a:pt x="202520" y="222616"/>
                </a:cubicBezTo>
                <a:cubicBezTo>
                  <a:pt x="202520" y="224814"/>
                  <a:pt x="200478" y="226645"/>
                  <a:pt x="198097" y="226645"/>
                </a:cubicBezTo>
                <a:lnTo>
                  <a:pt x="197757" y="226645"/>
                </a:lnTo>
                <a:cubicBezTo>
                  <a:pt x="195716" y="226645"/>
                  <a:pt x="193675" y="224447"/>
                  <a:pt x="194015" y="221883"/>
                </a:cubicBezTo>
                <a:cubicBezTo>
                  <a:pt x="194015" y="219318"/>
                  <a:pt x="196396" y="217487"/>
                  <a:pt x="198437" y="217487"/>
                </a:cubicBezTo>
                <a:close/>
                <a:moveTo>
                  <a:pt x="233172" y="198437"/>
                </a:moveTo>
                <a:cubicBezTo>
                  <a:pt x="235839" y="198437"/>
                  <a:pt x="237744" y="200268"/>
                  <a:pt x="237744" y="202833"/>
                </a:cubicBezTo>
                <a:cubicBezTo>
                  <a:pt x="237744" y="205397"/>
                  <a:pt x="235839" y="207595"/>
                  <a:pt x="233172" y="207595"/>
                </a:cubicBezTo>
                <a:cubicBezTo>
                  <a:pt x="230505" y="207595"/>
                  <a:pt x="228600" y="205397"/>
                  <a:pt x="228600" y="202833"/>
                </a:cubicBezTo>
                <a:cubicBezTo>
                  <a:pt x="228600" y="200268"/>
                  <a:pt x="230505" y="198437"/>
                  <a:pt x="233172" y="198437"/>
                </a:cubicBezTo>
                <a:close/>
                <a:moveTo>
                  <a:pt x="266171" y="197203"/>
                </a:moveTo>
                <a:cubicBezTo>
                  <a:pt x="268641" y="196850"/>
                  <a:pt x="270758" y="198614"/>
                  <a:pt x="270758" y="201083"/>
                </a:cubicBezTo>
                <a:cubicBezTo>
                  <a:pt x="271110" y="203553"/>
                  <a:pt x="269346" y="205669"/>
                  <a:pt x="266877" y="206022"/>
                </a:cubicBezTo>
                <a:cubicBezTo>
                  <a:pt x="266877" y="206022"/>
                  <a:pt x="266877" y="206022"/>
                  <a:pt x="266524" y="206022"/>
                </a:cubicBezTo>
                <a:cubicBezTo>
                  <a:pt x="264407" y="206022"/>
                  <a:pt x="262291" y="204258"/>
                  <a:pt x="262291" y="201789"/>
                </a:cubicBezTo>
                <a:cubicBezTo>
                  <a:pt x="261938" y="199672"/>
                  <a:pt x="263702" y="197203"/>
                  <a:pt x="266171" y="197203"/>
                </a:cubicBezTo>
                <a:close/>
                <a:moveTo>
                  <a:pt x="200392" y="197203"/>
                </a:moveTo>
                <a:cubicBezTo>
                  <a:pt x="202956" y="197203"/>
                  <a:pt x="204422" y="199672"/>
                  <a:pt x="204422" y="201789"/>
                </a:cubicBezTo>
                <a:cubicBezTo>
                  <a:pt x="204055" y="204258"/>
                  <a:pt x="202223" y="206022"/>
                  <a:pt x="200025" y="206022"/>
                </a:cubicBezTo>
                <a:cubicBezTo>
                  <a:pt x="199659" y="206022"/>
                  <a:pt x="199659" y="206022"/>
                  <a:pt x="199293" y="206022"/>
                </a:cubicBezTo>
                <a:cubicBezTo>
                  <a:pt x="196728" y="205669"/>
                  <a:pt x="195263" y="203553"/>
                  <a:pt x="195263" y="201083"/>
                </a:cubicBezTo>
                <a:cubicBezTo>
                  <a:pt x="195629" y="198614"/>
                  <a:pt x="197461" y="196850"/>
                  <a:pt x="200392" y="197203"/>
                </a:cubicBezTo>
                <a:close/>
                <a:moveTo>
                  <a:pt x="71729" y="132310"/>
                </a:moveTo>
                <a:cubicBezTo>
                  <a:pt x="67403" y="132310"/>
                  <a:pt x="63799" y="135896"/>
                  <a:pt x="63799" y="140199"/>
                </a:cubicBezTo>
                <a:cubicBezTo>
                  <a:pt x="63799" y="144143"/>
                  <a:pt x="67043" y="147370"/>
                  <a:pt x="71008" y="147729"/>
                </a:cubicBezTo>
                <a:lnTo>
                  <a:pt x="180584" y="159561"/>
                </a:lnTo>
                <a:cubicBezTo>
                  <a:pt x="183107" y="153107"/>
                  <a:pt x="187072" y="147012"/>
                  <a:pt x="192118" y="141633"/>
                </a:cubicBezTo>
                <a:cubicBezTo>
                  <a:pt x="193920" y="139840"/>
                  <a:pt x="196804" y="139482"/>
                  <a:pt x="198606" y="141275"/>
                </a:cubicBezTo>
                <a:cubicBezTo>
                  <a:pt x="200408" y="143067"/>
                  <a:pt x="200408" y="145936"/>
                  <a:pt x="198606" y="147729"/>
                </a:cubicBezTo>
                <a:cubicBezTo>
                  <a:pt x="191037" y="155617"/>
                  <a:pt x="186711" y="165657"/>
                  <a:pt x="185630" y="176414"/>
                </a:cubicBezTo>
                <a:lnTo>
                  <a:pt x="282951" y="176414"/>
                </a:lnTo>
                <a:cubicBezTo>
                  <a:pt x="280788" y="151673"/>
                  <a:pt x="259882" y="132310"/>
                  <a:pt x="234290" y="132310"/>
                </a:cubicBezTo>
                <a:lnTo>
                  <a:pt x="71729" y="132310"/>
                </a:lnTo>
                <a:close/>
                <a:moveTo>
                  <a:pt x="121470" y="0"/>
                </a:moveTo>
                <a:lnTo>
                  <a:pt x="257719" y="0"/>
                </a:lnTo>
                <a:cubicBezTo>
                  <a:pt x="276823" y="0"/>
                  <a:pt x="292323" y="15060"/>
                  <a:pt x="292323" y="34063"/>
                </a:cubicBezTo>
                <a:cubicBezTo>
                  <a:pt x="292323" y="52709"/>
                  <a:pt x="276823" y="68127"/>
                  <a:pt x="257719" y="68127"/>
                </a:cubicBezTo>
                <a:lnTo>
                  <a:pt x="42893" y="68127"/>
                </a:lnTo>
                <a:cubicBezTo>
                  <a:pt x="24150" y="68127"/>
                  <a:pt x="9011" y="83187"/>
                  <a:pt x="9011" y="101832"/>
                </a:cubicBezTo>
                <a:cubicBezTo>
                  <a:pt x="9011" y="120119"/>
                  <a:pt x="24150" y="135538"/>
                  <a:pt x="42893" y="135538"/>
                </a:cubicBezTo>
                <a:lnTo>
                  <a:pt x="55869" y="135538"/>
                </a:lnTo>
                <a:cubicBezTo>
                  <a:pt x="58032" y="128366"/>
                  <a:pt x="64159" y="123346"/>
                  <a:pt x="71729" y="123346"/>
                </a:cubicBezTo>
                <a:lnTo>
                  <a:pt x="234290" y="123346"/>
                </a:lnTo>
                <a:cubicBezTo>
                  <a:pt x="264568" y="123346"/>
                  <a:pt x="289439" y="146653"/>
                  <a:pt x="291962" y="176414"/>
                </a:cubicBezTo>
                <a:lnTo>
                  <a:pt x="293764" y="176414"/>
                </a:lnTo>
                <a:cubicBezTo>
                  <a:pt x="296288" y="176414"/>
                  <a:pt x="298090" y="178565"/>
                  <a:pt x="298090" y="180717"/>
                </a:cubicBezTo>
                <a:cubicBezTo>
                  <a:pt x="298090" y="183585"/>
                  <a:pt x="296288" y="185378"/>
                  <a:pt x="293764" y="185378"/>
                </a:cubicBezTo>
                <a:lnTo>
                  <a:pt x="287637" y="185378"/>
                </a:lnTo>
                <a:lnTo>
                  <a:pt x="180944" y="185378"/>
                </a:lnTo>
                <a:lnTo>
                  <a:pt x="175177" y="185378"/>
                </a:lnTo>
                <a:cubicBezTo>
                  <a:pt x="172654" y="185378"/>
                  <a:pt x="170491" y="183585"/>
                  <a:pt x="170491" y="180717"/>
                </a:cubicBezTo>
                <a:cubicBezTo>
                  <a:pt x="170491" y="178565"/>
                  <a:pt x="172654" y="176414"/>
                  <a:pt x="175177" y="176414"/>
                </a:cubicBezTo>
                <a:lnTo>
                  <a:pt x="176619" y="176414"/>
                </a:lnTo>
                <a:cubicBezTo>
                  <a:pt x="176979" y="173546"/>
                  <a:pt x="177340" y="171036"/>
                  <a:pt x="178061" y="168526"/>
                </a:cubicBezTo>
                <a:lnTo>
                  <a:pt x="70287" y="157052"/>
                </a:lnTo>
                <a:cubicBezTo>
                  <a:pt x="63078" y="155976"/>
                  <a:pt x="57311" y="150956"/>
                  <a:pt x="55869" y="144502"/>
                </a:cubicBezTo>
                <a:lnTo>
                  <a:pt x="42893" y="144502"/>
                </a:lnTo>
                <a:cubicBezTo>
                  <a:pt x="19104" y="144502"/>
                  <a:pt x="0" y="125498"/>
                  <a:pt x="0" y="101832"/>
                </a:cubicBezTo>
                <a:cubicBezTo>
                  <a:pt x="0" y="78167"/>
                  <a:pt x="19104" y="59163"/>
                  <a:pt x="42893" y="59163"/>
                </a:cubicBezTo>
                <a:lnTo>
                  <a:pt x="257719" y="59163"/>
                </a:lnTo>
                <a:cubicBezTo>
                  <a:pt x="271777" y="59163"/>
                  <a:pt x="282951" y="47689"/>
                  <a:pt x="282951" y="34063"/>
                </a:cubicBezTo>
                <a:cubicBezTo>
                  <a:pt x="282951" y="20079"/>
                  <a:pt x="271777" y="8964"/>
                  <a:pt x="257719" y="8964"/>
                </a:cubicBezTo>
                <a:lnTo>
                  <a:pt x="121470" y="8964"/>
                </a:lnTo>
                <a:cubicBezTo>
                  <a:pt x="118947" y="8964"/>
                  <a:pt x="116785" y="6812"/>
                  <a:pt x="116785" y="4661"/>
                </a:cubicBezTo>
                <a:cubicBezTo>
                  <a:pt x="116785" y="1793"/>
                  <a:pt x="118947" y="0"/>
                  <a:pt x="1214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36" name="Freeform 731">
            <a:extLst>
              <a:ext uri="{FF2B5EF4-FFF2-40B4-BE49-F238E27FC236}">
                <a16:creationId xmlns:a16="http://schemas.microsoft.com/office/drawing/2014/main" id="{96CB99C6-B853-4C07-9BEF-1D7412114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522" y="5832137"/>
            <a:ext cx="306415" cy="321737"/>
          </a:xfrm>
          <a:custGeom>
            <a:avLst/>
            <a:gdLst/>
            <a:ahLst/>
            <a:cxnLst/>
            <a:rect l="0" t="0" r="r" b="b"/>
            <a:pathLst>
              <a:path w="284882" h="299678">
                <a:moveTo>
                  <a:pt x="261064" y="203200"/>
                </a:moveTo>
                <a:cubicBezTo>
                  <a:pt x="263629" y="203200"/>
                  <a:pt x="265827" y="205032"/>
                  <a:pt x="265827" y="207596"/>
                </a:cubicBezTo>
                <a:cubicBezTo>
                  <a:pt x="265827" y="210161"/>
                  <a:pt x="263629" y="212359"/>
                  <a:pt x="261064" y="212359"/>
                </a:cubicBezTo>
                <a:cubicBezTo>
                  <a:pt x="258500" y="212359"/>
                  <a:pt x="256668" y="210161"/>
                  <a:pt x="256668" y="207596"/>
                </a:cubicBezTo>
                <a:cubicBezTo>
                  <a:pt x="256668" y="205032"/>
                  <a:pt x="258500" y="203200"/>
                  <a:pt x="261064" y="203200"/>
                </a:cubicBezTo>
                <a:close/>
                <a:moveTo>
                  <a:pt x="39499" y="80817"/>
                </a:moveTo>
                <a:cubicBezTo>
                  <a:pt x="41662" y="79375"/>
                  <a:pt x="44545" y="80096"/>
                  <a:pt x="45626" y="82259"/>
                </a:cubicBezTo>
                <a:cubicBezTo>
                  <a:pt x="47068" y="84423"/>
                  <a:pt x="45987" y="87307"/>
                  <a:pt x="44185" y="88389"/>
                </a:cubicBezTo>
                <a:lnTo>
                  <a:pt x="13549" y="106056"/>
                </a:lnTo>
                <a:cubicBezTo>
                  <a:pt x="11387" y="107138"/>
                  <a:pt x="9945" y="109301"/>
                  <a:pt x="9224" y="111465"/>
                </a:cubicBezTo>
                <a:cubicBezTo>
                  <a:pt x="8503" y="113989"/>
                  <a:pt x="9224" y="116512"/>
                  <a:pt x="10305" y="118315"/>
                </a:cubicBezTo>
                <a:lnTo>
                  <a:pt x="107258" y="285976"/>
                </a:lnTo>
                <a:cubicBezTo>
                  <a:pt x="109781" y="290303"/>
                  <a:pt x="115187" y="292106"/>
                  <a:pt x="119512" y="289582"/>
                </a:cubicBezTo>
                <a:lnTo>
                  <a:pt x="199886" y="243070"/>
                </a:lnTo>
                <a:cubicBezTo>
                  <a:pt x="202048" y="241988"/>
                  <a:pt x="204571" y="242349"/>
                  <a:pt x="206013" y="244512"/>
                </a:cubicBezTo>
                <a:cubicBezTo>
                  <a:pt x="207094" y="246675"/>
                  <a:pt x="206373" y="249560"/>
                  <a:pt x="204571" y="251002"/>
                </a:cubicBezTo>
                <a:lnTo>
                  <a:pt x="123837" y="297154"/>
                </a:lnTo>
                <a:cubicBezTo>
                  <a:pt x="120954" y="298957"/>
                  <a:pt x="118071" y="299678"/>
                  <a:pt x="114827" y="299678"/>
                </a:cubicBezTo>
                <a:cubicBezTo>
                  <a:pt x="113385" y="299678"/>
                  <a:pt x="111583" y="299317"/>
                  <a:pt x="110142" y="298957"/>
                </a:cubicBezTo>
                <a:cubicBezTo>
                  <a:pt x="105456" y="297875"/>
                  <a:pt x="101491" y="294630"/>
                  <a:pt x="99329" y="290664"/>
                </a:cubicBezTo>
                <a:lnTo>
                  <a:pt x="2376" y="123003"/>
                </a:lnTo>
                <a:cubicBezTo>
                  <a:pt x="-147" y="118676"/>
                  <a:pt x="-507" y="113989"/>
                  <a:pt x="574" y="109301"/>
                </a:cubicBezTo>
                <a:cubicBezTo>
                  <a:pt x="2016" y="104614"/>
                  <a:pt x="4899" y="100648"/>
                  <a:pt x="9224" y="98124"/>
                </a:cubicBezTo>
                <a:lnTo>
                  <a:pt x="39499" y="80817"/>
                </a:lnTo>
                <a:close/>
                <a:moveTo>
                  <a:pt x="197930" y="67536"/>
                </a:moveTo>
                <a:cubicBezTo>
                  <a:pt x="188279" y="73625"/>
                  <a:pt x="153248" y="98696"/>
                  <a:pt x="153248" y="123409"/>
                </a:cubicBezTo>
                <a:cubicBezTo>
                  <a:pt x="153248" y="135586"/>
                  <a:pt x="162900" y="145614"/>
                  <a:pt x="175053" y="145614"/>
                </a:cubicBezTo>
                <a:cubicBezTo>
                  <a:pt x="182917" y="145614"/>
                  <a:pt x="190066" y="141316"/>
                  <a:pt x="193998" y="134869"/>
                </a:cubicBezTo>
                <a:cubicBezTo>
                  <a:pt x="194713" y="133079"/>
                  <a:pt x="196500" y="132362"/>
                  <a:pt x="197930" y="132362"/>
                </a:cubicBezTo>
                <a:cubicBezTo>
                  <a:pt x="199360" y="132362"/>
                  <a:pt x="201147" y="133079"/>
                  <a:pt x="201862" y="134869"/>
                </a:cubicBezTo>
                <a:cubicBezTo>
                  <a:pt x="205794" y="141316"/>
                  <a:pt x="212943" y="145614"/>
                  <a:pt x="220807" y="145614"/>
                </a:cubicBezTo>
                <a:cubicBezTo>
                  <a:pt x="232960" y="145614"/>
                  <a:pt x="242611" y="135586"/>
                  <a:pt x="242611" y="123409"/>
                </a:cubicBezTo>
                <a:cubicBezTo>
                  <a:pt x="242611" y="98696"/>
                  <a:pt x="207581" y="73625"/>
                  <a:pt x="197930" y="67536"/>
                </a:cubicBezTo>
                <a:close/>
                <a:moveTo>
                  <a:pt x="195428" y="58224"/>
                </a:moveTo>
                <a:cubicBezTo>
                  <a:pt x="196857" y="57150"/>
                  <a:pt x="198645" y="57150"/>
                  <a:pt x="200074" y="58224"/>
                </a:cubicBezTo>
                <a:cubicBezTo>
                  <a:pt x="202219" y="59299"/>
                  <a:pt x="251547" y="90100"/>
                  <a:pt x="251547" y="123409"/>
                </a:cubicBezTo>
                <a:cubicBezTo>
                  <a:pt x="251547" y="140600"/>
                  <a:pt x="237607" y="154568"/>
                  <a:pt x="220807" y="154568"/>
                </a:cubicBezTo>
                <a:cubicBezTo>
                  <a:pt x="214015" y="154568"/>
                  <a:pt x="207581" y="152419"/>
                  <a:pt x="202219" y="148479"/>
                </a:cubicBezTo>
                <a:lnTo>
                  <a:pt x="202219" y="165313"/>
                </a:lnTo>
                <a:lnTo>
                  <a:pt x="205436" y="165313"/>
                </a:lnTo>
                <a:cubicBezTo>
                  <a:pt x="207938" y="165313"/>
                  <a:pt x="210083" y="167462"/>
                  <a:pt x="210083" y="169969"/>
                </a:cubicBezTo>
                <a:cubicBezTo>
                  <a:pt x="210083" y="172476"/>
                  <a:pt x="207938" y="174267"/>
                  <a:pt x="205436" y="174267"/>
                </a:cubicBezTo>
                <a:lnTo>
                  <a:pt x="190423" y="174267"/>
                </a:lnTo>
                <a:cubicBezTo>
                  <a:pt x="187564" y="174267"/>
                  <a:pt x="185776" y="172476"/>
                  <a:pt x="185776" y="169969"/>
                </a:cubicBezTo>
                <a:cubicBezTo>
                  <a:pt x="185776" y="167462"/>
                  <a:pt x="187564" y="165313"/>
                  <a:pt x="190423" y="165313"/>
                </a:cubicBezTo>
                <a:lnTo>
                  <a:pt x="193283" y="165313"/>
                </a:lnTo>
                <a:lnTo>
                  <a:pt x="193283" y="148479"/>
                </a:lnTo>
                <a:cubicBezTo>
                  <a:pt x="188279" y="152419"/>
                  <a:pt x="181487" y="154568"/>
                  <a:pt x="175053" y="154568"/>
                </a:cubicBezTo>
                <a:cubicBezTo>
                  <a:pt x="157895" y="154568"/>
                  <a:pt x="143955" y="140600"/>
                  <a:pt x="143955" y="123409"/>
                </a:cubicBezTo>
                <a:cubicBezTo>
                  <a:pt x="143955" y="90100"/>
                  <a:pt x="193283" y="59299"/>
                  <a:pt x="195428" y="58224"/>
                </a:cubicBezTo>
                <a:close/>
                <a:moveTo>
                  <a:pt x="95743" y="32470"/>
                </a:moveTo>
                <a:cubicBezTo>
                  <a:pt x="97890" y="31750"/>
                  <a:pt x="100395" y="33549"/>
                  <a:pt x="101111" y="35709"/>
                </a:cubicBezTo>
                <a:cubicBezTo>
                  <a:pt x="101469" y="38228"/>
                  <a:pt x="100037" y="40747"/>
                  <a:pt x="97890" y="41107"/>
                </a:cubicBezTo>
                <a:lnTo>
                  <a:pt x="66397" y="49745"/>
                </a:lnTo>
                <a:cubicBezTo>
                  <a:pt x="63892" y="50105"/>
                  <a:pt x="62103" y="51904"/>
                  <a:pt x="61029" y="53704"/>
                </a:cubicBezTo>
                <a:cubicBezTo>
                  <a:pt x="59955" y="55863"/>
                  <a:pt x="59598" y="58382"/>
                  <a:pt x="59955" y="60902"/>
                </a:cubicBezTo>
                <a:lnTo>
                  <a:pt x="109700" y="247330"/>
                </a:lnTo>
                <a:cubicBezTo>
                  <a:pt x="111132" y="252368"/>
                  <a:pt x="115784" y="255248"/>
                  <a:pt x="120794" y="253808"/>
                </a:cubicBezTo>
                <a:lnTo>
                  <a:pt x="167676" y="241571"/>
                </a:lnTo>
                <a:cubicBezTo>
                  <a:pt x="169823" y="240852"/>
                  <a:pt x="172328" y="241931"/>
                  <a:pt x="173044" y="244451"/>
                </a:cubicBezTo>
                <a:cubicBezTo>
                  <a:pt x="173760" y="246970"/>
                  <a:pt x="172328" y="249489"/>
                  <a:pt x="169823" y="249849"/>
                </a:cubicBezTo>
                <a:lnTo>
                  <a:pt x="122942" y="262446"/>
                </a:lnTo>
                <a:cubicBezTo>
                  <a:pt x="121510" y="262805"/>
                  <a:pt x="120079" y="263165"/>
                  <a:pt x="118647" y="263165"/>
                </a:cubicBezTo>
                <a:cubicBezTo>
                  <a:pt x="110416" y="263165"/>
                  <a:pt x="103258" y="257767"/>
                  <a:pt x="101111" y="249849"/>
                </a:cubicBezTo>
                <a:lnTo>
                  <a:pt x="51366" y="63061"/>
                </a:lnTo>
                <a:cubicBezTo>
                  <a:pt x="50293" y="58382"/>
                  <a:pt x="50651" y="53704"/>
                  <a:pt x="53156" y="49385"/>
                </a:cubicBezTo>
                <a:cubicBezTo>
                  <a:pt x="55661" y="45066"/>
                  <a:pt x="59598" y="42187"/>
                  <a:pt x="63892" y="41107"/>
                </a:cubicBezTo>
                <a:lnTo>
                  <a:pt x="95743" y="32470"/>
                </a:lnTo>
                <a:close/>
                <a:moveTo>
                  <a:pt x="135651" y="19050"/>
                </a:moveTo>
                <a:cubicBezTo>
                  <a:pt x="138215" y="19050"/>
                  <a:pt x="140413" y="20881"/>
                  <a:pt x="140413" y="23446"/>
                </a:cubicBezTo>
                <a:cubicBezTo>
                  <a:pt x="140413" y="26010"/>
                  <a:pt x="138215" y="28208"/>
                  <a:pt x="135651" y="28208"/>
                </a:cubicBezTo>
                <a:cubicBezTo>
                  <a:pt x="133453" y="28208"/>
                  <a:pt x="131255" y="26010"/>
                  <a:pt x="131255" y="23446"/>
                </a:cubicBezTo>
                <a:cubicBezTo>
                  <a:pt x="131255" y="20881"/>
                  <a:pt x="133453" y="19050"/>
                  <a:pt x="135651" y="19050"/>
                </a:cubicBezTo>
                <a:close/>
                <a:moveTo>
                  <a:pt x="131840" y="9006"/>
                </a:moveTo>
                <a:cubicBezTo>
                  <a:pt x="126787" y="9006"/>
                  <a:pt x="122816" y="13328"/>
                  <a:pt x="122816" y="18372"/>
                </a:cubicBezTo>
                <a:lnTo>
                  <a:pt x="122816" y="211816"/>
                </a:lnTo>
                <a:cubicBezTo>
                  <a:pt x="122816" y="216860"/>
                  <a:pt x="126787" y="220822"/>
                  <a:pt x="131840" y="220822"/>
                </a:cubicBezTo>
                <a:lnTo>
                  <a:pt x="266835" y="220822"/>
                </a:lnTo>
                <a:cubicBezTo>
                  <a:pt x="271888" y="220822"/>
                  <a:pt x="275859" y="216860"/>
                  <a:pt x="275859" y="211816"/>
                </a:cubicBezTo>
                <a:lnTo>
                  <a:pt x="275859" y="18372"/>
                </a:lnTo>
                <a:cubicBezTo>
                  <a:pt x="275859" y="13328"/>
                  <a:pt x="271888" y="9006"/>
                  <a:pt x="266835" y="9006"/>
                </a:cubicBezTo>
                <a:lnTo>
                  <a:pt x="131840" y="9006"/>
                </a:lnTo>
                <a:close/>
                <a:moveTo>
                  <a:pt x="131840" y="0"/>
                </a:moveTo>
                <a:lnTo>
                  <a:pt x="266835" y="0"/>
                </a:lnTo>
                <a:cubicBezTo>
                  <a:pt x="276941" y="0"/>
                  <a:pt x="284882" y="8285"/>
                  <a:pt x="284882" y="18372"/>
                </a:cubicBezTo>
                <a:lnTo>
                  <a:pt x="284882" y="211816"/>
                </a:lnTo>
                <a:cubicBezTo>
                  <a:pt x="284882" y="221543"/>
                  <a:pt x="276941" y="229828"/>
                  <a:pt x="266835" y="229828"/>
                </a:cubicBezTo>
                <a:lnTo>
                  <a:pt x="131840" y="229828"/>
                </a:lnTo>
                <a:cubicBezTo>
                  <a:pt x="121734" y="229828"/>
                  <a:pt x="113793" y="221543"/>
                  <a:pt x="113793" y="211816"/>
                </a:cubicBezTo>
                <a:lnTo>
                  <a:pt x="113793" y="18372"/>
                </a:lnTo>
                <a:cubicBezTo>
                  <a:pt x="113793" y="8285"/>
                  <a:pt x="121734" y="0"/>
                  <a:pt x="131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37" name="Freeform 735">
            <a:extLst>
              <a:ext uri="{FF2B5EF4-FFF2-40B4-BE49-F238E27FC236}">
                <a16:creationId xmlns:a16="http://schemas.microsoft.com/office/drawing/2014/main" id="{41053578-98F9-BF8D-1DA9-FAEF8625A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419" y="2642458"/>
            <a:ext cx="279179" cy="320034"/>
          </a:xfrm>
          <a:custGeom>
            <a:avLst/>
            <a:gdLst/>
            <a:ahLst/>
            <a:cxnLst/>
            <a:rect l="0" t="0" r="r" b="b"/>
            <a:pathLst>
              <a:path w="259989" h="297474">
                <a:moveTo>
                  <a:pt x="131617" y="219900"/>
                </a:moveTo>
                <a:cubicBezTo>
                  <a:pt x="129093" y="229597"/>
                  <a:pt x="125127" y="236061"/>
                  <a:pt x="115751" y="242167"/>
                </a:cubicBezTo>
                <a:cubicBezTo>
                  <a:pt x="111785" y="244681"/>
                  <a:pt x="109621" y="249709"/>
                  <a:pt x="111063" y="254737"/>
                </a:cubicBezTo>
                <a:cubicBezTo>
                  <a:pt x="112506" y="259764"/>
                  <a:pt x="117915" y="263356"/>
                  <a:pt x="125487" y="264433"/>
                </a:cubicBezTo>
                <a:lnTo>
                  <a:pt x="125487" y="253659"/>
                </a:lnTo>
                <a:cubicBezTo>
                  <a:pt x="125487" y="251504"/>
                  <a:pt x="127651" y="248990"/>
                  <a:pt x="130175" y="248990"/>
                </a:cubicBezTo>
                <a:cubicBezTo>
                  <a:pt x="132699" y="248990"/>
                  <a:pt x="134502" y="251504"/>
                  <a:pt x="134502" y="253659"/>
                </a:cubicBezTo>
                <a:lnTo>
                  <a:pt x="134502" y="265152"/>
                </a:lnTo>
                <a:cubicBezTo>
                  <a:pt x="140272" y="264433"/>
                  <a:pt x="144238" y="262997"/>
                  <a:pt x="146762" y="260124"/>
                </a:cubicBezTo>
                <a:cubicBezTo>
                  <a:pt x="150008" y="256173"/>
                  <a:pt x="149647" y="251145"/>
                  <a:pt x="148926" y="247195"/>
                </a:cubicBezTo>
                <a:cubicBezTo>
                  <a:pt x="147484" y="237498"/>
                  <a:pt x="138108" y="226724"/>
                  <a:pt x="131617" y="219900"/>
                </a:cubicBezTo>
                <a:close/>
                <a:moveTo>
                  <a:pt x="130175" y="186500"/>
                </a:moveTo>
                <a:cubicBezTo>
                  <a:pt x="88706" y="186500"/>
                  <a:pt x="54810" y="219900"/>
                  <a:pt x="54810" y="261201"/>
                </a:cubicBezTo>
                <a:cubicBezTo>
                  <a:pt x="54810" y="270539"/>
                  <a:pt x="56613" y="279876"/>
                  <a:pt x="59859" y="288496"/>
                </a:cubicBezTo>
                <a:lnTo>
                  <a:pt x="125487" y="288496"/>
                </a:lnTo>
                <a:lnTo>
                  <a:pt x="125487" y="273771"/>
                </a:lnTo>
                <a:cubicBezTo>
                  <a:pt x="113588" y="272334"/>
                  <a:pt x="104933" y="266229"/>
                  <a:pt x="102409" y="256891"/>
                </a:cubicBezTo>
                <a:cubicBezTo>
                  <a:pt x="99885" y="248631"/>
                  <a:pt x="103491" y="239294"/>
                  <a:pt x="110703" y="234625"/>
                </a:cubicBezTo>
                <a:cubicBezTo>
                  <a:pt x="119357" y="229238"/>
                  <a:pt x="121881" y="224210"/>
                  <a:pt x="124045" y="210562"/>
                </a:cubicBezTo>
                <a:cubicBezTo>
                  <a:pt x="124045" y="208767"/>
                  <a:pt x="125127" y="207689"/>
                  <a:pt x="126569" y="206971"/>
                </a:cubicBezTo>
                <a:cubicBezTo>
                  <a:pt x="128011" y="206253"/>
                  <a:pt x="129814" y="206971"/>
                  <a:pt x="131257" y="207689"/>
                </a:cubicBezTo>
                <a:cubicBezTo>
                  <a:pt x="132339" y="208408"/>
                  <a:pt x="155056" y="226724"/>
                  <a:pt x="157941" y="245758"/>
                </a:cubicBezTo>
                <a:cubicBezTo>
                  <a:pt x="159383" y="254018"/>
                  <a:pt x="157941" y="260842"/>
                  <a:pt x="153614" y="265870"/>
                </a:cubicBezTo>
                <a:cubicBezTo>
                  <a:pt x="149286" y="270539"/>
                  <a:pt x="143156" y="273412"/>
                  <a:pt x="134502" y="274130"/>
                </a:cubicBezTo>
                <a:lnTo>
                  <a:pt x="134502" y="288496"/>
                </a:lnTo>
                <a:lnTo>
                  <a:pt x="199770" y="288496"/>
                </a:lnTo>
                <a:cubicBezTo>
                  <a:pt x="203376" y="279876"/>
                  <a:pt x="205179" y="270539"/>
                  <a:pt x="205179" y="261201"/>
                </a:cubicBezTo>
                <a:cubicBezTo>
                  <a:pt x="205179" y="219900"/>
                  <a:pt x="171283" y="186500"/>
                  <a:pt x="130175" y="186500"/>
                </a:cubicBezTo>
                <a:close/>
                <a:moveTo>
                  <a:pt x="74643" y="135861"/>
                </a:moveTo>
                <a:cubicBezTo>
                  <a:pt x="35699" y="155614"/>
                  <a:pt x="9015" y="196197"/>
                  <a:pt x="9015" y="242885"/>
                </a:cubicBezTo>
                <a:cubicBezTo>
                  <a:pt x="9015" y="258687"/>
                  <a:pt x="12260" y="274130"/>
                  <a:pt x="18390" y="288496"/>
                </a:cubicBezTo>
                <a:lnTo>
                  <a:pt x="50483" y="288496"/>
                </a:lnTo>
                <a:cubicBezTo>
                  <a:pt x="47599" y="279876"/>
                  <a:pt x="45796" y="270539"/>
                  <a:pt x="45796" y="261201"/>
                </a:cubicBezTo>
                <a:cubicBezTo>
                  <a:pt x="45796" y="214872"/>
                  <a:pt x="83658" y="177162"/>
                  <a:pt x="130175" y="177162"/>
                </a:cubicBezTo>
                <a:cubicBezTo>
                  <a:pt x="176331" y="177162"/>
                  <a:pt x="214194" y="214872"/>
                  <a:pt x="214194" y="261201"/>
                </a:cubicBezTo>
                <a:cubicBezTo>
                  <a:pt x="214194" y="270539"/>
                  <a:pt x="212751" y="279876"/>
                  <a:pt x="209506" y="288496"/>
                </a:cubicBezTo>
                <a:lnTo>
                  <a:pt x="241960" y="288496"/>
                </a:lnTo>
                <a:cubicBezTo>
                  <a:pt x="247729" y="274130"/>
                  <a:pt x="250975" y="258687"/>
                  <a:pt x="250975" y="242885"/>
                </a:cubicBezTo>
                <a:cubicBezTo>
                  <a:pt x="250975" y="196197"/>
                  <a:pt x="224291" y="155614"/>
                  <a:pt x="184986" y="135861"/>
                </a:cubicBezTo>
                <a:lnTo>
                  <a:pt x="74643" y="135861"/>
                </a:lnTo>
                <a:close/>
                <a:moveTo>
                  <a:pt x="58056" y="87737"/>
                </a:moveTo>
                <a:cubicBezTo>
                  <a:pt x="68152" y="94920"/>
                  <a:pt x="78610" y="107489"/>
                  <a:pt x="78249" y="126883"/>
                </a:cubicBezTo>
                <a:lnTo>
                  <a:pt x="181740" y="126883"/>
                </a:lnTo>
                <a:cubicBezTo>
                  <a:pt x="181380" y="107489"/>
                  <a:pt x="192198" y="94920"/>
                  <a:pt x="201934" y="87737"/>
                </a:cubicBezTo>
                <a:lnTo>
                  <a:pt x="58056" y="87737"/>
                </a:lnTo>
                <a:close/>
                <a:moveTo>
                  <a:pt x="40387" y="78758"/>
                </a:moveTo>
                <a:lnTo>
                  <a:pt x="219603" y="78758"/>
                </a:lnTo>
                <a:cubicBezTo>
                  <a:pt x="221766" y="78758"/>
                  <a:pt x="223569" y="80554"/>
                  <a:pt x="224291" y="82709"/>
                </a:cubicBezTo>
                <a:cubicBezTo>
                  <a:pt x="224291" y="84864"/>
                  <a:pt x="223209" y="87018"/>
                  <a:pt x="221045" y="87737"/>
                </a:cubicBezTo>
                <a:cubicBezTo>
                  <a:pt x="219603" y="88096"/>
                  <a:pt x="188952" y="98152"/>
                  <a:pt x="191116" y="128679"/>
                </a:cubicBezTo>
                <a:cubicBezTo>
                  <a:pt x="231863" y="150586"/>
                  <a:pt x="259989" y="193683"/>
                  <a:pt x="259989" y="242885"/>
                </a:cubicBezTo>
                <a:cubicBezTo>
                  <a:pt x="259989" y="260842"/>
                  <a:pt x="256384" y="278440"/>
                  <a:pt x="249172" y="294960"/>
                </a:cubicBezTo>
                <a:cubicBezTo>
                  <a:pt x="248090" y="296397"/>
                  <a:pt x="246647" y="297474"/>
                  <a:pt x="244844" y="297474"/>
                </a:cubicBezTo>
                <a:lnTo>
                  <a:pt x="203015" y="297474"/>
                </a:lnTo>
                <a:lnTo>
                  <a:pt x="56974" y="297474"/>
                </a:lnTo>
                <a:lnTo>
                  <a:pt x="15145" y="297474"/>
                </a:lnTo>
                <a:cubicBezTo>
                  <a:pt x="13342" y="297474"/>
                  <a:pt x="11539" y="296397"/>
                  <a:pt x="11178" y="294960"/>
                </a:cubicBezTo>
                <a:cubicBezTo>
                  <a:pt x="3966" y="278440"/>
                  <a:pt x="0" y="260842"/>
                  <a:pt x="0" y="242885"/>
                </a:cubicBezTo>
                <a:cubicBezTo>
                  <a:pt x="0" y="193683"/>
                  <a:pt x="28126" y="150586"/>
                  <a:pt x="68874" y="128679"/>
                </a:cubicBezTo>
                <a:cubicBezTo>
                  <a:pt x="71037" y="98152"/>
                  <a:pt x="40387" y="88096"/>
                  <a:pt x="38944" y="87737"/>
                </a:cubicBezTo>
                <a:cubicBezTo>
                  <a:pt x="36781" y="87018"/>
                  <a:pt x="35699" y="84864"/>
                  <a:pt x="36059" y="82709"/>
                </a:cubicBezTo>
                <a:cubicBezTo>
                  <a:pt x="36059" y="80554"/>
                  <a:pt x="38223" y="78758"/>
                  <a:pt x="40387" y="78758"/>
                </a:cubicBezTo>
                <a:close/>
                <a:moveTo>
                  <a:pt x="92409" y="16698"/>
                </a:moveTo>
                <a:cubicBezTo>
                  <a:pt x="94220" y="18497"/>
                  <a:pt x="94582" y="21375"/>
                  <a:pt x="92772" y="23175"/>
                </a:cubicBezTo>
                <a:cubicBezTo>
                  <a:pt x="89151" y="27493"/>
                  <a:pt x="89151" y="35049"/>
                  <a:pt x="92772" y="39367"/>
                </a:cubicBezTo>
                <a:cubicBezTo>
                  <a:pt x="99651" y="47283"/>
                  <a:pt x="99651" y="59518"/>
                  <a:pt x="92772" y="67074"/>
                </a:cubicBezTo>
                <a:cubicBezTo>
                  <a:pt x="92047" y="68154"/>
                  <a:pt x="90599" y="68873"/>
                  <a:pt x="89513" y="68873"/>
                </a:cubicBezTo>
                <a:cubicBezTo>
                  <a:pt x="88427" y="68873"/>
                  <a:pt x="87340" y="68514"/>
                  <a:pt x="86616" y="67794"/>
                </a:cubicBezTo>
                <a:cubicBezTo>
                  <a:pt x="84444" y="66355"/>
                  <a:pt x="84444" y="63476"/>
                  <a:pt x="85892" y="61317"/>
                </a:cubicBezTo>
                <a:cubicBezTo>
                  <a:pt x="89875" y="56999"/>
                  <a:pt x="89875" y="49802"/>
                  <a:pt x="85892" y="45124"/>
                </a:cubicBezTo>
                <a:cubicBezTo>
                  <a:pt x="79375" y="37568"/>
                  <a:pt x="79375" y="24974"/>
                  <a:pt x="85892" y="17417"/>
                </a:cubicBezTo>
                <a:cubicBezTo>
                  <a:pt x="87703" y="15618"/>
                  <a:pt x="90599" y="15258"/>
                  <a:pt x="92409" y="16698"/>
                </a:cubicBezTo>
                <a:close/>
                <a:moveTo>
                  <a:pt x="176547" y="8770"/>
                </a:moveTo>
                <a:cubicBezTo>
                  <a:pt x="178357" y="10581"/>
                  <a:pt x="178719" y="13117"/>
                  <a:pt x="176909" y="15291"/>
                </a:cubicBezTo>
                <a:cubicBezTo>
                  <a:pt x="173288" y="19638"/>
                  <a:pt x="173288" y="26883"/>
                  <a:pt x="176909" y="31592"/>
                </a:cubicBezTo>
                <a:cubicBezTo>
                  <a:pt x="183788" y="39561"/>
                  <a:pt x="183788" y="51878"/>
                  <a:pt x="176909" y="59485"/>
                </a:cubicBezTo>
                <a:cubicBezTo>
                  <a:pt x="176185" y="60572"/>
                  <a:pt x="174737" y="60934"/>
                  <a:pt x="173651" y="60934"/>
                </a:cubicBezTo>
                <a:cubicBezTo>
                  <a:pt x="172564" y="60934"/>
                  <a:pt x="171478" y="60572"/>
                  <a:pt x="170754" y="60210"/>
                </a:cubicBezTo>
                <a:cubicBezTo>
                  <a:pt x="168582" y="58398"/>
                  <a:pt x="168582" y="55500"/>
                  <a:pt x="170030" y="53689"/>
                </a:cubicBezTo>
                <a:cubicBezTo>
                  <a:pt x="174013" y="49342"/>
                  <a:pt x="174013" y="41735"/>
                  <a:pt x="170030" y="37388"/>
                </a:cubicBezTo>
                <a:cubicBezTo>
                  <a:pt x="163513" y="29781"/>
                  <a:pt x="163513" y="17464"/>
                  <a:pt x="170030" y="9495"/>
                </a:cubicBezTo>
                <a:cubicBezTo>
                  <a:pt x="171840" y="7683"/>
                  <a:pt x="174737" y="7321"/>
                  <a:pt x="176547" y="8770"/>
                </a:cubicBezTo>
                <a:close/>
                <a:moveTo>
                  <a:pt x="133684" y="1182"/>
                </a:moveTo>
                <a:cubicBezTo>
                  <a:pt x="135495" y="2621"/>
                  <a:pt x="135857" y="5500"/>
                  <a:pt x="134047" y="7659"/>
                </a:cubicBezTo>
                <a:cubicBezTo>
                  <a:pt x="130426" y="11618"/>
                  <a:pt x="130426" y="19174"/>
                  <a:pt x="134047" y="23492"/>
                </a:cubicBezTo>
                <a:cubicBezTo>
                  <a:pt x="140926" y="31408"/>
                  <a:pt x="140926" y="43643"/>
                  <a:pt x="134047" y="51559"/>
                </a:cubicBezTo>
                <a:cubicBezTo>
                  <a:pt x="133322" y="52639"/>
                  <a:pt x="132236" y="52998"/>
                  <a:pt x="130788" y="52998"/>
                </a:cubicBezTo>
                <a:cubicBezTo>
                  <a:pt x="129702" y="52998"/>
                  <a:pt x="128615" y="52639"/>
                  <a:pt x="127891" y="51919"/>
                </a:cubicBezTo>
                <a:cubicBezTo>
                  <a:pt x="126081" y="50480"/>
                  <a:pt x="125719" y="47601"/>
                  <a:pt x="127167" y="45442"/>
                </a:cubicBezTo>
                <a:cubicBezTo>
                  <a:pt x="131150" y="41484"/>
                  <a:pt x="131150" y="33567"/>
                  <a:pt x="127167" y="29609"/>
                </a:cubicBezTo>
                <a:cubicBezTo>
                  <a:pt x="120650" y="21693"/>
                  <a:pt x="120650" y="9459"/>
                  <a:pt x="127167" y="1542"/>
                </a:cubicBezTo>
                <a:cubicBezTo>
                  <a:pt x="128978" y="-257"/>
                  <a:pt x="131874" y="-617"/>
                  <a:pt x="133684" y="1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38" name="Freeform 734">
            <a:extLst>
              <a:ext uri="{FF2B5EF4-FFF2-40B4-BE49-F238E27FC236}">
                <a16:creationId xmlns:a16="http://schemas.microsoft.com/office/drawing/2014/main" id="{BA1D25D2-D8BD-26B2-6D81-9B9BAD500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92" y="3453656"/>
            <a:ext cx="320034" cy="303011"/>
          </a:xfrm>
          <a:custGeom>
            <a:avLst/>
            <a:gdLst/>
            <a:ahLst/>
            <a:cxnLst/>
            <a:rect l="0" t="0" r="r" b="b"/>
            <a:pathLst>
              <a:path w="298090" h="282212">
                <a:moveTo>
                  <a:pt x="23926" y="233476"/>
                </a:moveTo>
                <a:cubicBezTo>
                  <a:pt x="25627" y="231775"/>
                  <a:pt x="28348" y="231775"/>
                  <a:pt x="29709" y="233476"/>
                </a:cubicBezTo>
                <a:cubicBezTo>
                  <a:pt x="31410" y="234837"/>
                  <a:pt x="31410" y="237558"/>
                  <a:pt x="29709" y="239259"/>
                </a:cubicBezTo>
                <a:cubicBezTo>
                  <a:pt x="28348" y="240960"/>
                  <a:pt x="25627" y="240960"/>
                  <a:pt x="23926" y="239259"/>
                </a:cubicBezTo>
                <a:cubicBezTo>
                  <a:pt x="22225" y="237558"/>
                  <a:pt x="22225" y="234837"/>
                  <a:pt x="23926" y="233476"/>
                </a:cubicBezTo>
                <a:close/>
                <a:moveTo>
                  <a:pt x="50366" y="231775"/>
                </a:moveTo>
                <a:lnTo>
                  <a:pt x="226726" y="231775"/>
                </a:lnTo>
                <a:cubicBezTo>
                  <a:pt x="229251" y="231775"/>
                  <a:pt x="231414" y="233607"/>
                  <a:pt x="231414" y="236538"/>
                </a:cubicBezTo>
                <a:cubicBezTo>
                  <a:pt x="231414" y="239102"/>
                  <a:pt x="229251" y="240934"/>
                  <a:pt x="226726" y="240934"/>
                </a:cubicBezTo>
                <a:lnTo>
                  <a:pt x="50366" y="240934"/>
                </a:lnTo>
                <a:cubicBezTo>
                  <a:pt x="48202" y="240934"/>
                  <a:pt x="46038" y="239102"/>
                  <a:pt x="46038" y="236538"/>
                </a:cubicBezTo>
                <a:cubicBezTo>
                  <a:pt x="46038" y="233607"/>
                  <a:pt x="48202" y="231775"/>
                  <a:pt x="50366" y="231775"/>
                </a:cubicBezTo>
                <a:close/>
                <a:moveTo>
                  <a:pt x="271056" y="218996"/>
                </a:moveTo>
                <a:cubicBezTo>
                  <a:pt x="260964" y="218996"/>
                  <a:pt x="252673" y="226989"/>
                  <a:pt x="252673" y="237162"/>
                </a:cubicBezTo>
                <a:cubicBezTo>
                  <a:pt x="252673" y="246971"/>
                  <a:pt x="260964" y="255327"/>
                  <a:pt x="271056" y="255327"/>
                </a:cubicBezTo>
                <a:cubicBezTo>
                  <a:pt x="281149" y="255327"/>
                  <a:pt x="289079" y="246971"/>
                  <a:pt x="289079" y="237162"/>
                </a:cubicBezTo>
                <a:cubicBezTo>
                  <a:pt x="289079" y="226989"/>
                  <a:pt x="281149" y="218996"/>
                  <a:pt x="271056" y="218996"/>
                </a:cubicBezTo>
                <a:close/>
                <a:moveTo>
                  <a:pt x="27033" y="218996"/>
                </a:moveTo>
                <a:cubicBezTo>
                  <a:pt x="16941" y="218996"/>
                  <a:pt x="9011" y="226989"/>
                  <a:pt x="9011" y="237162"/>
                </a:cubicBezTo>
                <a:cubicBezTo>
                  <a:pt x="9011" y="246971"/>
                  <a:pt x="16941" y="255327"/>
                  <a:pt x="27033" y="255327"/>
                </a:cubicBezTo>
                <a:lnTo>
                  <a:pt x="250511" y="255327"/>
                </a:lnTo>
                <a:cubicBezTo>
                  <a:pt x="246546" y="250604"/>
                  <a:pt x="244023" y="244065"/>
                  <a:pt x="244023" y="237162"/>
                </a:cubicBezTo>
                <a:cubicBezTo>
                  <a:pt x="244023" y="229895"/>
                  <a:pt x="246546" y="223355"/>
                  <a:pt x="250511" y="218996"/>
                </a:cubicBezTo>
                <a:lnTo>
                  <a:pt x="27033" y="218996"/>
                </a:lnTo>
                <a:close/>
                <a:moveTo>
                  <a:pt x="27033" y="209550"/>
                </a:moveTo>
                <a:lnTo>
                  <a:pt x="271056" y="209550"/>
                </a:lnTo>
                <a:cubicBezTo>
                  <a:pt x="285835" y="209550"/>
                  <a:pt x="298090" y="221902"/>
                  <a:pt x="298090" y="237162"/>
                </a:cubicBezTo>
                <a:cubicBezTo>
                  <a:pt x="298090" y="252057"/>
                  <a:pt x="285835" y="264410"/>
                  <a:pt x="271056" y="264410"/>
                </a:cubicBezTo>
                <a:lnTo>
                  <a:pt x="244023" y="264410"/>
                </a:lnTo>
                <a:lnTo>
                  <a:pt x="244023" y="277852"/>
                </a:lnTo>
                <a:cubicBezTo>
                  <a:pt x="244023" y="280395"/>
                  <a:pt x="241860" y="282212"/>
                  <a:pt x="239337" y="282212"/>
                </a:cubicBezTo>
                <a:cubicBezTo>
                  <a:pt x="236814" y="282212"/>
                  <a:pt x="234651" y="280395"/>
                  <a:pt x="234651" y="277852"/>
                </a:cubicBezTo>
                <a:lnTo>
                  <a:pt x="234651" y="264410"/>
                </a:lnTo>
                <a:lnTo>
                  <a:pt x="63078" y="264410"/>
                </a:lnTo>
                <a:lnTo>
                  <a:pt x="63078" y="277852"/>
                </a:lnTo>
                <a:cubicBezTo>
                  <a:pt x="63078" y="280395"/>
                  <a:pt x="60916" y="282212"/>
                  <a:pt x="58393" y="282212"/>
                </a:cubicBezTo>
                <a:cubicBezTo>
                  <a:pt x="56230" y="282212"/>
                  <a:pt x="54067" y="280395"/>
                  <a:pt x="54067" y="277852"/>
                </a:cubicBezTo>
                <a:lnTo>
                  <a:pt x="54067" y="264410"/>
                </a:lnTo>
                <a:lnTo>
                  <a:pt x="27033" y="264410"/>
                </a:lnTo>
                <a:cubicBezTo>
                  <a:pt x="11895" y="264410"/>
                  <a:pt x="0" y="252057"/>
                  <a:pt x="0" y="237162"/>
                </a:cubicBezTo>
                <a:cubicBezTo>
                  <a:pt x="0" y="221902"/>
                  <a:pt x="11895" y="209550"/>
                  <a:pt x="27033" y="209550"/>
                </a:cubicBezTo>
                <a:close/>
                <a:moveTo>
                  <a:pt x="227436" y="0"/>
                </a:moveTo>
                <a:lnTo>
                  <a:pt x="256846" y="0"/>
                </a:lnTo>
                <a:cubicBezTo>
                  <a:pt x="258639" y="0"/>
                  <a:pt x="260432" y="1079"/>
                  <a:pt x="260791" y="2879"/>
                </a:cubicBezTo>
                <a:cubicBezTo>
                  <a:pt x="261867" y="4319"/>
                  <a:pt x="261508" y="6478"/>
                  <a:pt x="260074" y="7918"/>
                </a:cubicBezTo>
                <a:lnTo>
                  <a:pt x="226360" y="41749"/>
                </a:lnTo>
                <a:lnTo>
                  <a:pt x="297016" y="197949"/>
                </a:lnTo>
                <a:cubicBezTo>
                  <a:pt x="298091" y="200109"/>
                  <a:pt x="297016" y="202988"/>
                  <a:pt x="294864" y="204068"/>
                </a:cubicBezTo>
                <a:cubicBezTo>
                  <a:pt x="294146" y="204068"/>
                  <a:pt x="293429" y="204428"/>
                  <a:pt x="292712" y="204428"/>
                </a:cubicBezTo>
                <a:cubicBezTo>
                  <a:pt x="291277" y="204428"/>
                  <a:pt x="289484" y="203348"/>
                  <a:pt x="288766" y="201549"/>
                </a:cubicBezTo>
                <a:lnTo>
                  <a:pt x="219545" y="48228"/>
                </a:lnTo>
                <a:lnTo>
                  <a:pt x="203765" y="64423"/>
                </a:lnTo>
                <a:lnTo>
                  <a:pt x="247879" y="193990"/>
                </a:lnTo>
                <a:cubicBezTo>
                  <a:pt x="248597" y="196150"/>
                  <a:pt x="247162" y="198669"/>
                  <a:pt x="244652" y="199749"/>
                </a:cubicBezTo>
                <a:cubicBezTo>
                  <a:pt x="244293" y="199749"/>
                  <a:pt x="243934" y="199749"/>
                  <a:pt x="243576" y="199749"/>
                </a:cubicBezTo>
                <a:cubicBezTo>
                  <a:pt x="241424" y="199749"/>
                  <a:pt x="239630" y="198669"/>
                  <a:pt x="238913" y="196870"/>
                </a:cubicBezTo>
                <a:lnTo>
                  <a:pt x="195157" y="68022"/>
                </a:lnTo>
                <a:lnTo>
                  <a:pt x="127729" y="68022"/>
                </a:lnTo>
                <a:cubicBezTo>
                  <a:pt x="120197" y="68022"/>
                  <a:pt x="113742" y="74141"/>
                  <a:pt x="113742" y="81699"/>
                </a:cubicBezTo>
                <a:cubicBezTo>
                  <a:pt x="113742" y="89617"/>
                  <a:pt x="120197" y="95376"/>
                  <a:pt x="127729" y="95376"/>
                </a:cubicBezTo>
                <a:lnTo>
                  <a:pt x="183321" y="95376"/>
                </a:lnTo>
                <a:cubicBezTo>
                  <a:pt x="185832" y="95376"/>
                  <a:pt x="187625" y="97535"/>
                  <a:pt x="187625" y="100414"/>
                </a:cubicBezTo>
                <a:cubicBezTo>
                  <a:pt x="187625" y="102574"/>
                  <a:pt x="185832" y="104733"/>
                  <a:pt x="183321" y="104733"/>
                </a:cubicBezTo>
                <a:lnTo>
                  <a:pt x="127729" y="104733"/>
                </a:lnTo>
                <a:cubicBezTo>
                  <a:pt x="114818" y="104733"/>
                  <a:pt x="104775" y="94296"/>
                  <a:pt x="104775" y="81699"/>
                </a:cubicBezTo>
                <a:cubicBezTo>
                  <a:pt x="104775" y="69102"/>
                  <a:pt x="114818" y="58665"/>
                  <a:pt x="127729" y="58665"/>
                </a:cubicBezTo>
                <a:lnTo>
                  <a:pt x="196591" y="58665"/>
                </a:lnTo>
                <a:lnTo>
                  <a:pt x="246086" y="8997"/>
                </a:lnTo>
                <a:lnTo>
                  <a:pt x="229229" y="8997"/>
                </a:lnTo>
                <a:lnTo>
                  <a:pt x="177224" y="47508"/>
                </a:lnTo>
                <a:cubicBezTo>
                  <a:pt x="175072" y="48947"/>
                  <a:pt x="172203" y="48228"/>
                  <a:pt x="170768" y="46428"/>
                </a:cubicBezTo>
                <a:cubicBezTo>
                  <a:pt x="169333" y="44269"/>
                  <a:pt x="169692" y="41389"/>
                  <a:pt x="171844" y="39950"/>
                </a:cubicBezTo>
                <a:lnTo>
                  <a:pt x="224925" y="720"/>
                </a:lnTo>
                <a:cubicBezTo>
                  <a:pt x="225643" y="360"/>
                  <a:pt x="226719" y="0"/>
                  <a:pt x="2274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39" name="Freeform 733">
            <a:extLst>
              <a:ext uri="{FF2B5EF4-FFF2-40B4-BE49-F238E27FC236}">
                <a16:creationId xmlns:a16="http://schemas.microsoft.com/office/drawing/2014/main" id="{E369008F-2AED-E456-DF2C-FEC8A810B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92" y="4242777"/>
            <a:ext cx="318332" cy="320034"/>
          </a:xfrm>
          <a:custGeom>
            <a:avLst/>
            <a:gdLst/>
            <a:ahLst/>
            <a:cxnLst/>
            <a:rect l="0" t="0" r="r" b="b"/>
            <a:pathLst>
              <a:path w="296500" h="298092">
                <a:moveTo>
                  <a:pt x="135191" y="228696"/>
                </a:moveTo>
                <a:cubicBezTo>
                  <a:pt x="143784" y="228696"/>
                  <a:pt x="152423" y="231967"/>
                  <a:pt x="159083" y="238508"/>
                </a:cubicBezTo>
                <a:cubicBezTo>
                  <a:pt x="163762" y="243232"/>
                  <a:pt x="169881" y="245776"/>
                  <a:pt x="176361" y="245776"/>
                </a:cubicBezTo>
                <a:cubicBezTo>
                  <a:pt x="183200" y="245776"/>
                  <a:pt x="189319" y="243232"/>
                  <a:pt x="193999" y="238508"/>
                </a:cubicBezTo>
                <a:cubicBezTo>
                  <a:pt x="205517" y="226879"/>
                  <a:pt x="223515" y="225425"/>
                  <a:pt x="236833" y="234510"/>
                </a:cubicBezTo>
                <a:cubicBezTo>
                  <a:pt x="238993" y="235964"/>
                  <a:pt x="239353" y="238871"/>
                  <a:pt x="237913" y="241052"/>
                </a:cubicBezTo>
                <a:cubicBezTo>
                  <a:pt x="236474" y="242869"/>
                  <a:pt x="233954" y="243596"/>
                  <a:pt x="231794" y="241779"/>
                </a:cubicBezTo>
                <a:cubicBezTo>
                  <a:pt x="222075" y="235237"/>
                  <a:pt x="208757" y="236328"/>
                  <a:pt x="200478" y="245049"/>
                </a:cubicBezTo>
                <a:cubicBezTo>
                  <a:pt x="193999" y="251591"/>
                  <a:pt x="185720" y="255225"/>
                  <a:pt x="176361" y="255225"/>
                </a:cubicBezTo>
                <a:cubicBezTo>
                  <a:pt x="167722" y="255225"/>
                  <a:pt x="159083" y="251591"/>
                  <a:pt x="152603" y="245049"/>
                </a:cubicBezTo>
                <a:cubicBezTo>
                  <a:pt x="143245" y="235237"/>
                  <a:pt x="127406" y="235237"/>
                  <a:pt x="117688" y="245049"/>
                </a:cubicBezTo>
                <a:cubicBezTo>
                  <a:pt x="111568" y="251591"/>
                  <a:pt x="102929" y="255225"/>
                  <a:pt x="94290" y="255225"/>
                </a:cubicBezTo>
                <a:cubicBezTo>
                  <a:pt x="84931" y="255225"/>
                  <a:pt x="76652" y="251591"/>
                  <a:pt x="70173" y="245049"/>
                </a:cubicBezTo>
                <a:cubicBezTo>
                  <a:pt x="66934" y="241415"/>
                  <a:pt x="62614" y="239235"/>
                  <a:pt x="57935" y="238145"/>
                </a:cubicBezTo>
                <a:cubicBezTo>
                  <a:pt x="55415" y="237781"/>
                  <a:pt x="53975" y="235237"/>
                  <a:pt x="54335" y="232693"/>
                </a:cubicBezTo>
                <a:cubicBezTo>
                  <a:pt x="55055" y="230513"/>
                  <a:pt x="57215" y="228696"/>
                  <a:pt x="59734" y="229423"/>
                </a:cubicBezTo>
                <a:cubicBezTo>
                  <a:pt x="66214" y="230513"/>
                  <a:pt x="71973" y="233784"/>
                  <a:pt x="76652" y="238508"/>
                </a:cubicBezTo>
                <a:cubicBezTo>
                  <a:pt x="81332" y="243232"/>
                  <a:pt x="87451" y="245776"/>
                  <a:pt x="94290" y="245776"/>
                </a:cubicBezTo>
                <a:cubicBezTo>
                  <a:pt x="100770" y="245776"/>
                  <a:pt x="106889" y="243232"/>
                  <a:pt x="111568" y="238508"/>
                </a:cubicBezTo>
                <a:cubicBezTo>
                  <a:pt x="118048" y="231967"/>
                  <a:pt x="126597" y="228696"/>
                  <a:pt x="135191" y="228696"/>
                </a:cubicBezTo>
                <a:close/>
                <a:moveTo>
                  <a:pt x="239257" y="187420"/>
                </a:moveTo>
                <a:cubicBezTo>
                  <a:pt x="248235" y="187420"/>
                  <a:pt x="256854" y="191055"/>
                  <a:pt x="262958" y="197232"/>
                </a:cubicBezTo>
                <a:cubicBezTo>
                  <a:pt x="264754" y="199050"/>
                  <a:pt x="264754" y="201957"/>
                  <a:pt x="262958" y="203774"/>
                </a:cubicBezTo>
                <a:cubicBezTo>
                  <a:pt x="261163" y="205591"/>
                  <a:pt x="258290" y="205591"/>
                  <a:pt x="256495" y="203774"/>
                </a:cubicBezTo>
                <a:cubicBezTo>
                  <a:pt x="247158" y="193962"/>
                  <a:pt x="231357" y="193962"/>
                  <a:pt x="221661" y="203774"/>
                </a:cubicBezTo>
                <a:cubicBezTo>
                  <a:pt x="215197" y="210315"/>
                  <a:pt x="206938" y="213949"/>
                  <a:pt x="197960" y="213949"/>
                </a:cubicBezTo>
                <a:cubicBezTo>
                  <a:pt x="188982" y="213949"/>
                  <a:pt x="180723" y="210315"/>
                  <a:pt x="174259" y="203774"/>
                </a:cubicBezTo>
                <a:cubicBezTo>
                  <a:pt x="164563" y="193962"/>
                  <a:pt x="149121" y="193962"/>
                  <a:pt x="139425" y="203774"/>
                </a:cubicBezTo>
                <a:cubicBezTo>
                  <a:pt x="133321" y="210315"/>
                  <a:pt x="124702" y="213949"/>
                  <a:pt x="115724" y="213949"/>
                </a:cubicBezTo>
                <a:cubicBezTo>
                  <a:pt x="106747" y="213949"/>
                  <a:pt x="98487" y="210315"/>
                  <a:pt x="92023" y="203774"/>
                </a:cubicBezTo>
                <a:cubicBezTo>
                  <a:pt x="82327" y="193962"/>
                  <a:pt x="66527" y="193962"/>
                  <a:pt x="57190" y="203774"/>
                </a:cubicBezTo>
                <a:cubicBezTo>
                  <a:pt x="52880" y="208135"/>
                  <a:pt x="47135" y="211405"/>
                  <a:pt x="41030" y="212859"/>
                </a:cubicBezTo>
                <a:cubicBezTo>
                  <a:pt x="38516" y="213223"/>
                  <a:pt x="36002" y="211769"/>
                  <a:pt x="35643" y="209588"/>
                </a:cubicBezTo>
                <a:cubicBezTo>
                  <a:pt x="34925" y="207045"/>
                  <a:pt x="36361" y="204501"/>
                  <a:pt x="38875" y="204137"/>
                </a:cubicBezTo>
                <a:cubicBezTo>
                  <a:pt x="43543" y="203047"/>
                  <a:pt x="47494" y="200503"/>
                  <a:pt x="50726" y="197232"/>
                </a:cubicBezTo>
                <a:cubicBezTo>
                  <a:pt x="64013" y="184150"/>
                  <a:pt x="85200" y="184150"/>
                  <a:pt x="98487" y="197232"/>
                </a:cubicBezTo>
                <a:cubicBezTo>
                  <a:pt x="102796" y="201957"/>
                  <a:pt x="109260" y="204501"/>
                  <a:pt x="115724" y="204501"/>
                </a:cubicBezTo>
                <a:cubicBezTo>
                  <a:pt x="122547" y="204501"/>
                  <a:pt x="128293" y="201957"/>
                  <a:pt x="133321" y="197232"/>
                </a:cubicBezTo>
                <a:cubicBezTo>
                  <a:pt x="146248" y="184150"/>
                  <a:pt x="167436" y="184150"/>
                  <a:pt x="180723" y="197232"/>
                </a:cubicBezTo>
                <a:cubicBezTo>
                  <a:pt x="185391" y="201957"/>
                  <a:pt x="191496" y="204501"/>
                  <a:pt x="197960" y="204501"/>
                </a:cubicBezTo>
                <a:cubicBezTo>
                  <a:pt x="204424" y="204501"/>
                  <a:pt x="210888" y="201957"/>
                  <a:pt x="215197" y="197232"/>
                </a:cubicBezTo>
                <a:cubicBezTo>
                  <a:pt x="221661" y="191055"/>
                  <a:pt x="230280" y="187420"/>
                  <a:pt x="239257" y="187420"/>
                </a:cubicBezTo>
                <a:close/>
                <a:moveTo>
                  <a:pt x="7140" y="181691"/>
                </a:moveTo>
                <a:cubicBezTo>
                  <a:pt x="9663" y="181333"/>
                  <a:pt x="11825" y="182407"/>
                  <a:pt x="12546" y="184914"/>
                </a:cubicBezTo>
                <a:cubicBezTo>
                  <a:pt x="28766" y="246160"/>
                  <a:pt x="84634" y="288780"/>
                  <a:pt x="148432" y="288780"/>
                </a:cubicBezTo>
                <a:cubicBezTo>
                  <a:pt x="211869" y="288780"/>
                  <a:pt x="267737" y="246160"/>
                  <a:pt x="283956" y="184914"/>
                </a:cubicBezTo>
                <a:cubicBezTo>
                  <a:pt x="284317" y="182407"/>
                  <a:pt x="286840" y="180975"/>
                  <a:pt x="289363" y="181691"/>
                </a:cubicBezTo>
                <a:cubicBezTo>
                  <a:pt x="291886" y="182407"/>
                  <a:pt x="293328" y="184914"/>
                  <a:pt x="292607" y="187063"/>
                </a:cubicBezTo>
                <a:cubicBezTo>
                  <a:pt x="275666" y="252606"/>
                  <a:pt x="216194" y="298092"/>
                  <a:pt x="148432" y="298092"/>
                </a:cubicBezTo>
                <a:cubicBezTo>
                  <a:pt x="80309" y="298092"/>
                  <a:pt x="21197" y="252606"/>
                  <a:pt x="3896" y="187063"/>
                </a:cubicBezTo>
                <a:cubicBezTo>
                  <a:pt x="3175" y="184914"/>
                  <a:pt x="4617" y="182407"/>
                  <a:pt x="7140" y="181691"/>
                </a:cubicBezTo>
                <a:close/>
                <a:moveTo>
                  <a:pt x="148432" y="147673"/>
                </a:moveTo>
                <a:cubicBezTo>
                  <a:pt x="157082" y="147673"/>
                  <a:pt x="165012" y="150884"/>
                  <a:pt x="171500" y="157305"/>
                </a:cubicBezTo>
                <a:cubicBezTo>
                  <a:pt x="180511" y="166224"/>
                  <a:pt x="196009" y="166224"/>
                  <a:pt x="205020" y="157305"/>
                </a:cubicBezTo>
                <a:cubicBezTo>
                  <a:pt x="211508" y="150884"/>
                  <a:pt x="219438" y="147673"/>
                  <a:pt x="228449" y="147673"/>
                </a:cubicBezTo>
                <a:cubicBezTo>
                  <a:pt x="237099" y="147673"/>
                  <a:pt x="245029" y="150884"/>
                  <a:pt x="251517" y="157305"/>
                </a:cubicBezTo>
                <a:cubicBezTo>
                  <a:pt x="255842" y="161586"/>
                  <a:pt x="261970" y="163727"/>
                  <a:pt x="268457" y="163727"/>
                </a:cubicBezTo>
                <a:cubicBezTo>
                  <a:pt x="274585" y="163727"/>
                  <a:pt x="280712" y="161586"/>
                  <a:pt x="285038" y="157305"/>
                </a:cubicBezTo>
                <a:cubicBezTo>
                  <a:pt x="286840" y="155165"/>
                  <a:pt x="289723" y="155165"/>
                  <a:pt x="291526" y="157305"/>
                </a:cubicBezTo>
                <a:cubicBezTo>
                  <a:pt x="293328" y="158732"/>
                  <a:pt x="293328" y="161586"/>
                  <a:pt x="291526" y="163370"/>
                </a:cubicBezTo>
                <a:cubicBezTo>
                  <a:pt x="285038" y="169435"/>
                  <a:pt x="277108" y="173002"/>
                  <a:pt x="268457" y="173002"/>
                </a:cubicBezTo>
                <a:cubicBezTo>
                  <a:pt x="259447" y="173002"/>
                  <a:pt x="251517" y="169435"/>
                  <a:pt x="245029" y="163370"/>
                </a:cubicBezTo>
                <a:cubicBezTo>
                  <a:pt x="240704" y="159089"/>
                  <a:pt x="234576" y="156592"/>
                  <a:pt x="228449" y="156592"/>
                </a:cubicBezTo>
                <a:cubicBezTo>
                  <a:pt x="221961" y="156592"/>
                  <a:pt x="215834" y="158732"/>
                  <a:pt x="211508" y="163370"/>
                </a:cubicBezTo>
                <a:cubicBezTo>
                  <a:pt x="198533" y="175856"/>
                  <a:pt x="177988" y="175856"/>
                  <a:pt x="165012" y="163370"/>
                </a:cubicBezTo>
                <a:cubicBezTo>
                  <a:pt x="160687" y="158732"/>
                  <a:pt x="154559" y="156592"/>
                  <a:pt x="148432" y="156592"/>
                </a:cubicBezTo>
                <a:cubicBezTo>
                  <a:pt x="141944" y="156592"/>
                  <a:pt x="135816" y="158732"/>
                  <a:pt x="131491" y="163370"/>
                </a:cubicBezTo>
                <a:cubicBezTo>
                  <a:pt x="118515" y="175856"/>
                  <a:pt x="97970" y="175856"/>
                  <a:pt x="84995" y="163370"/>
                </a:cubicBezTo>
                <a:cubicBezTo>
                  <a:pt x="75623" y="154095"/>
                  <a:pt x="60845" y="154095"/>
                  <a:pt x="51474" y="163370"/>
                </a:cubicBezTo>
                <a:cubicBezTo>
                  <a:pt x="38498" y="175856"/>
                  <a:pt x="17953" y="175856"/>
                  <a:pt x="4977" y="163370"/>
                </a:cubicBezTo>
                <a:cubicBezTo>
                  <a:pt x="3175" y="161586"/>
                  <a:pt x="3175" y="158732"/>
                  <a:pt x="4977" y="157305"/>
                </a:cubicBezTo>
                <a:cubicBezTo>
                  <a:pt x="6779" y="155165"/>
                  <a:pt x="9663" y="155165"/>
                  <a:pt x="11465" y="157305"/>
                </a:cubicBezTo>
                <a:cubicBezTo>
                  <a:pt x="15790" y="161586"/>
                  <a:pt x="21918" y="163727"/>
                  <a:pt x="28406" y="163727"/>
                </a:cubicBezTo>
                <a:cubicBezTo>
                  <a:pt x="34533" y="163727"/>
                  <a:pt x="40660" y="161586"/>
                  <a:pt x="44986" y="157305"/>
                </a:cubicBezTo>
                <a:cubicBezTo>
                  <a:pt x="57962" y="144463"/>
                  <a:pt x="78507" y="144463"/>
                  <a:pt x="91482" y="157305"/>
                </a:cubicBezTo>
                <a:cubicBezTo>
                  <a:pt x="100854" y="166224"/>
                  <a:pt x="115632" y="166224"/>
                  <a:pt x="125003" y="157305"/>
                </a:cubicBezTo>
                <a:cubicBezTo>
                  <a:pt x="131491" y="150884"/>
                  <a:pt x="139421" y="147673"/>
                  <a:pt x="148432" y="147673"/>
                </a:cubicBezTo>
                <a:close/>
                <a:moveTo>
                  <a:pt x="166149" y="90152"/>
                </a:moveTo>
                <a:lnTo>
                  <a:pt x="166149" y="114673"/>
                </a:lnTo>
                <a:lnTo>
                  <a:pt x="223658" y="114673"/>
                </a:lnTo>
                <a:lnTo>
                  <a:pt x="223658" y="90152"/>
                </a:lnTo>
                <a:lnTo>
                  <a:pt x="166149" y="90152"/>
                </a:lnTo>
                <a:close/>
                <a:moveTo>
                  <a:pt x="166149" y="56615"/>
                </a:moveTo>
                <a:lnTo>
                  <a:pt x="166149" y="81137"/>
                </a:lnTo>
                <a:lnTo>
                  <a:pt x="223658" y="81137"/>
                </a:lnTo>
                <a:lnTo>
                  <a:pt x="223658" y="56615"/>
                </a:lnTo>
                <a:lnTo>
                  <a:pt x="166149" y="56615"/>
                </a:lnTo>
                <a:close/>
                <a:moveTo>
                  <a:pt x="247877" y="45899"/>
                </a:moveTo>
                <a:cubicBezTo>
                  <a:pt x="249692" y="44450"/>
                  <a:pt x="252957" y="44450"/>
                  <a:pt x="254409" y="45899"/>
                </a:cubicBezTo>
                <a:cubicBezTo>
                  <a:pt x="279083" y="71265"/>
                  <a:pt x="293960" y="104240"/>
                  <a:pt x="296500" y="139390"/>
                </a:cubicBezTo>
                <a:cubicBezTo>
                  <a:pt x="296500" y="141926"/>
                  <a:pt x="294686" y="143738"/>
                  <a:pt x="292509" y="144100"/>
                </a:cubicBezTo>
                <a:cubicBezTo>
                  <a:pt x="292146" y="144100"/>
                  <a:pt x="292146" y="144100"/>
                  <a:pt x="291783" y="144100"/>
                </a:cubicBezTo>
                <a:cubicBezTo>
                  <a:pt x="289606" y="144100"/>
                  <a:pt x="287792" y="142289"/>
                  <a:pt x="287429" y="139752"/>
                </a:cubicBezTo>
                <a:cubicBezTo>
                  <a:pt x="284889" y="107139"/>
                  <a:pt x="270737" y="75976"/>
                  <a:pt x="247877" y="52422"/>
                </a:cubicBezTo>
                <a:cubicBezTo>
                  <a:pt x="246063" y="50610"/>
                  <a:pt x="246063" y="47711"/>
                  <a:pt x="247877" y="45899"/>
                </a:cubicBezTo>
                <a:close/>
                <a:moveTo>
                  <a:pt x="166149" y="23079"/>
                </a:moveTo>
                <a:lnTo>
                  <a:pt x="166149" y="47600"/>
                </a:lnTo>
                <a:lnTo>
                  <a:pt x="223658" y="47600"/>
                </a:lnTo>
                <a:lnTo>
                  <a:pt x="223658" y="23079"/>
                </a:lnTo>
                <a:lnTo>
                  <a:pt x="166149" y="23079"/>
                </a:lnTo>
                <a:close/>
                <a:moveTo>
                  <a:pt x="135895" y="1949"/>
                </a:moveTo>
                <a:cubicBezTo>
                  <a:pt x="138053" y="1588"/>
                  <a:pt x="140569" y="3392"/>
                  <a:pt x="140929" y="5917"/>
                </a:cubicBezTo>
                <a:cubicBezTo>
                  <a:pt x="140929" y="8443"/>
                  <a:pt x="139131" y="10608"/>
                  <a:pt x="136614" y="10968"/>
                </a:cubicBezTo>
                <a:cubicBezTo>
                  <a:pt x="67948" y="16380"/>
                  <a:pt x="14380" y="70860"/>
                  <a:pt x="8988" y="139772"/>
                </a:cubicBezTo>
                <a:cubicBezTo>
                  <a:pt x="8628" y="142298"/>
                  <a:pt x="6831" y="144102"/>
                  <a:pt x="4674" y="144102"/>
                </a:cubicBezTo>
                <a:cubicBezTo>
                  <a:pt x="4314" y="144102"/>
                  <a:pt x="4314" y="144102"/>
                  <a:pt x="3955" y="144102"/>
                </a:cubicBezTo>
                <a:cubicBezTo>
                  <a:pt x="1438" y="143741"/>
                  <a:pt x="0" y="141937"/>
                  <a:pt x="0" y="139412"/>
                </a:cubicBezTo>
                <a:cubicBezTo>
                  <a:pt x="5752" y="65809"/>
                  <a:pt x="62555" y="7721"/>
                  <a:pt x="135895" y="1949"/>
                </a:cubicBezTo>
                <a:close/>
                <a:moveTo>
                  <a:pt x="161476" y="0"/>
                </a:moveTo>
                <a:cubicBezTo>
                  <a:pt x="163992" y="0"/>
                  <a:pt x="166149" y="2163"/>
                  <a:pt x="166149" y="4688"/>
                </a:cubicBezTo>
                <a:lnTo>
                  <a:pt x="166149" y="14063"/>
                </a:lnTo>
                <a:lnTo>
                  <a:pt x="223658" y="14063"/>
                </a:lnTo>
                <a:lnTo>
                  <a:pt x="223658" y="4688"/>
                </a:lnTo>
                <a:cubicBezTo>
                  <a:pt x="223658" y="2163"/>
                  <a:pt x="225815" y="0"/>
                  <a:pt x="228331" y="0"/>
                </a:cubicBezTo>
                <a:cubicBezTo>
                  <a:pt x="230847" y="0"/>
                  <a:pt x="233004" y="2163"/>
                  <a:pt x="233004" y="4688"/>
                </a:cubicBezTo>
                <a:lnTo>
                  <a:pt x="233004" y="133064"/>
                </a:lnTo>
                <a:cubicBezTo>
                  <a:pt x="233004" y="135588"/>
                  <a:pt x="230847" y="137752"/>
                  <a:pt x="228331" y="137752"/>
                </a:cubicBezTo>
                <a:cubicBezTo>
                  <a:pt x="225815" y="137752"/>
                  <a:pt x="223658" y="135588"/>
                  <a:pt x="223658" y="133064"/>
                </a:cubicBezTo>
                <a:lnTo>
                  <a:pt x="223658" y="123688"/>
                </a:lnTo>
                <a:lnTo>
                  <a:pt x="166149" y="123688"/>
                </a:lnTo>
                <a:lnTo>
                  <a:pt x="166149" y="133064"/>
                </a:lnTo>
                <a:cubicBezTo>
                  <a:pt x="166149" y="135588"/>
                  <a:pt x="163992" y="137752"/>
                  <a:pt x="161476" y="137752"/>
                </a:cubicBezTo>
                <a:cubicBezTo>
                  <a:pt x="158960" y="137752"/>
                  <a:pt x="157163" y="135588"/>
                  <a:pt x="157163" y="133064"/>
                </a:cubicBezTo>
                <a:lnTo>
                  <a:pt x="157163" y="4688"/>
                </a:lnTo>
                <a:cubicBezTo>
                  <a:pt x="157163" y="2163"/>
                  <a:pt x="158960" y="0"/>
                  <a:pt x="161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40" name="Freeform 732">
            <a:extLst>
              <a:ext uri="{FF2B5EF4-FFF2-40B4-BE49-F238E27FC236}">
                <a16:creationId xmlns:a16="http://schemas.microsoft.com/office/drawing/2014/main" id="{85D0B304-2C00-8103-0469-6402CDAC7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290" y="5039997"/>
            <a:ext cx="320034" cy="318331"/>
          </a:xfrm>
          <a:custGeom>
            <a:avLst/>
            <a:gdLst/>
            <a:ahLst/>
            <a:cxnLst/>
            <a:rect l="0" t="0" r="r" b="b"/>
            <a:pathLst>
              <a:path w="298090" h="296522">
                <a:moveTo>
                  <a:pt x="229743" y="289038"/>
                </a:moveTo>
                <a:cubicBezTo>
                  <a:pt x="231648" y="287337"/>
                  <a:pt x="234696" y="287337"/>
                  <a:pt x="236601" y="289038"/>
                </a:cubicBezTo>
                <a:cubicBezTo>
                  <a:pt x="237363" y="289718"/>
                  <a:pt x="237744" y="291079"/>
                  <a:pt x="237744" y="292100"/>
                </a:cubicBezTo>
                <a:cubicBezTo>
                  <a:pt x="237744" y="293120"/>
                  <a:pt x="237363" y="294481"/>
                  <a:pt x="236601" y="295161"/>
                </a:cubicBezTo>
                <a:cubicBezTo>
                  <a:pt x="235839" y="295842"/>
                  <a:pt x="234315" y="296522"/>
                  <a:pt x="233172" y="296522"/>
                </a:cubicBezTo>
                <a:cubicBezTo>
                  <a:pt x="232029" y="296522"/>
                  <a:pt x="230886" y="295842"/>
                  <a:pt x="229743" y="295161"/>
                </a:cubicBezTo>
                <a:cubicBezTo>
                  <a:pt x="228981" y="294481"/>
                  <a:pt x="228600" y="293120"/>
                  <a:pt x="228600" y="292100"/>
                </a:cubicBezTo>
                <a:cubicBezTo>
                  <a:pt x="228600" y="291079"/>
                  <a:pt x="228981" y="289718"/>
                  <a:pt x="229743" y="289038"/>
                </a:cubicBezTo>
                <a:close/>
                <a:moveTo>
                  <a:pt x="271018" y="279223"/>
                </a:moveTo>
                <a:cubicBezTo>
                  <a:pt x="272923" y="277812"/>
                  <a:pt x="275971" y="277812"/>
                  <a:pt x="277876" y="279223"/>
                </a:cubicBezTo>
                <a:cubicBezTo>
                  <a:pt x="278638" y="279929"/>
                  <a:pt x="279019" y="281340"/>
                  <a:pt x="279019" y="282398"/>
                </a:cubicBezTo>
                <a:cubicBezTo>
                  <a:pt x="279019" y="283457"/>
                  <a:pt x="278638" y="284868"/>
                  <a:pt x="277876" y="285573"/>
                </a:cubicBezTo>
                <a:cubicBezTo>
                  <a:pt x="277114" y="286279"/>
                  <a:pt x="275971" y="286984"/>
                  <a:pt x="274447" y="286984"/>
                </a:cubicBezTo>
                <a:cubicBezTo>
                  <a:pt x="273304" y="286984"/>
                  <a:pt x="272161" y="286279"/>
                  <a:pt x="271018" y="285573"/>
                </a:cubicBezTo>
                <a:cubicBezTo>
                  <a:pt x="270256" y="284868"/>
                  <a:pt x="269875" y="283457"/>
                  <a:pt x="269875" y="282398"/>
                </a:cubicBezTo>
                <a:cubicBezTo>
                  <a:pt x="269875" y="281340"/>
                  <a:pt x="270256" y="279929"/>
                  <a:pt x="271018" y="279223"/>
                </a:cubicBezTo>
                <a:close/>
                <a:moveTo>
                  <a:pt x="190378" y="279223"/>
                </a:moveTo>
                <a:cubicBezTo>
                  <a:pt x="191844" y="277812"/>
                  <a:pt x="195141" y="277812"/>
                  <a:pt x="196606" y="279223"/>
                </a:cubicBezTo>
                <a:cubicBezTo>
                  <a:pt x="197705" y="280282"/>
                  <a:pt x="198072" y="281340"/>
                  <a:pt x="198072" y="282398"/>
                </a:cubicBezTo>
                <a:cubicBezTo>
                  <a:pt x="198072" y="283457"/>
                  <a:pt x="197705" y="284868"/>
                  <a:pt x="196606" y="285573"/>
                </a:cubicBezTo>
                <a:cubicBezTo>
                  <a:pt x="195873" y="286279"/>
                  <a:pt x="194408" y="286984"/>
                  <a:pt x="193675" y="286984"/>
                </a:cubicBezTo>
                <a:cubicBezTo>
                  <a:pt x="192210" y="286984"/>
                  <a:pt x="191111" y="286279"/>
                  <a:pt x="190378" y="285573"/>
                </a:cubicBezTo>
                <a:cubicBezTo>
                  <a:pt x="189279" y="284868"/>
                  <a:pt x="188913" y="283457"/>
                  <a:pt x="188913" y="282398"/>
                </a:cubicBezTo>
                <a:cubicBezTo>
                  <a:pt x="188913" y="281340"/>
                  <a:pt x="189279" y="280282"/>
                  <a:pt x="190378" y="279223"/>
                </a:cubicBezTo>
                <a:close/>
                <a:moveTo>
                  <a:pt x="233172" y="265112"/>
                </a:moveTo>
                <a:cubicBezTo>
                  <a:pt x="235839" y="265112"/>
                  <a:pt x="237744" y="266943"/>
                  <a:pt x="237744" y="269508"/>
                </a:cubicBezTo>
                <a:cubicBezTo>
                  <a:pt x="237744" y="272072"/>
                  <a:pt x="235839" y="274270"/>
                  <a:pt x="233172" y="274270"/>
                </a:cubicBezTo>
                <a:cubicBezTo>
                  <a:pt x="230505" y="274270"/>
                  <a:pt x="228600" y="272072"/>
                  <a:pt x="228600" y="269508"/>
                </a:cubicBezTo>
                <a:cubicBezTo>
                  <a:pt x="228600" y="266943"/>
                  <a:pt x="230505" y="265112"/>
                  <a:pt x="233172" y="265112"/>
                </a:cubicBezTo>
                <a:close/>
                <a:moveTo>
                  <a:pt x="272522" y="257528"/>
                </a:moveTo>
                <a:cubicBezTo>
                  <a:pt x="274991" y="257175"/>
                  <a:pt x="277108" y="259291"/>
                  <a:pt x="277460" y="261408"/>
                </a:cubicBezTo>
                <a:cubicBezTo>
                  <a:pt x="277460" y="263878"/>
                  <a:pt x="275697" y="265994"/>
                  <a:pt x="273227" y="266347"/>
                </a:cubicBezTo>
                <a:lnTo>
                  <a:pt x="272874" y="266347"/>
                </a:lnTo>
                <a:cubicBezTo>
                  <a:pt x="270758" y="266347"/>
                  <a:pt x="268641" y="264583"/>
                  <a:pt x="268288" y="262466"/>
                </a:cubicBezTo>
                <a:cubicBezTo>
                  <a:pt x="268288" y="259644"/>
                  <a:pt x="270052" y="257880"/>
                  <a:pt x="272522" y="257528"/>
                </a:cubicBezTo>
                <a:close/>
                <a:moveTo>
                  <a:pt x="195439" y="257528"/>
                </a:moveTo>
                <a:cubicBezTo>
                  <a:pt x="197908" y="257880"/>
                  <a:pt x="199672" y="259644"/>
                  <a:pt x="199672" y="262466"/>
                </a:cubicBezTo>
                <a:cubicBezTo>
                  <a:pt x="199672" y="264583"/>
                  <a:pt x="197555" y="266347"/>
                  <a:pt x="195086" y="266347"/>
                </a:cubicBezTo>
                <a:lnTo>
                  <a:pt x="194733" y="266347"/>
                </a:lnTo>
                <a:cubicBezTo>
                  <a:pt x="192617" y="265994"/>
                  <a:pt x="190500" y="263878"/>
                  <a:pt x="190853" y="261408"/>
                </a:cubicBezTo>
                <a:cubicBezTo>
                  <a:pt x="190853" y="259291"/>
                  <a:pt x="192969" y="257175"/>
                  <a:pt x="195439" y="257528"/>
                </a:cubicBezTo>
                <a:close/>
                <a:moveTo>
                  <a:pt x="233172" y="242887"/>
                </a:moveTo>
                <a:cubicBezTo>
                  <a:pt x="235839" y="242887"/>
                  <a:pt x="237744" y="245003"/>
                  <a:pt x="237744" y="247473"/>
                </a:cubicBezTo>
                <a:cubicBezTo>
                  <a:pt x="237744" y="249942"/>
                  <a:pt x="235839" y="252059"/>
                  <a:pt x="233172" y="252059"/>
                </a:cubicBezTo>
                <a:cubicBezTo>
                  <a:pt x="230505" y="252059"/>
                  <a:pt x="228600" y="249942"/>
                  <a:pt x="228600" y="247473"/>
                </a:cubicBezTo>
                <a:cubicBezTo>
                  <a:pt x="228600" y="245003"/>
                  <a:pt x="230505" y="242887"/>
                  <a:pt x="233172" y="242887"/>
                </a:cubicBezTo>
                <a:close/>
                <a:moveTo>
                  <a:pt x="270934" y="238125"/>
                </a:moveTo>
                <a:cubicBezTo>
                  <a:pt x="273403" y="238125"/>
                  <a:pt x="275520" y="239956"/>
                  <a:pt x="275520" y="242521"/>
                </a:cubicBezTo>
                <a:cubicBezTo>
                  <a:pt x="275872" y="244719"/>
                  <a:pt x="274109" y="247283"/>
                  <a:pt x="271639" y="247283"/>
                </a:cubicBezTo>
                <a:lnTo>
                  <a:pt x="271286" y="247283"/>
                </a:lnTo>
                <a:cubicBezTo>
                  <a:pt x="269169" y="247283"/>
                  <a:pt x="267053" y="245818"/>
                  <a:pt x="267053" y="242887"/>
                </a:cubicBezTo>
                <a:cubicBezTo>
                  <a:pt x="266700" y="240689"/>
                  <a:pt x="268464" y="238491"/>
                  <a:pt x="270934" y="238125"/>
                </a:cubicBezTo>
                <a:close/>
                <a:moveTo>
                  <a:pt x="197380" y="238125"/>
                </a:moveTo>
                <a:cubicBezTo>
                  <a:pt x="199496" y="238491"/>
                  <a:pt x="201260" y="240689"/>
                  <a:pt x="201260" y="242887"/>
                </a:cubicBezTo>
                <a:cubicBezTo>
                  <a:pt x="200907" y="245818"/>
                  <a:pt x="199143" y="247283"/>
                  <a:pt x="197027" y="247283"/>
                </a:cubicBezTo>
                <a:lnTo>
                  <a:pt x="196321" y="247283"/>
                </a:lnTo>
                <a:cubicBezTo>
                  <a:pt x="193852" y="247283"/>
                  <a:pt x="192088" y="244719"/>
                  <a:pt x="192441" y="242521"/>
                </a:cubicBezTo>
                <a:cubicBezTo>
                  <a:pt x="192793" y="239956"/>
                  <a:pt x="194910" y="238125"/>
                  <a:pt x="197380" y="238125"/>
                </a:cubicBezTo>
                <a:close/>
                <a:moveTo>
                  <a:pt x="233172" y="220662"/>
                </a:moveTo>
                <a:cubicBezTo>
                  <a:pt x="235839" y="220662"/>
                  <a:pt x="237744" y="222778"/>
                  <a:pt x="237744" y="225248"/>
                </a:cubicBezTo>
                <a:cubicBezTo>
                  <a:pt x="237744" y="227717"/>
                  <a:pt x="235839" y="229834"/>
                  <a:pt x="233172" y="229834"/>
                </a:cubicBezTo>
                <a:cubicBezTo>
                  <a:pt x="230505" y="229834"/>
                  <a:pt x="228600" y="227717"/>
                  <a:pt x="228600" y="225248"/>
                </a:cubicBezTo>
                <a:cubicBezTo>
                  <a:pt x="228600" y="222778"/>
                  <a:pt x="230505" y="220662"/>
                  <a:pt x="233172" y="220662"/>
                </a:cubicBezTo>
                <a:close/>
                <a:moveTo>
                  <a:pt x="267758" y="217487"/>
                </a:moveTo>
                <a:cubicBezTo>
                  <a:pt x="270228" y="217487"/>
                  <a:pt x="272345" y="219318"/>
                  <a:pt x="272697" y="221883"/>
                </a:cubicBezTo>
                <a:cubicBezTo>
                  <a:pt x="272697" y="224447"/>
                  <a:pt x="270934" y="226645"/>
                  <a:pt x="268464" y="226645"/>
                </a:cubicBezTo>
                <a:lnTo>
                  <a:pt x="268111" y="226645"/>
                </a:lnTo>
                <a:cubicBezTo>
                  <a:pt x="265994" y="226645"/>
                  <a:pt x="263878" y="224814"/>
                  <a:pt x="263525" y="222616"/>
                </a:cubicBezTo>
                <a:cubicBezTo>
                  <a:pt x="263525" y="220051"/>
                  <a:pt x="265289" y="217853"/>
                  <a:pt x="267758" y="217487"/>
                </a:cubicBezTo>
                <a:close/>
                <a:moveTo>
                  <a:pt x="198437" y="217487"/>
                </a:moveTo>
                <a:cubicBezTo>
                  <a:pt x="200819" y="217853"/>
                  <a:pt x="202860" y="220051"/>
                  <a:pt x="202520" y="222616"/>
                </a:cubicBezTo>
                <a:cubicBezTo>
                  <a:pt x="202520" y="224814"/>
                  <a:pt x="200478" y="226645"/>
                  <a:pt x="198097" y="226645"/>
                </a:cubicBezTo>
                <a:lnTo>
                  <a:pt x="197757" y="226645"/>
                </a:lnTo>
                <a:cubicBezTo>
                  <a:pt x="195716" y="226645"/>
                  <a:pt x="193675" y="224447"/>
                  <a:pt x="194015" y="221883"/>
                </a:cubicBezTo>
                <a:cubicBezTo>
                  <a:pt x="194015" y="219318"/>
                  <a:pt x="196396" y="217487"/>
                  <a:pt x="198437" y="217487"/>
                </a:cubicBezTo>
                <a:close/>
                <a:moveTo>
                  <a:pt x="233172" y="198437"/>
                </a:moveTo>
                <a:cubicBezTo>
                  <a:pt x="235839" y="198437"/>
                  <a:pt x="237744" y="200268"/>
                  <a:pt x="237744" y="202833"/>
                </a:cubicBezTo>
                <a:cubicBezTo>
                  <a:pt x="237744" y="205397"/>
                  <a:pt x="235839" y="207595"/>
                  <a:pt x="233172" y="207595"/>
                </a:cubicBezTo>
                <a:cubicBezTo>
                  <a:pt x="230505" y="207595"/>
                  <a:pt x="228600" y="205397"/>
                  <a:pt x="228600" y="202833"/>
                </a:cubicBezTo>
                <a:cubicBezTo>
                  <a:pt x="228600" y="200268"/>
                  <a:pt x="230505" y="198437"/>
                  <a:pt x="233172" y="198437"/>
                </a:cubicBezTo>
                <a:close/>
                <a:moveTo>
                  <a:pt x="266171" y="197203"/>
                </a:moveTo>
                <a:cubicBezTo>
                  <a:pt x="268641" y="196850"/>
                  <a:pt x="270758" y="198614"/>
                  <a:pt x="270758" y="201083"/>
                </a:cubicBezTo>
                <a:cubicBezTo>
                  <a:pt x="271110" y="203553"/>
                  <a:pt x="269346" y="205669"/>
                  <a:pt x="266877" y="206022"/>
                </a:cubicBezTo>
                <a:cubicBezTo>
                  <a:pt x="266877" y="206022"/>
                  <a:pt x="266877" y="206022"/>
                  <a:pt x="266524" y="206022"/>
                </a:cubicBezTo>
                <a:cubicBezTo>
                  <a:pt x="264407" y="206022"/>
                  <a:pt x="262291" y="204258"/>
                  <a:pt x="262291" y="201789"/>
                </a:cubicBezTo>
                <a:cubicBezTo>
                  <a:pt x="261938" y="199672"/>
                  <a:pt x="263702" y="197203"/>
                  <a:pt x="266171" y="197203"/>
                </a:cubicBezTo>
                <a:close/>
                <a:moveTo>
                  <a:pt x="200392" y="197203"/>
                </a:moveTo>
                <a:cubicBezTo>
                  <a:pt x="202956" y="197203"/>
                  <a:pt x="204422" y="199672"/>
                  <a:pt x="204422" y="201789"/>
                </a:cubicBezTo>
                <a:cubicBezTo>
                  <a:pt x="204055" y="204258"/>
                  <a:pt x="202223" y="206022"/>
                  <a:pt x="200025" y="206022"/>
                </a:cubicBezTo>
                <a:cubicBezTo>
                  <a:pt x="199659" y="206022"/>
                  <a:pt x="199659" y="206022"/>
                  <a:pt x="199293" y="206022"/>
                </a:cubicBezTo>
                <a:cubicBezTo>
                  <a:pt x="196728" y="205669"/>
                  <a:pt x="195263" y="203553"/>
                  <a:pt x="195263" y="201083"/>
                </a:cubicBezTo>
                <a:cubicBezTo>
                  <a:pt x="195629" y="198614"/>
                  <a:pt x="197461" y="196850"/>
                  <a:pt x="200392" y="197203"/>
                </a:cubicBezTo>
                <a:close/>
                <a:moveTo>
                  <a:pt x="71729" y="132310"/>
                </a:moveTo>
                <a:cubicBezTo>
                  <a:pt x="67403" y="132310"/>
                  <a:pt x="63799" y="135896"/>
                  <a:pt x="63799" y="140199"/>
                </a:cubicBezTo>
                <a:cubicBezTo>
                  <a:pt x="63799" y="144143"/>
                  <a:pt x="67043" y="147370"/>
                  <a:pt x="71008" y="147729"/>
                </a:cubicBezTo>
                <a:lnTo>
                  <a:pt x="180584" y="159561"/>
                </a:lnTo>
                <a:cubicBezTo>
                  <a:pt x="183107" y="153107"/>
                  <a:pt x="187072" y="147012"/>
                  <a:pt x="192118" y="141633"/>
                </a:cubicBezTo>
                <a:cubicBezTo>
                  <a:pt x="193920" y="139840"/>
                  <a:pt x="196804" y="139482"/>
                  <a:pt x="198606" y="141275"/>
                </a:cubicBezTo>
                <a:cubicBezTo>
                  <a:pt x="200408" y="143067"/>
                  <a:pt x="200408" y="145936"/>
                  <a:pt x="198606" y="147729"/>
                </a:cubicBezTo>
                <a:cubicBezTo>
                  <a:pt x="191037" y="155617"/>
                  <a:pt x="186711" y="165657"/>
                  <a:pt x="185630" y="176414"/>
                </a:cubicBezTo>
                <a:lnTo>
                  <a:pt x="282951" y="176414"/>
                </a:lnTo>
                <a:cubicBezTo>
                  <a:pt x="280788" y="151673"/>
                  <a:pt x="259882" y="132310"/>
                  <a:pt x="234290" y="132310"/>
                </a:cubicBezTo>
                <a:lnTo>
                  <a:pt x="71729" y="132310"/>
                </a:lnTo>
                <a:close/>
                <a:moveTo>
                  <a:pt x="121470" y="0"/>
                </a:moveTo>
                <a:lnTo>
                  <a:pt x="257719" y="0"/>
                </a:lnTo>
                <a:cubicBezTo>
                  <a:pt x="276823" y="0"/>
                  <a:pt x="292323" y="15060"/>
                  <a:pt x="292323" y="34063"/>
                </a:cubicBezTo>
                <a:cubicBezTo>
                  <a:pt x="292323" y="52709"/>
                  <a:pt x="276823" y="68127"/>
                  <a:pt x="257719" y="68127"/>
                </a:cubicBezTo>
                <a:lnTo>
                  <a:pt x="42893" y="68127"/>
                </a:lnTo>
                <a:cubicBezTo>
                  <a:pt x="24150" y="68127"/>
                  <a:pt x="9011" y="83187"/>
                  <a:pt x="9011" y="101832"/>
                </a:cubicBezTo>
                <a:cubicBezTo>
                  <a:pt x="9011" y="120119"/>
                  <a:pt x="24150" y="135538"/>
                  <a:pt x="42893" y="135538"/>
                </a:cubicBezTo>
                <a:lnTo>
                  <a:pt x="55869" y="135538"/>
                </a:lnTo>
                <a:cubicBezTo>
                  <a:pt x="58032" y="128366"/>
                  <a:pt x="64159" y="123346"/>
                  <a:pt x="71729" y="123346"/>
                </a:cubicBezTo>
                <a:lnTo>
                  <a:pt x="234290" y="123346"/>
                </a:lnTo>
                <a:cubicBezTo>
                  <a:pt x="264568" y="123346"/>
                  <a:pt x="289439" y="146653"/>
                  <a:pt x="291962" y="176414"/>
                </a:cubicBezTo>
                <a:lnTo>
                  <a:pt x="293764" y="176414"/>
                </a:lnTo>
                <a:cubicBezTo>
                  <a:pt x="296288" y="176414"/>
                  <a:pt x="298090" y="178565"/>
                  <a:pt x="298090" y="180717"/>
                </a:cubicBezTo>
                <a:cubicBezTo>
                  <a:pt x="298090" y="183585"/>
                  <a:pt x="296288" y="185378"/>
                  <a:pt x="293764" y="185378"/>
                </a:cubicBezTo>
                <a:lnTo>
                  <a:pt x="287637" y="185378"/>
                </a:lnTo>
                <a:lnTo>
                  <a:pt x="180944" y="185378"/>
                </a:lnTo>
                <a:lnTo>
                  <a:pt x="175177" y="185378"/>
                </a:lnTo>
                <a:cubicBezTo>
                  <a:pt x="172654" y="185378"/>
                  <a:pt x="170491" y="183585"/>
                  <a:pt x="170491" y="180717"/>
                </a:cubicBezTo>
                <a:cubicBezTo>
                  <a:pt x="170491" y="178565"/>
                  <a:pt x="172654" y="176414"/>
                  <a:pt x="175177" y="176414"/>
                </a:cubicBezTo>
                <a:lnTo>
                  <a:pt x="176619" y="176414"/>
                </a:lnTo>
                <a:cubicBezTo>
                  <a:pt x="176979" y="173546"/>
                  <a:pt x="177340" y="171036"/>
                  <a:pt x="178061" y="168526"/>
                </a:cubicBezTo>
                <a:lnTo>
                  <a:pt x="70287" y="157052"/>
                </a:lnTo>
                <a:cubicBezTo>
                  <a:pt x="63078" y="155976"/>
                  <a:pt x="57311" y="150956"/>
                  <a:pt x="55869" y="144502"/>
                </a:cubicBezTo>
                <a:lnTo>
                  <a:pt x="42893" y="144502"/>
                </a:lnTo>
                <a:cubicBezTo>
                  <a:pt x="19104" y="144502"/>
                  <a:pt x="0" y="125498"/>
                  <a:pt x="0" y="101832"/>
                </a:cubicBezTo>
                <a:cubicBezTo>
                  <a:pt x="0" y="78167"/>
                  <a:pt x="19104" y="59163"/>
                  <a:pt x="42893" y="59163"/>
                </a:cubicBezTo>
                <a:lnTo>
                  <a:pt x="257719" y="59163"/>
                </a:lnTo>
                <a:cubicBezTo>
                  <a:pt x="271777" y="59163"/>
                  <a:pt x="282951" y="47689"/>
                  <a:pt x="282951" y="34063"/>
                </a:cubicBezTo>
                <a:cubicBezTo>
                  <a:pt x="282951" y="20079"/>
                  <a:pt x="271777" y="8964"/>
                  <a:pt x="257719" y="8964"/>
                </a:cubicBezTo>
                <a:lnTo>
                  <a:pt x="121470" y="8964"/>
                </a:lnTo>
                <a:cubicBezTo>
                  <a:pt x="118947" y="8964"/>
                  <a:pt x="116785" y="6812"/>
                  <a:pt x="116785" y="4661"/>
                </a:cubicBezTo>
                <a:cubicBezTo>
                  <a:pt x="116785" y="1793"/>
                  <a:pt x="118947" y="0"/>
                  <a:pt x="1214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41" name="Freeform 731">
            <a:extLst>
              <a:ext uri="{FF2B5EF4-FFF2-40B4-BE49-F238E27FC236}">
                <a16:creationId xmlns:a16="http://schemas.microsoft.com/office/drawing/2014/main" id="{C500693E-FB94-855F-92B0-F4660452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099" y="5832137"/>
            <a:ext cx="306415" cy="321737"/>
          </a:xfrm>
          <a:custGeom>
            <a:avLst/>
            <a:gdLst/>
            <a:ahLst/>
            <a:cxnLst/>
            <a:rect l="0" t="0" r="r" b="b"/>
            <a:pathLst>
              <a:path w="284882" h="299678">
                <a:moveTo>
                  <a:pt x="261064" y="203200"/>
                </a:moveTo>
                <a:cubicBezTo>
                  <a:pt x="263629" y="203200"/>
                  <a:pt x="265827" y="205032"/>
                  <a:pt x="265827" y="207596"/>
                </a:cubicBezTo>
                <a:cubicBezTo>
                  <a:pt x="265827" y="210161"/>
                  <a:pt x="263629" y="212359"/>
                  <a:pt x="261064" y="212359"/>
                </a:cubicBezTo>
                <a:cubicBezTo>
                  <a:pt x="258500" y="212359"/>
                  <a:pt x="256668" y="210161"/>
                  <a:pt x="256668" y="207596"/>
                </a:cubicBezTo>
                <a:cubicBezTo>
                  <a:pt x="256668" y="205032"/>
                  <a:pt x="258500" y="203200"/>
                  <a:pt x="261064" y="203200"/>
                </a:cubicBezTo>
                <a:close/>
                <a:moveTo>
                  <a:pt x="39499" y="80817"/>
                </a:moveTo>
                <a:cubicBezTo>
                  <a:pt x="41662" y="79375"/>
                  <a:pt x="44545" y="80096"/>
                  <a:pt x="45626" y="82259"/>
                </a:cubicBezTo>
                <a:cubicBezTo>
                  <a:pt x="47068" y="84423"/>
                  <a:pt x="45987" y="87307"/>
                  <a:pt x="44185" y="88389"/>
                </a:cubicBezTo>
                <a:lnTo>
                  <a:pt x="13549" y="106056"/>
                </a:lnTo>
                <a:cubicBezTo>
                  <a:pt x="11387" y="107138"/>
                  <a:pt x="9945" y="109301"/>
                  <a:pt x="9224" y="111465"/>
                </a:cubicBezTo>
                <a:cubicBezTo>
                  <a:pt x="8503" y="113989"/>
                  <a:pt x="9224" y="116512"/>
                  <a:pt x="10305" y="118315"/>
                </a:cubicBezTo>
                <a:lnTo>
                  <a:pt x="107258" y="285976"/>
                </a:lnTo>
                <a:cubicBezTo>
                  <a:pt x="109781" y="290303"/>
                  <a:pt x="115187" y="292106"/>
                  <a:pt x="119512" y="289582"/>
                </a:cubicBezTo>
                <a:lnTo>
                  <a:pt x="199886" y="243070"/>
                </a:lnTo>
                <a:cubicBezTo>
                  <a:pt x="202048" y="241988"/>
                  <a:pt x="204571" y="242349"/>
                  <a:pt x="206013" y="244512"/>
                </a:cubicBezTo>
                <a:cubicBezTo>
                  <a:pt x="207094" y="246675"/>
                  <a:pt x="206373" y="249560"/>
                  <a:pt x="204571" y="251002"/>
                </a:cubicBezTo>
                <a:lnTo>
                  <a:pt x="123837" y="297154"/>
                </a:lnTo>
                <a:cubicBezTo>
                  <a:pt x="120954" y="298957"/>
                  <a:pt x="118071" y="299678"/>
                  <a:pt x="114827" y="299678"/>
                </a:cubicBezTo>
                <a:cubicBezTo>
                  <a:pt x="113385" y="299678"/>
                  <a:pt x="111583" y="299317"/>
                  <a:pt x="110142" y="298957"/>
                </a:cubicBezTo>
                <a:cubicBezTo>
                  <a:pt x="105456" y="297875"/>
                  <a:pt x="101491" y="294630"/>
                  <a:pt x="99329" y="290664"/>
                </a:cubicBezTo>
                <a:lnTo>
                  <a:pt x="2376" y="123003"/>
                </a:lnTo>
                <a:cubicBezTo>
                  <a:pt x="-147" y="118676"/>
                  <a:pt x="-507" y="113989"/>
                  <a:pt x="574" y="109301"/>
                </a:cubicBezTo>
                <a:cubicBezTo>
                  <a:pt x="2016" y="104614"/>
                  <a:pt x="4899" y="100648"/>
                  <a:pt x="9224" y="98124"/>
                </a:cubicBezTo>
                <a:lnTo>
                  <a:pt x="39499" y="80817"/>
                </a:lnTo>
                <a:close/>
                <a:moveTo>
                  <a:pt x="197930" y="67536"/>
                </a:moveTo>
                <a:cubicBezTo>
                  <a:pt x="188279" y="73625"/>
                  <a:pt x="153248" y="98696"/>
                  <a:pt x="153248" y="123409"/>
                </a:cubicBezTo>
                <a:cubicBezTo>
                  <a:pt x="153248" y="135586"/>
                  <a:pt x="162900" y="145614"/>
                  <a:pt x="175053" y="145614"/>
                </a:cubicBezTo>
                <a:cubicBezTo>
                  <a:pt x="182917" y="145614"/>
                  <a:pt x="190066" y="141316"/>
                  <a:pt x="193998" y="134869"/>
                </a:cubicBezTo>
                <a:cubicBezTo>
                  <a:pt x="194713" y="133079"/>
                  <a:pt x="196500" y="132362"/>
                  <a:pt x="197930" y="132362"/>
                </a:cubicBezTo>
                <a:cubicBezTo>
                  <a:pt x="199360" y="132362"/>
                  <a:pt x="201147" y="133079"/>
                  <a:pt x="201862" y="134869"/>
                </a:cubicBezTo>
                <a:cubicBezTo>
                  <a:pt x="205794" y="141316"/>
                  <a:pt x="212943" y="145614"/>
                  <a:pt x="220807" y="145614"/>
                </a:cubicBezTo>
                <a:cubicBezTo>
                  <a:pt x="232960" y="145614"/>
                  <a:pt x="242611" y="135586"/>
                  <a:pt x="242611" y="123409"/>
                </a:cubicBezTo>
                <a:cubicBezTo>
                  <a:pt x="242611" y="98696"/>
                  <a:pt x="207581" y="73625"/>
                  <a:pt x="197930" y="67536"/>
                </a:cubicBezTo>
                <a:close/>
                <a:moveTo>
                  <a:pt x="195428" y="58224"/>
                </a:moveTo>
                <a:cubicBezTo>
                  <a:pt x="196857" y="57150"/>
                  <a:pt x="198645" y="57150"/>
                  <a:pt x="200074" y="58224"/>
                </a:cubicBezTo>
                <a:cubicBezTo>
                  <a:pt x="202219" y="59299"/>
                  <a:pt x="251547" y="90100"/>
                  <a:pt x="251547" y="123409"/>
                </a:cubicBezTo>
                <a:cubicBezTo>
                  <a:pt x="251547" y="140600"/>
                  <a:pt x="237607" y="154568"/>
                  <a:pt x="220807" y="154568"/>
                </a:cubicBezTo>
                <a:cubicBezTo>
                  <a:pt x="214015" y="154568"/>
                  <a:pt x="207581" y="152419"/>
                  <a:pt x="202219" y="148479"/>
                </a:cubicBezTo>
                <a:lnTo>
                  <a:pt x="202219" y="165313"/>
                </a:lnTo>
                <a:lnTo>
                  <a:pt x="205436" y="165313"/>
                </a:lnTo>
                <a:cubicBezTo>
                  <a:pt x="207938" y="165313"/>
                  <a:pt x="210083" y="167462"/>
                  <a:pt x="210083" y="169969"/>
                </a:cubicBezTo>
                <a:cubicBezTo>
                  <a:pt x="210083" y="172476"/>
                  <a:pt x="207938" y="174267"/>
                  <a:pt x="205436" y="174267"/>
                </a:cubicBezTo>
                <a:lnTo>
                  <a:pt x="190423" y="174267"/>
                </a:lnTo>
                <a:cubicBezTo>
                  <a:pt x="187564" y="174267"/>
                  <a:pt x="185776" y="172476"/>
                  <a:pt x="185776" y="169969"/>
                </a:cubicBezTo>
                <a:cubicBezTo>
                  <a:pt x="185776" y="167462"/>
                  <a:pt x="187564" y="165313"/>
                  <a:pt x="190423" y="165313"/>
                </a:cubicBezTo>
                <a:lnTo>
                  <a:pt x="193283" y="165313"/>
                </a:lnTo>
                <a:lnTo>
                  <a:pt x="193283" y="148479"/>
                </a:lnTo>
                <a:cubicBezTo>
                  <a:pt x="188279" y="152419"/>
                  <a:pt x="181487" y="154568"/>
                  <a:pt x="175053" y="154568"/>
                </a:cubicBezTo>
                <a:cubicBezTo>
                  <a:pt x="157895" y="154568"/>
                  <a:pt x="143955" y="140600"/>
                  <a:pt x="143955" y="123409"/>
                </a:cubicBezTo>
                <a:cubicBezTo>
                  <a:pt x="143955" y="90100"/>
                  <a:pt x="193283" y="59299"/>
                  <a:pt x="195428" y="58224"/>
                </a:cubicBezTo>
                <a:close/>
                <a:moveTo>
                  <a:pt x="95743" y="32470"/>
                </a:moveTo>
                <a:cubicBezTo>
                  <a:pt x="97890" y="31750"/>
                  <a:pt x="100395" y="33549"/>
                  <a:pt x="101111" y="35709"/>
                </a:cubicBezTo>
                <a:cubicBezTo>
                  <a:pt x="101469" y="38228"/>
                  <a:pt x="100037" y="40747"/>
                  <a:pt x="97890" y="41107"/>
                </a:cubicBezTo>
                <a:lnTo>
                  <a:pt x="66397" y="49745"/>
                </a:lnTo>
                <a:cubicBezTo>
                  <a:pt x="63892" y="50105"/>
                  <a:pt x="62103" y="51904"/>
                  <a:pt x="61029" y="53704"/>
                </a:cubicBezTo>
                <a:cubicBezTo>
                  <a:pt x="59955" y="55863"/>
                  <a:pt x="59598" y="58382"/>
                  <a:pt x="59955" y="60902"/>
                </a:cubicBezTo>
                <a:lnTo>
                  <a:pt x="109700" y="247330"/>
                </a:lnTo>
                <a:cubicBezTo>
                  <a:pt x="111132" y="252368"/>
                  <a:pt x="115784" y="255248"/>
                  <a:pt x="120794" y="253808"/>
                </a:cubicBezTo>
                <a:lnTo>
                  <a:pt x="167676" y="241571"/>
                </a:lnTo>
                <a:cubicBezTo>
                  <a:pt x="169823" y="240852"/>
                  <a:pt x="172328" y="241931"/>
                  <a:pt x="173044" y="244451"/>
                </a:cubicBezTo>
                <a:cubicBezTo>
                  <a:pt x="173760" y="246970"/>
                  <a:pt x="172328" y="249489"/>
                  <a:pt x="169823" y="249849"/>
                </a:cubicBezTo>
                <a:lnTo>
                  <a:pt x="122942" y="262446"/>
                </a:lnTo>
                <a:cubicBezTo>
                  <a:pt x="121510" y="262805"/>
                  <a:pt x="120079" y="263165"/>
                  <a:pt x="118647" y="263165"/>
                </a:cubicBezTo>
                <a:cubicBezTo>
                  <a:pt x="110416" y="263165"/>
                  <a:pt x="103258" y="257767"/>
                  <a:pt x="101111" y="249849"/>
                </a:cubicBezTo>
                <a:lnTo>
                  <a:pt x="51366" y="63061"/>
                </a:lnTo>
                <a:cubicBezTo>
                  <a:pt x="50293" y="58382"/>
                  <a:pt x="50651" y="53704"/>
                  <a:pt x="53156" y="49385"/>
                </a:cubicBezTo>
                <a:cubicBezTo>
                  <a:pt x="55661" y="45066"/>
                  <a:pt x="59598" y="42187"/>
                  <a:pt x="63892" y="41107"/>
                </a:cubicBezTo>
                <a:lnTo>
                  <a:pt x="95743" y="32470"/>
                </a:lnTo>
                <a:close/>
                <a:moveTo>
                  <a:pt x="135651" y="19050"/>
                </a:moveTo>
                <a:cubicBezTo>
                  <a:pt x="138215" y="19050"/>
                  <a:pt x="140413" y="20881"/>
                  <a:pt x="140413" y="23446"/>
                </a:cubicBezTo>
                <a:cubicBezTo>
                  <a:pt x="140413" y="26010"/>
                  <a:pt x="138215" y="28208"/>
                  <a:pt x="135651" y="28208"/>
                </a:cubicBezTo>
                <a:cubicBezTo>
                  <a:pt x="133453" y="28208"/>
                  <a:pt x="131255" y="26010"/>
                  <a:pt x="131255" y="23446"/>
                </a:cubicBezTo>
                <a:cubicBezTo>
                  <a:pt x="131255" y="20881"/>
                  <a:pt x="133453" y="19050"/>
                  <a:pt x="135651" y="19050"/>
                </a:cubicBezTo>
                <a:close/>
                <a:moveTo>
                  <a:pt x="131840" y="9006"/>
                </a:moveTo>
                <a:cubicBezTo>
                  <a:pt x="126787" y="9006"/>
                  <a:pt x="122816" y="13328"/>
                  <a:pt x="122816" y="18372"/>
                </a:cubicBezTo>
                <a:lnTo>
                  <a:pt x="122816" y="211816"/>
                </a:lnTo>
                <a:cubicBezTo>
                  <a:pt x="122816" y="216860"/>
                  <a:pt x="126787" y="220822"/>
                  <a:pt x="131840" y="220822"/>
                </a:cubicBezTo>
                <a:lnTo>
                  <a:pt x="266835" y="220822"/>
                </a:lnTo>
                <a:cubicBezTo>
                  <a:pt x="271888" y="220822"/>
                  <a:pt x="275859" y="216860"/>
                  <a:pt x="275859" y="211816"/>
                </a:cubicBezTo>
                <a:lnTo>
                  <a:pt x="275859" y="18372"/>
                </a:lnTo>
                <a:cubicBezTo>
                  <a:pt x="275859" y="13328"/>
                  <a:pt x="271888" y="9006"/>
                  <a:pt x="266835" y="9006"/>
                </a:cubicBezTo>
                <a:lnTo>
                  <a:pt x="131840" y="9006"/>
                </a:lnTo>
                <a:close/>
                <a:moveTo>
                  <a:pt x="131840" y="0"/>
                </a:moveTo>
                <a:lnTo>
                  <a:pt x="266835" y="0"/>
                </a:lnTo>
                <a:cubicBezTo>
                  <a:pt x="276941" y="0"/>
                  <a:pt x="284882" y="8285"/>
                  <a:pt x="284882" y="18372"/>
                </a:cubicBezTo>
                <a:lnTo>
                  <a:pt x="284882" y="211816"/>
                </a:lnTo>
                <a:cubicBezTo>
                  <a:pt x="284882" y="221543"/>
                  <a:pt x="276941" y="229828"/>
                  <a:pt x="266835" y="229828"/>
                </a:cubicBezTo>
                <a:lnTo>
                  <a:pt x="131840" y="229828"/>
                </a:lnTo>
                <a:cubicBezTo>
                  <a:pt x="121734" y="229828"/>
                  <a:pt x="113793" y="221543"/>
                  <a:pt x="113793" y="211816"/>
                </a:cubicBezTo>
                <a:lnTo>
                  <a:pt x="113793" y="18372"/>
                </a:lnTo>
                <a:cubicBezTo>
                  <a:pt x="113793" y="8285"/>
                  <a:pt x="121734" y="0"/>
                  <a:pt x="131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800" dirty="0">
              <a:latin typeface="Lato Light" panose="020F0502020204030203" pitchFamily="34" charset="0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6271AB7-E89B-6038-046B-304DDAA0AED1}"/>
              </a:ext>
            </a:extLst>
          </p:cNvPr>
          <p:cNvSpPr txBox="1">
            <a:spLocks/>
          </p:cNvSpPr>
          <p:nvPr/>
        </p:nvSpPr>
        <p:spPr>
          <a:xfrm>
            <a:off x="1919759" y="2606159"/>
            <a:ext cx="3476809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3DB26EE6-D767-EF2F-7FC3-A5D9E6226014}"/>
              </a:ext>
            </a:extLst>
          </p:cNvPr>
          <p:cNvSpPr txBox="1">
            <a:spLocks/>
          </p:cNvSpPr>
          <p:nvPr/>
        </p:nvSpPr>
        <p:spPr>
          <a:xfrm>
            <a:off x="1919759" y="3405105"/>
            <a:ext cx="3476809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05B122B-CECF-2545-78C9-AF9388FE2597}"/>
              </a:ext>
            </a:extLst>
          </p:cNvPr>
          <p:cNvSpPr txBox="1">
            <a:spLocks/>
          </p:cNvSpPr>
          <p:nvPr/>
        </p:nvSpPr>
        <p:spPr>
          <a:xfrm>
            <a:off x="1919759" y="4197685"/>
            <a:ext cx="3476809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0383D524-AC6D-D3D2-684E-89523AB460DD}"/>
              </a:ext>
            </a:extLst>
          </p:cNvPr>
          <p:cNvSpPr txBox="1">
            <a:spLocks/>
          </p:cNvSpPr>
          <p:nvPr/>
        </p:nvSpPr>
        <p:spPr>
          <a:xfrm>
            <a:off x="1919759" y="4999106"/>
            <a:ext cx="3476809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B4FD87E-D89C-5B37-AACB-148CE10ABF19}"/>
              </a:ext>
            </a:extLst>
          </p:cNvPr>
          <p:cNvSpPr txBox="1">
            <a:spLocks/>
          </p:cNvSpPr>
          <p:nvPr/>
        </p:nvSpPr>
        <p:spPr>
          <a:xfrm>
            <a:off x="1919759" y="5792949"/>
            <a:ext cx="3476809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980C75DC-9598-70A9-33D9-7ECA93B0AED3}"/>
              </a:ext>
            </a:extLst>
          </p:cNvPr>
          <p:cNvSpPr txBox="1">
            <a:spLocks/>
          </p:cNvSpPr>
          <p:nvPr/>
        </p:nvSpPr>
        <p:spPr>
          <a:xfrm>
            <a:off x="7382897" y="2606159"/>
            <a:ext cx="3476809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19BCC348-D823-B8CB-66A2-FED369FB80DD}"/>
              </a:ext>
            </a:extLst>
          </p:cNvPr>
          <p:cNvSpPr txBox="1">
            <a:spLocks/>
          </p:cNvSpPr>
          <p:nvPr/>
        </p:nvSpPr>
        <p:spPr>
          <a:xfrm>
            <a:off x="7382897" y="3405105"/>
            <a:ext cx="3476809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E9257D91-CB8B-6C0D-FFB4-A6352179C24E}"/>
              </a:ext>
            </a:extLst>
          </p:cNvPr>
          <p:cNvSpPr txBox="1">
            <a:spLocks/>
          </p:cNvSpPr>
          <p:nvPr/>
        </p:nvSpPr>
        <p:spPr>
          <a:xfrm>
            <a:off x="7382897" y="4197685"/>
            <a:ext cx="3476809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F0D37A70-8B51-971C-8846-E789BE985D90}"/>
              </a:ext>
            </a:extLst>
          </p:cNvPr>
          <p:cNvSpPr txBox="1">
            <a:spLocks/>
          </p:cNvSpPr>
          <p:nvPr/>
        </p:nvSpPr>
        <p:spPr>
          <a:xfrm>
            <a:off x="7382897" y="4999107"/>
            <a:ext cx="3476809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9228245A-ED13-749A-B2F4-0F6727E72E31}"/>
              </a:ext>
            </a:extLst>
          </p:cNvPr>
          <p:cNvSpPr txBox="1">
            <a:spLocks/>
          </p:cNvSpPr>
          <p:nvPr/>
        </p:nvSpPr>
        <p:spPr>
          <a:xfrm>
            <a:off x="7382897" y="5792949"/>
            <a:ext cx="3476809" cy="4001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EA4EB4-53B7-457F-E590-EC70652A1A26}"/>
              </a:ext>
            </a:extLst>
          </p:cNvPr>
          <p:cNvSpPr txBox="1"/>
          <p:nvPr/>
        </p:nvSpPr>
        <p:spPr>
          <a:xfrm>
            <a:off x="2751121" y="1753521"/>
            <a:ext cx="122661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CDCFCC-A0B6-0549-9A3B-D1FA702A2041}"/>
              </a:ext>
            </a:extLst>
          </p:cNvPr>
          <p:cNvSpPr txBox="1"/>
          <p:nvPr/>
        </p:nvSpPr>
        <p:spPr>
          <a:xfrm>
            <a:off x="8194221" y="1753521"/>
            <a:ext cx="126669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02</a:t>
            </a:r>
          </a:p>
        </p:txBody>
      </p:sp>
    </p:spTree>
    <p:extLst>
      <p:ext uri="{BB962C8B-B14F-4D97-AF65-F5344CB8AC3E}">
        <p14:creationId xmlns:p14="http://schemas.microsoft.com/office/powerpoint/2010/main" val="156103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1">
            <a:extLst>
              <a:ext uri="{FF2B5EF4-FFF2-40B4-BE49-F238E27FC236}">
                <a16:creationId xmlns:a16="http://schemas.microsoft.com/office/drawing/2014/main" id="{77541152-5FAF-7FA7-132B-2819AE01219A}"/>
              </a:ext>
            </a:extLst>
          </p:cNvPr>
          <p:cNvSpPr/>
          <p:nvPr/>
        </p:nvSpPr>
        <p:spPr>
          <a:xfrm rot="5400000">
            <a:off x="8636494" y="1776347"/>
            <a:ext cx="389991" cy="31493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9" name="Round Same Side Corner Rectangle 2">
            <a:extLst>
              <a:ext uri="{FF2B5EF4-FFF2-40B4-BE49-F238E27FC236}">
                <a16:creationId xmlns:a16="http://schemas.microsoft.com/office/drawing/2014/main" id="{E3327F2E-E8D5-C126-E547-1A933362E42F}"/>
              </a:ext>
            </a:extLst>
          </p:cNvPr>
          <p:cNvSpPr/>
          <p:nvPr/>
        </p:nvSpPr>
        <p:spPr>
          <a:xfrm rot="5400000">
            <a:off x="8636495" y="2411778"/>
            <a:ext cx="389991" cy="31493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0" name="Round Same Side Corner Rectangle 3">
            <a:extLst>
              <a:ext uri="{FF2B5EF4-FFF2-40B4-BE49-F238E27FC236}">
                <a16:creationId xmlns:a16="http://schemas.microsoft.com/office/drawing/2014/main" id="{69733E89-013D-6488-A3F0-DA19C8471675}"/>
              </a:ext>
            </a:extLst>
          </p:cNvPr>
          <p:cNvSpPr/>
          <p:nvPr/>
        </p:nvSpPr>
        <p:spPr>
          <a:xfrm rot="5400000">
            <a:off x="8636494" y="3047209"/>
            <a:ext cx="389991" cy="31493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1" name="Round Same Side Corner Rectangle 4">
            <a:extLst>
              <a:ext uri="{FF2B5EF4-FFF2-40B4-BE49-F238E27FC236}">
                <a16:creationId xmlns:a16="http://schemas.microsoft.com/office/drawing/2014/main" id="{808103B9-714F-CB9B-32AF-43827515C92D}"/>
              </a:ext>
            </a:extLst>
          </p:cNvPr>
          <p:cNvSpPr/>
          <p:nvPr/>
        </p:nvSpPr>
        <p:spPr>
          <a:xfrm rot="5400000">
            <a:off x="8636495" y="3682640"/>
            <a:ext cx="389991" cy="31493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2" name="Round Same Side Corner Rectangle 5">
            <a:extLst>
              <a:ext uri="{FF2B5EF4-FFF2-40B4-BE49-F238E27FC236}">
                <a16:creationId xmlns:a16="http://schemas.microsoft.com/office/drawing/2014/main" id="{A7E883A5-42DF-C021-F992-959844746B58}"/>
              </a:ext>
            </a:extLst>
          </p:cNvPr>
          <p:cNvSpPr/>
          <p:nvPr/>
        </p:nvSpPr>
        <p:spPr>
          <a:xfrm rot="5400000">
            <a:off x="8636495" y="4318071"/>
            <a:ext cx="389991" cy="31493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3" name="Round Same Side Corner Rectangle 6">
            <a:extLst>
              <a:ext uri="{FF2B5EF4-FFF2-40B4-BE49-F238E27FC236}">
                <a16:creationId xmlns:a16="http://schemas.microsoft.com/office/drawing/2014/main" id="{54943C97-1A46-FDDD-D2BC-A3709DAEBEAF}"/>
              </a:ext>
            </a:extLst>
          </p:cNvPr>
          <p:cNvSpPr/>
          <p:nvPr/>
        </p:nvSpPr>
        <p:spPr>
          <a:xfrm rot="5400000">
            <a:off x="7850660" y="2563455"/>
            <a:ext cx="389991" cy="157767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7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4" name="Round Same Side Corner Rectangle 7">
            <a:extLst>
              <a:ext uri="{FF2B5EF4-FFF2-40B4-BE49-F238E27FC236}">
                <a16:creationId xmlns:a16="http://schemas.microsoft.com/office/drawing/2014/main" id="{15B086F9-7E9D-36D6-61C5-697E63D98E25}"/>
              </a:ext>
            </a:extLst>
          </p:cNvPr>
          <p:cNvSpPr/>
          <p:nvPr/>
        </p:nvSpPr>
        <p:spPr>
          <a:xfrm rot="5400000">
            <a:off x="8131327" y="2918220"/>
            <a:ext cx="389991" cy="213900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5" name="Round Same Side Corner Rectangle 8">
            <a:extLst>
              <a:ext uri="{FF2B5EF4-FFF2-40B4-BE49-F238E27FC236}">
                <a16:creationId xmlns:a16="http://schemas.microsoft.com/office/drawing/2014/main" id="{C262A0DA-78AB-687B-489A-857FAFBDF483}"/>
              </a:ext>
            </a:extLst>
          </p:cNvPr>
          <p:cNvSpPr/>
          <p:nvPr/>
        </p:nvSpPr>
        <p:spPr>
          <a:xfrm rot="5400000">
            <a:off x="7434908" y="4250071"/>
            <a:ext cx="389991" cy="74616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6" name="Round Same Side Corner Rectangle 9">
            <a:extLst>
              <a:ext uri="{FF2B5EF4-FFF2-40B4-BE49-F238E27FC236}">
                <a16:creationId xmlns:a16="http://schemas.microsoft.com/office/drawing/2014/main" id="{B3E9D0C5-31DC-47B8-87EA-94FDA6E593E2}"/>
              </a:ext>
            </a:extLst>
          </p:cNvPr>
          <p:cNvSpPr/>
          <p:nvPr/>
        </p:nvSpPr>
        <p:spPr>
          <a:xfrm rot="5400000">
            <a:off x="7850661" y="4469748"/>
            <a:ext cx="389991" cy="157767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7" name="Round Same Side Corner Rectangle 10">
            <a:extLst>
              <a:ext uri="{FF2B5EF4-FFF2-40B4-BE49-F238E27FC236}">
                <a16:creationId xmlns:a16="http://schemas.microsoft.com/office/drawing/2014/main" id="{B81A0DA7-2191-58E4-12C4-83112771FA98}"/>
              </a:ext>
            </a:extLst>
          </p:cNvPr>
          <p:cNvSpPr/>
          <p:nvPr/>
        </p:nvSpPr>
        <p:spPr>
          <a:xfrm rot="5400000">
            <a:off x="8368160" y="4587678"/>
            <a:ext cx="389991" cy="26126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18" name="Round Same Side Corner Rectangle 11">
            <a:extLst>
              <a:ext uri="{FF2B5EF4-FFF2-40B4-BE49-F238E27FC236}">
                <a16:creationId xmlns:a16="http://schemas.microsoft.com/office/drawing/2014/main" id="{A7F18B43-D23E-A02C-2FD3-A36F630ADD3A}"/>
              </a:ext>
            </a:extLst>
          </p:cNvPr>
          <p:cNvSpPr/>
          <p:nvPr/>
        </p:nvSpPr>
        <p:spPr>
          <a:xfrm rot="16200000">
            <a:off x="3162461" y="1777092"/>
            <a:ext cx="389991" cy="31503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20" name="Round Same Side Corner Rectangle 13">
            <a:extLst>
              <a:ext uri="{FF2B5EF4-FFF2-40B4-BE49-F238E27FC236}">
                <a16:creationId xmlns:a16="http://schemas.microsoft.com/office/drawing/2014/main" id="{C1D20495-A536-AE15-A9E6-6E0328E425E1}"/>
              </a:ext>
            </a:extLst>
          </p:cNvPr>
          <p:cNvSpPr/>
          <p:nvPr/>
        </p:nvSpPr>
        <p:spPr>
          <a:xfrm rot="16200000">
            <a:off x="3162461" y="3047954"/>
            <a:ext cx="389991" cy="31503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21" name="Round Same Side Corner Rectangle 14">
            <a:extLst>
              <a:ext uri="{FF2B5EF4-FFF2-40B4-BE49-F238E27FC236}">
                <a16:creationId xmlns:a16="http://schemas.microsoft.com/office/drawing/2014/main" id="{1B270F38-F9DE-FB39-6E40-0687B241155C}"/>
              </a:ext>
            </a:extLst>
          </p:cNvPr>
          <p:cNvSpPr/>
          <p:nvPr/>
        </p:nvSpPr>
        <p:spPr>
          <a:xfrm rot="16200000">
            <a:off x="3162462" y="3683385"/>
            <a:ext cx="389991" cy="31503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22" name="Round Same Side Corner Rectangle 15">
            <a:extLst>
              <a:ext uri="{FF2B5EF4-FFF2-40B4-BE49-F238E27FC236}">
                <a16:creationId xmlns:a16="http://schemas.microsoft.com/office/drawing/2014/main" id="{A7CCC310-030C-A420-84E9-585B7AC08580}"/>
              </a:ext>
            </a:extLst>
          </p:cNvPr>
          <p:cNvSpPr/>
          <p:nvPr/>
        </p:nvSpPr>
        <p:spPr>
          <a:xfrm rot="16200000">
            <a:off x="3162462" y="4318816"/>
            <a:ext cx="389991" cy="31503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23" name="Round Same Side Corner Rectangle 16">
            <a:extLst>
              <a:ext uri="{FF2B5EF4-FFF2-40B4-BE49-F238E27FC236}">
                <a16:creationId xmlns:a16="http://schemas.microsoft.com/office/drawing/2014/main" id="{AEE2E409-0315-EB73-26CB-44FCD4CA4352}"/>
              </a:ext>
            </a:extLst>
          </p:cNvPr>
          <p:cNvSpPr/>
          <p:nvPr/>
        </p:nvSpPr>
        <p:spPr>
          <a:xfrm rot="16200000">
            <a:off x="3932343" y="2546974"/>
            <a:ext cx="389991" cy="161063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7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24" name="Round Same Side Corner Rectangle 17">
            <a:extLst>
              <a:ext uri="{FF2B5EF4-FFF2-40B4-BE49-F238E27FC236}">
                <a16:creationId xmlns:a16="http://schemas.microsoft.com/office/drawing/2014/main" id="{8488693B-C910-B183-7C3A-34ED53D17889}"/>
              </a:ext>
            </a:extLst>
          </p:cNvPr>
          <p:cNvSpPr/>
          <p:nvPr/>
        </p:nvSpPr>
        <p:spPr>
          <a:xfrm rot="16200000">
            <a:off x="3358692" y="2608756"/>
            <a:ext cx="389991" cy="27579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25" name="Round Same Side Corner Rectangle 18">
            <a:extLst>
              <a:ext uri="{FF2B5EF4-FFF2-40B4-BE49-F238E27FC236}">
                <a16:creationId xmlns:a16="http://schemas.microsoft.com/office/drawing/2014/main" id="{C66976AD-15FE-AE61-D692-65E69309E33B}"/>
              </a:ext>
            </a:extLst>
          </p:cNvPr>
          <p:cNvSpPr/>
          <p:nvPr/>
        </p:nvSpPr>
        <p:spPr>
          <a:xfrm rot="16200000">
            <a:off x="4356782" y="4242275"/>
            <a:ext cx="389991" cy="76175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26" name="Round Same Side Corner Rectangle 19">
            <a:extLst>
              <a:ext uri="{FF2B5EF4-FFF2-40B4-BE49-F238E27FC236}">
                <a16:creationId xmlns:a16="http://schemas.microsoft.com/office/drawing/2014/main" id="{C9855B88-826A-D106-3870-44729A1D4405}"/>
              </a:ext>
            </a:extLst>
          </p:cNvPr>
          <p:cNvSpPr/>
          <p:nvPr/>
        </p:nvSpPr>
        <p:spPr>
          <a:xfrm rot="16200000">
            <a:off x="3932344" y="4453267"/>
            <a:ext cx="389991" cy="161063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27" name="Round Same Side Corner Rectangle 20">
            <a:extLst>
              <a:ext uri="{FF2B5EF4-FFF2-40B4-BE49-F238E27FC236}">
                <a16:creationId xmlns:a16="http://schemas.microsoft.com/office/drawing/2014/main" id="{AE97A4C7-4B39-1CF2-1F72-2D39F4AEC5D6}"/>
              </a:ext>
            </a:extLst>
          </p:cNvPr>
          <p:cNvSpPr/>
          <p:nvPr/>
        </p:nvSpPr>
        <p:spPr>
          <a:xfrm rot="16200000">
            <a:off x="3282626" y="4438983"/>
            <a:ext cx="389991" cy="29100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046BE-8792-86C0-BD20-FEB25612EC02}"/>
              </a:ext>
            </a:extLst>
          </p:cNvPr>
          <p:cNvSpPr txBox="1"/>
          <p:nvPr/>
        </p:nvSpPr>
        <p:spPr>
          <a:xfrm>
            <a:off x="7319576" y="1858636"/>
            <a:ext cx="134844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ITEM 02</a:t>
            </a:r>
          </a:p>
        </p:txBody>
      </p:sp>
      <p:sp>
        <p:nvSpPr>
          <p:cNvPr id="46" name="Round Same-side Corner of Rectangle 45">
            <a:extLst>
              <a:ext uri="{FF2B5EF4-FFF2-40B4-BE49-F238E27FC236}">
                <a16:creationId xmlns:a16="http://schemas.microsoft.com/office/drawing/2014/main" id="{02029E6D-457C-90DB-B133-AE468737EA7A}"/>
              </a:ext>
            </a:extLst>
          </p:cNvPr>
          <p:cNvSpPr/>
          <p:nvPr/>
        </p:nvSpPr>
        <p:spPr>
          <a:xfrm>
            <a:off x="4940394" y="1579418"/>
            <a:ext cx="2306161" cy="517764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698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2">
            <a:extLst>
              <a:ext uri="{FF2B5EF4-FFF2-40B4-BE49-F238E27FC236}">
                <a16:creationId xmlns:a16="http://schemas.microsoft.com/office/drawing/2014/main" id="{0FE94199-8154-6C16-90C7-402A6C1500C4}"/>
              </a:ext>
            </a:extLst>
          </p:cNvPr>
          <p:cNvSpPr/>
          <p:nvPr/>
        </p:nvSpPr>
        <p:spPr>
          <a:xfrm rot="16200000">
            <a:off x="3162462" y="2412523"/>
            <a:ext cx="389991" cy="31503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4F703D-D510-96A2-5DDC-622DD1D7708E}"/>
              </a:ext>
            </a:extLst>
          </p:cNvPr>
          <p:cNvSpPr txBox="1"/>
          <p:nvPr/>
        </p:nvSpPr>
        <p:spPr>
          <a:xfrm>
            <a:off x="5482207" y="3183011"/>
            <a:ext cx="122661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A7CFDC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173716-DAFD-A295-5779-CFFD65B34B38}"/>
              </a:ext>
            </a:extLst>
          </p:cNvPr>
          <p:cNvSpPr txBox="1"/>
          <p:nvPr/>
        </p:nvSpPr>
        <p:spPr>
          <a:xfrm>
            <a:off x="5462170" y="3818444"/>
            <a:ext cx="126669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E3927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0FC620-0AF0-3F51-65C5-171A982D4FC6}"/>
              </a:ext>
            </a:extLst>
          </p:cNvPr>
          <p:cNvSpPr txBox="1"/>
          <p:nvPr/>
        </p:nvSpPr>
        <p:spPr>
          <a:xfrm>
            <a:off x="5458964" y="4453874"/>
            <a:ext cx="127310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717FAC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576897-3AE3-7887-D63E-4D8DD2508138}"/>
              </a:ext>
            </a:extLst>
          </p:cNvPr>
          <p:cNvSpPr txBox="1"/>
          <p:nvPr/>
        </p:nvSpPr>
        <p:spPr>
          <a:xfrm>
            <a:off x="5450950" y="5089305"/>
            <a:ext cx="128913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599FA-ABAB-1554-4168-86C4DB60B6D7}"/>
              </a:ext>
            </a:extLst>
          </p:cNvPr>
          <p:cNvSpPr txBox="1"/>
          <p:nvPr/>
        </p:nvSpPr>
        <p:spPr>
          <a:xfrm>
            <a:off x="5454156" y="5723681"/>
            <a:ext cx="128272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29446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OPTION 05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F9DB8C-365A-E47D-3301-9A6536870E40}"/>
              </a:ext>
            </a:extLst>
          </p:cNvPr>
          <p:cNvSpPr txBox="1"/>
          <p:nvPr/>
        </p:nvSpPr>
        <p:spPr>
          <a:xfrm>
            <a:off x="7323567" y="3183013"/>
            <a:ext cx="62869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353BDE-8378-A27C-291F-07CB2983EBEB}"/>
              </a:ext>
            </a:extLst>
          </p:cNvPr>
          <p:cNvSpPr txBox="1"/>
          <p:nvPr/>
        </p:nvSpPr>
        <p:spPr>
          <a:xfrm>
            <a:off x="7323567" y="5089305"/>
            <a:ext cx="62869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FD7DE-A27E-1B72-3AE9-936C02AFEB1D}"/>
              </a:ext>
            </a:extLst>
          </p:cNvPr>
          <p:cNvSpPr txBox="1"/>
          <p:nvPr/>
        </p:nvSpPr>
        <p:spPr>
          <a:xfrm>
            <a:off x="4229411" y="5089305"/>
            <a:ext cx="62869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8A1A8D-9ACD-8912-1533-2899A66F9312}"/>
              </a:ext>
            </a:extLst>
          </p:cNvPr>
          <p:cNvSpPr txBox="1"/>
          <p:nvPr/>
        </p:nvSpPr>
        <p:spPr>
          <a:xfrm>
            <a:off x="4229411" y="3183011"/>
            <a:ext cx="62869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DB7275-35F1-7A09-6EB2-A6DE1887BB7E}"/>
              </a:ext>
            </a:extLst>
          </p:cNvPr>
          <p:cNvSpPr txBox="1"/>
          <p:nvPr/>
        </p:nvSpPr>
        <p:spPr>
          <a:xfrm>
            <a:off x="7323567" y="5723681"/>
            <a:ext cx="604653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75%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48C424-61AF-BADD-7267-9D781D2219D0}"/>
              </a:ext>
            </a:extLst>
          </p:cNvPr>
          <p:cNvSpPr txBox="1"/>
          <p:nvPr/>
        </p:nvSpPr>
        <p:spPr>
          <a:xfrm>
            <a:off x="7323567" y="4453874"/>
            <a:ext cx="61266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20%</a:t>
            </a:r>
          </a:p>
        </p:txBody>
      </p:sp>
      <p:sp>
        <p:nvSpPr>
          <p:cNvPr id="48" name="Round Same Side Corner Rectangle 16">
            <a:extLst>
              <a:ext uri="{FF2B5EF4-FFF2-40B4-BE49-F238E27FC236}">
                <a16:creationId xmlns:a16="http://schemas.microsoft.com/office/drawing/2014/main" id="{444E08B9-63C5-7E8C-F2B4-6774104E4378}"/>
              </a:ext>
            </a:extLst>
          </p:cNvPr>
          <p:cNvSpPr/>
          <p:nvPr/>
        </p:nvSpPr>
        <p:spPr>
          <a:xfrm rot="16200000">
            <a:off x="3374849" y="2621915"/>
            <a:ext cx="389991" cy="27256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938B7C-A3ED-6B14-40FA-8F99FE323900}"/>
              </a:ext>
            </a:extLst>
          </p:cNvPr>
          <p:cNvSpPr txBox="1"/>
          <p:nvPr/>
        </p:nvSpPr>
        <p:spPr>
          <a:xfrm>
            <a:off x="7323567" y="3815448"/>
            <a:ext cx="627095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7C36B3-C1BC-47FC-40C6-B6078C17EBA1}"/>
              </a:ext>
            </a:extLst>
          </p:cNvPr>
          <p:cNvSpPr txBox="1"/>
          <p:nvPr/>
        </p:nvSpPr>
        <p:spPr>
          <a:xfrm>
            <a:off x="4229411" y="3818444"/>
            <a:ext cx="62869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85%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CC72E0-68ED-6CE8-5E1C-5ED84777E91C}"/>
              </a:ext>
            </a:extLst>
          </p:cNvPr>
          <p:cNvSpPr txBox="1"/>
          <p:nvPr/>
        </p:nvSpPr>
        <p:spPr>
          <a:xfrm>
            <a:off x="4235823" y="5723681"/>
            <a:ext cx="622286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5C8E56-2274-5698-68B1-27132C9E657F}"/>
              </a:ext>
            </a:extLst>
          </p:cNvPr>
          <p:cNvSpPr txBox="1"/>
          <p:nvPr/>
        </p:nvSpPr>
        <p:spPr>
          <a:xfrm>
            <a:off x="4245441" y="4453874"/>
            <a:ext cx="61266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20%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5AE34BC-9E16-08FA-1721-5D621A2BC351}"/>
              </a:ext>
            </a:extLst>
          </p:cNvPr>
          <p:cNvSpPr/>
          <p:nvPr/>
        </p:nvSpPr>
        <p:spPr>
          <a:xfrm>
            <a:off x="5426290" y="1705966"/>
            <a:ext cx="1417653" cy="1417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32926D3D-45EA-332D-99B7-9D5658A49A45}"/>
              </a:ext>
            </a:extLst>
          </p:cNvPr>
          <p:cNvSpPr txBox="1">
            <a:spLocks/>
          </p:cNvSpPr>
          <p:nvPr/>
        </p:nvSpPr>
        <p:spPr>
          <a:xfrm>
            <a:off x="7319576" y="2363348"/>
            <a:ext cx="4357447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 in the hope that consumers.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BD4BAE-1DA2-530F-4E0E-C2BBE34F9D30}"/>
              </a:ext>
            </a:extLst>
          </p:cNvPr>
          <p:cNvSpPr txBox="1"/>
          <p:nvPr/>
        </p:nvSpPr>
        <p:spPr>
          <a:xfrm>
            <a:off x="5536732" y="2014310"/>
            <a:ext cx="1116011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VS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A7A8FC-0C48-FD3C-8138-8099A415FEB1}"/>
              </a:ext>
            </a:extLst>
          </p:cNvPr>
          <p:cNvSpPr txBox="1"/>
          <p:nvPr/>
        </p:nvSpPr>
        <p:spPr>
          <a:xfrm>
            <a:off x="3523978" y="1858636"/>
            <a:ext cx="1348446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ITEM 02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E0BA7C8F-5CEF-99CC-C651-504F11ECEA87}"/>
              </a:ext>
            </a:extLst>
          </p:cNvPr>
          <p:cNvSpPr txBox="1">
            <a:spLocks/>
          </p:cNvSpPr>
          <p:nvPr/>
        </p:nvSpPr>
        <p:spPr>
          <a:xfrm>
            <a:off x="514977" y="2363348"/>
            <a:ext cx="4357447" cy="6463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 marketing by promoting environmental core values in the hope that consumers.</a:t>
            </a:r>
          </a:p>
        </p:txBody>
      </p:sp>
    </p:spTree>
    <p:extLst>
      <p:ext uri="{BB962C8B-B14F-4D97-AF65-F5344CB8AC3E}">
        <p14:creationId xmlns:p14="http://schemas.microsoft.com/office/powerpoint/2010/main" val="418305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B9AF3F7-22A9-6760-200F-E0B8AE98E990}"/>
              </a:ext>
            </a:extLst>
          </p:cNvPr>
          <p:cNvGrpSpPr/>
          <p:nvPr/>
        </p:nvGrpSpPr>
        <p:grpSpPr>
          <a:xfrm>
            <a:off x="949885" y="3368605"/>
            <a:ext cx="3239332" cy="808446"/>
            <a:chOff x="956973" y="3368605"/>
            <a:chExt cx="3239332" cy="808446"/>
          </a:xfrm>
        </p:grpSpPr>
        <p:sp>
          <p:nvSpPr>
            <p:cNvPr id="102" name="Round Same-side Corner of Rectangle 101">
              <a:extLst>
                <a:ext uri="{FF2B5EF4-FFF2-40B4-BE49-F238E27FC236}">
                  <a16:creationId xmlns:a16="http://schemas.microsoft.com/office/drawing/2014/main" id="{84437A9A-FE07-D36D-7507-F1B79739A1BC}"/>
                </a:ext>
              </a:extLst>
            </p:cNvPr>
            <p:cNvSpPr/>
            <p:nvPr/>
          </p:nvSpPr>
          <p:spPr>
            <a:xfrm rot="16200000">
              <a:off x="2172416" y="2153162"/>
              <a:ext cx="808446" cy="3239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B00C884-B6DC-84F0-FC8E-6B894CE79D7E}"/>
                </a:ext>
              </a:extLst>
            </p:cNvPr>
            <p:cNvGrpSpPr/>
            <p:nvPr/>
          </p:nvGrpSpPr>
          <p:grpSpPr>
            <a:xfrm>
              <a:off x="987622" y="3412721"/>
              <a:ext cx="2737466" cy="720213"/>
              <a:chOff x="987622" y="3450597"/>
              <a:chExt cx="2737466" cy="720213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E2A8D5-8376-FF97-E948-1B3B5084AC29}"/>
                  </a:ext>
                </a:extLst>
              </p:cNvPr>
              <p:cNvSpPr txBox="1"/>
              <p:nvPr/>
            </p:nvSpPr>
            <p:spPr>
              <a:xfrm>
                <a:off x="2545575" y="3450597"/>
                <a:ext cx="1034257" cy="276999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/>
              <a:p>
                <a:pPr algn="r"/>
                <a:r>
                  <a:rPr lang="en-US" sz="1200" b="1" dirty="0">
                    <a:solidFill>
                      <a:srgbClr val="717FAC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YOUR TITLE</a:t>
                </a:r>
              </a:p>
            </p:txBody>
          </p:sp>
          <p:sp>
            <p:nvSpPr>
              <p:cNvPr id="85" name="Subtitle 2">
                <a:extLst>
                  <a:ext uri="{FF2B5EF4-FFF2-40B4-BE49-F238E27FC236}">
                    <a16:creationId xmlns:a16="http://schemas.microsoft.com/office/drawing/2014/main" id="{EC8F28C2-4FB3-5F0A-2ED5-4F7B528422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7622" y="3595714"/>
                <a:ext cx="2737466" cy="575096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05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Green marketing is a practice whereby</a:t>
                </a:r>
              </a:p>
              <a:p>
                <a:pPr algn="r">
                  <a:lnSpc>
                    <a:spcPct val="100000"/>
                  </a:lnSpc>
                </a:pPr>
                <a:r>
                  <a:rPr lang="en-US" sz="105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companies seek to go above.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227D49D-4FFC-4684-6C70-068F89D4D546}"/>
              </a:ext>
            </a:extLst>
          </p:cNvPr>
          <p:cNvGrpSpPr/>
          <p:nvPr/>
        </p:nvGrpSpPr>
        <p:grpSpPr>
          <a:xfrm>
            <a:off x="7954704" y="3381353"/>
            <a:ext cx="3239332" cy="808446"/>
            <a:chOff x="7954704" y="3381353"/>
            <a:chExt cx="3239332" cy="808446"/>
          </a:xfrm>
        </p:grpSpPr>
        <p:sp>
          <p:nvSpPr>
            <p:cNvPr id="207" name="Round Same-side Corner of Rectangle 206">
              <a:extLst>
                <a:ext uri="{FF2B5EF4-FFF2-40B4-BE49-F238E27FC236}">
                  <a16:creationId xmlns:a16="http://schemas.microsoft.com/office/drawing/2014/main" id="{3C45FC7F-74DF-4CD8-25CB-72B5DA356255}"/>
                </a:ext>
              </a:extLst>
            </p:cNvPr>
            <p:cNvSpPr/>
            <p:nvPr/>
          </p:nvSpPr>
          <p:spPr>
            <a:xfrm rot="5400000">
              <a:off x="9170147" y="2165910"/>
              <a:ext cx="808446" cy="3239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A594AE-0731-5F11-800F-177E2DF2F099}"/>
                </a:ext>
              </a:extLst>
            </p:cNvPr>
            <p:cNvSpPr txBox="1"/>
            <p:nvPr/>
          </p:nvSpPr>
          <p:spPr>
            <a:xfrm>
              <a:off x="8481147" y="3428215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rgbClr val="E39274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</a:t>
              </a:r>
            </a:p>
          </p:txBody>
        </p:sp>
        <p:sp>
          <p:nvSpPr>
            <p:cNvPr id="91" name="Subtitle 2">
              <a:extLst>
                <a:ext uri="{FF2B5EF4-FFF2-40B4-BE49-F238E27FC236}">
                  <a16:creationId xmlns:a16="http://schemas.microsoft.com/office/drawing/2014/main" id="{DEF6BE01-B2E0-468B-DB60-CF257B740FFA}"/>
                </a:ext>
              </a:extLst>
            </p:cNvPr>
            <p:cNvSpPr txBox="1">
              <a:spLocks/>
            </p:cNvSpPr>
            <p:nvPr/>
          </p:nvSpPr>
          <p:spPr>
            <a:xfrm>
              <a:off x="8342210" y="3594676"/>
              <a:ext cx="2737466" cy="54277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05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Green marketing is a practice whereby companies seek to go above.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E9E6F91-99E6-46B1-D510-C1443D30E6BC}"/>
              </a:ext>
            </a:extLst>
          </p:cNvPr>
          <p:cNvGrpSpPr/>
          <p:nvPr/>
        </p:nvGrpSpPr>
        <p:grpSpPr>
          <a:xfrm>
            <a:off x="949885" y="4467302"/>
            <a:ext cx="3239332" cy="808446"/>
            <a:chOff x="956973" y="3368605"/>
            <a:chExt cx="3239332" cy="808446"/>
          </a:xfrm>
        </p:grpSpPr>
        <p:sp>
          <p:nvSpPr>
            <p:cNvPr id="106" name="Round Same-side Corner of Rectangle 105">
              <a:extLst>
                <a:ext uri="{FF2B5EF4-FFF2-40B4-BE49-F238E27FC236}">
                  <a16:creationId xmlns:a16="http://schemas.microsoft.com/office/drawing/2014/main" id="{5E1F4A42-93A6-8D07-355B-25B83DA1493E}"/>
                </a:ext>
              </a:extLst>
            </p:cNvPr>
            <p:cNvSpPr/>
            <p:nvPr/>
          </p:nvSpPr>
          <p:spPr>
            <a:xfrm rot="16200000">
              <a:off x="2172416" y="2153162"/>
              <a:ext cx="808446" cy="3239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E13C95E-395A-DB40-1590-2AF4B767A864}"/>
                </a:ext>
              </a:extLst>
            </p:cNvPr>
            <p:cNvGrpSpPr/>
            <p:nvPr/>
          </p:nvGrpSpPr>
          <p:grpSpPr>
            <a:xfrm>
              <a:off x="987622" y="3412721"/>
              <a:ext cx="2737466" cy="720213"/>
              <a:chOff x="987622" y="3450597"/>
              <a:chExt cx="2737466" cy="720213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349B923-645A-81E4-363B-CE1F44E4D06F}"/>
                  </a:ext>
                </a:extLst>
              </p:cNvPr>
              <p:cNvSpPr txBox="1"/>
              <p:nvPr/>
            </p:nvSpPr>
            <p:spPr>
              <a:xfrm>
                <a:off x="2545575" y="3450597"/>
                <a:ext cx="1034257" cy="276999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/>
              <a:p>
                <a:pPr algn="r"/>
                <a:r>
                  <a:rPr lang="en-US" sz="1200" b="1" dirty="0">
                    <a:solidFill>
                      <a:srgbClr val="717FAC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YOUR TITLE</a:t>
                </a:r>
              </a:p>
            </p:txBody>
          </p:sp>
          <p:sp>
            <p:nvSpPr>
              <p:cNvPr id="109" name="Subtitle 2">
                <a:extLst>
                  <a:ext uri="{FF2B5EF4-FFF2-40B4-BE49-F238E27FC236}">
                    <a16:creationId xmlns:a16="http://schemas.microsoft.com/office/drawing/2014/main" id="{8B90C9EE-7203-5B7A-B659-4C17B40033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7622" y="3595714"/>
                <a:ext cx="2737466" cy="575096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05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Green marketing is a practice whereby</a:t>
                </a:r>
              </a:p>
              <a:p>
                <a:pPr algn="r">
                  <a:lnSpc>
                    <a:spcPct val="100000"/>
                  </a:lnSpc>
                </a:pPr>
                <a:r>
                  <a:rPr lang="en-US" sz="105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companies seek to go above.</a:t>
                </a: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1DEEF95-9BC4-6F2F-19DD-2FE3D44CE962}"/>
              </a:ext>
            </a:extLst>
          </p:cNvPr>
          <p:cNvGrpSpPr/>
          <p:nvPr/>
        </p:nvGrpSpPr>
        <p:grpSpPr>
          <a:xfrm>
            <a:off x="949885" y="5558911"/>
            <a:ext cx="3239332" cy="808446"/>
            <a:chOff x="956973" y="3368605"/>
            <a:chExt cx="3239332" cy="808446"/>
          </a:xfrm>
        </p:grpSpPr>
        <p:sp>
          <p:nvSpPr>
            <p:cNvPr id="111" name="Round Same-side Corner of Rectangle 110">
              <a:extLst>
                <a:ext uri="{FF2B5EF4-FFF2-40B4-BE49-F238E27FC236}">
                  <a16:creationId xmlns:a16="http://schemas.microsoft.com/office/drawing/2014/main" id="{FEB8EDE6-9A9D-B1D8-7C60-C7D296390481}"/>
                </a:ext>
              </a:extLst>
            </p:cNvPr>
            <p:cNvSpPr/>
            <p:nvPr/>
          </p:nvSpPr>
          <p:spPr>
            <a:xfrm rot="16200000">
              <a:off x="2172416" y="2153162"/>
              <a:ext cx="808446" cy="3239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5E6B7CD-3671-EB62-B432-AE93C726B973}"/>
                </a:ext>
              </a:extLst>
            </p:cNvPr>
            <p:cNvGrpSpPr/>
            <p:nvPr/>
          </p:nvGrpSpPr>
          <p:grpSpPr>
            <a:xfrm>
              <a:off x="987622" y="3412721"/>
              <a:ext cx="2737466" cy="720213"/>
              <a:chOff x="987622" y="3450597"/>
              <a:chExt cx="2737466" cy="720213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AF1CA37-F411-86EC-840A-C1CBDA96146F}"/>
                  </a:ext>
                </a:extLst>
              </p:cNvPr>
              <p:cNvSpPr txBox="1"/>
              <p:nvPr/>
            </p:nvSpPr>
            <p:spPr>
              <a:xfrm>
                <a:off x="2545575" y="3450597"/>
                <a:ext cx="1034257" cy="276999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/>
              <a:p>
                <a:pPr algn="r"/>
                <a:r>
                  <a:rPr lang="en-US" sz="1200" b="1" dirty="0">
                    <a:solidFill>
                      <a:srgbClr val="717FAC"/>
                    </a:solidFill>
                    <a:latin typeface="Poppins" pitchFamily="2" charset="77"/>
                    <a:ea typeface="League Spartan" charset="0"/>
                    <a:cs typeface="Poppins" pitchFamily="2" charset="77"/>
                  </a:rPr>
                  <a:t>YOUR TITLE</a:t>
                </a:r>
              </a:p>
            </p:txBody>
          </p:sp>
          <p:sp>
            <p:nvSpPr>
              <p:cNvPr id="114" name="Subtitle 2">
                <a:extLst>
                  <a:ext uri="{FF2B5EF4-FFF2-40B4-BE49-F238E27FC236}">
                    <a16:creationId xmlns:a16="http://schemas.microsoft.com/office/drawing/2014/main" id="{5B30465B-00CC-F60C-19C0-0995A556B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7622" y="3595714"/>
                <a:ext cx="2737466" cy="575096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105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Green marketing is a practice whereby</a:t>
                </a:r>
              </a:p>
              <a:p>
                <a:pPr algn="r">
                  <a:lnSpc>
                    <a:spcPct val="100000"/>
                  </a:lnSpc>
                </a:pPr>
                <a:r>
                  <a:rPr lang="en-US" sz="105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companies seek to go above.</a:t>
                </a:r>
              </a:p>
            </p:txBody>
          </p:sp>
        </p:grp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095DB94-8E10-E06B-DF0B-C833B3024B1C}"/>
              </a:ext>
            </a:extLst>
          </p:cNvPr>
          <p:cNvGrpSpPr/>
          <p:nvPr/>
        </p:nvGrpSpPr>
        <p:grpSpPr>
          <a:xfrm>
            <a:off x="7954704" y="4451029"/>
            <a:ext cx="3239332" cy="808446"/>
            <a:chOff x="7954704" y="3381353"/>
            <a:chExt cx="3239332" cy="808446"/>
          </a:xfrm>
        </p:grpSpPr>
        <p:sp>
          <p:nvSpPr>
            <p:cNvPr id="212" name="Round Same-side Corner of Rectangle 211">
              <a:extLst>
                <a:ext uri="{FF2B5EF4-FFF2-40B4-BE49-F238E27FC236}">
                  <a16:creationId xmlns:a16="http://schemas.microsoft.com/office/drawing/2014/main" id="{A1B8DFA1-4289-4CA2-67D3-1CCFF1AFD996}"/>
                </a:ext>
              </a:extLst>
            </p:cNvPr>
            <p:cNvSpPr/>
            <p:nvPr/>
          </p:nvSpPr>
          <p:spPr>
            <a:xfrm rot="5400000">
              <a:off x="9170147" y="2165910"/>
              <a:ext cx="808446" cy="3239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31BB607-ED1A-3289-4A03-D876E336E9CC}"/>
                </a:ext>
              </a:extLst>
            </p:cNvPr>
            <p:cNvSpPr txBox="1"/>
            <p:nvPr/>
          </p:nvSpPr>
          <p:spPr>
            <a:xfrm>
              <a:off x="8481147" y="3428215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rgbClr val="E39274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</a:t>
              </a:r>
            </a:p>
          </p:txBody>
        </p:sp>
        <p:sp>
          <p:nvSpPr>
            <p:cNvPr id="214" name="Subtitle 2">
              <a:extLst>
                <a:ext uri="{FF2B5EF4-FFF2-40B4-BE49-F238E27FC236}">
                  <a16:creationId xmlns:a16="http://schemas.microsoft.com/office/drawing/2014/main" id="{072E0EB3-294D-5303-D934-A9479712C623}"/>
                </a:ext>
              </a:extLst>
            </p:cNvPr>
            <p:cNvSpPr txBox="1">
              <a:spLocks/>
            </p:cNvSpPr>
            <p:nvPr/>
          </p:nvSpPr>
          <p:spPr>
            <a:xfrm>
              <a:off x="8342210" y="3594676"/>
              <a:ext cx="2737466" cy="54277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05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Green marketing is a practice whereby companies seek to go above.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F151571-BA11-1448-4F4B-B5F141FB40F3}"/>
              </a:ext>
            </a:extLst>
          </p:cNvPr>
          <p:cNvGrpSpPr/>
          <p:nvPr/>
        </p:nvGrpSpPr>
        <p:grpSpPr>
          <a:xfrm>
            <a:off x="7954704" y="5563837"/>
            <a:ext cx="3239332" cy="808446"/>
            <a:chOff x="7954704" y="3381353"/>
            <a:chExt cx="3239332" cy="808446"/>
          </a:xfrm>
        </p:grpSpPr>
        <p:sp>
          <p:nvSpPr>
            <p:cNvPr id="216" name="Round Same-side Corner of Rectangle 215">
              <a:extLst>
                <a:ext uri="{FF2B5EF4-FFF2-40B4-BE49-F238E27FC236}">
                  <a16:creationId xmlns:a16="http://schemas.microsoft.com/office/drawing/2014/main" id="{24164A15-CFFB-F112-3F8B-BF521BA64EA6}"/>
                </a:ext>
              </a:extLst>
            </p:cNvPr>
            <p:cNvSpPr/>
            <p:nvPr/>
          </p:nvSpPr>
          <p:spPr>
            <a:xfrm rot="5400000">
              <a:off x="9170147" y="2165910"/>
              <a:ext cx="808446" cy="3239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EEF471F-FA00-1FB8-175C-34DA0D42B72A}"/>
                </a:ext>
              </a:extLst>
            </p:cNvPr>
            <p:cNvSpPr txBox="1"/>
            <p:nvPr/>
          </p:nvSpPr>
          <p:spPr>
            <a:xfrm>
              <a:off x="8481147" y="3428215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rgbClr val="E39274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</a:t>
              </a:r>
            </a:p>
          </p:txBody>
        </p:sp>
        <p:sp>
          <p:nvSpPr>
            <p:cNvPr id="218" name="Subtitle 2">
              <a:extLst>
                <a:ext uri="{FF2B5EF4-FFF2-40B4-BE49-F238E27FC236}">
                  <a16:creationId xmlns:a16="http://schemas.microsoft.com/office/drawing/2014/main" id="{622AD8B8-A899-E7EB-F297-B505C048C731}"/>
                </a:ext>
              </a:extLst>
            </p:cNvPr>
            <p:cNvSpPr txBox="1">
              <a:spLocks/>
            </p:cNvSpPr>
            <p:nvPr/>
          </p:nvSpPr>
          <p:spPr>
            <a:xfrm>
              <a:off x="8342210" y="3594676"/>
              <a:ext cx="2737466" cy="54277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05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Green marketing is a practice whereby companies seek to go above.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28D85CA-5351-9964-752D-94A2ABA431D3}"/>
              </a:ext>
            </a:extLst>
          </p:cNvPr>
          <p:cNvGrpSpPr/>
          <p:nvPr/>
        </p:nvGrpSpPr>
        <p:grpSpPr>
          <a:xfrm>
            <a:off x="7559600" y="1736933"/>
            <a:ext cx="1712971" cy="1196576"/>
            <a:chOff x="8408274" y="1719304"/>
            <a:chExt cx="1712971" cy="1196576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CB2D9FEA-3E82-23F9-0747-1564EF77D6B8}"/>
                </a:ext>
              </a:extLst>
            </p:cNvPr>
            <p:cNvSpPr/>
            <p:nvPr/>
          </p:nvSpPr>
          <p:spPr>
            <a:xfrm>
              <a:off x="8408274" y="1719304"/>
              <a:ext cx="1712971" cy="1196576"/>
            </a:xfrm>
            <a:prstGeom prst="rightArrow">
              <a:avLst>
                <a:gd name="adj1" fmla="val 50000"/>
                <a:gd name="adj2" fmla="val 72727"/>
              </a:avLst>
            </a:prstGeom>
            <a:solidFill>
              <a:srgbClr val="E39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89D8AA5-8FDE-72F0-9BD9-E4438D02EE38}"/>
                </a:ext>
              </a:extLst>
            </p:cNvPr>
            <p:cNvSpPr txBox="1"/>
            <p:nvPr/>
          </p:nvSpPr>
          <p:spPr>
            <a:xfrm>
              <a:off x="8414917" y="2132926"/>
              <a:ext cx="10098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CONS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5FB38FC-390B-7DD7-16BF-99E9699C7FEA}"/>
              </a:ext>
            </a:extLst>
          </p:cNvPr>
          <p:cNvGrpSpPr/>
          <p:nvPr/>
        </p:nvGrpSpPr>
        <p:grpSpPr>
          <a:xfrm>
            <a:off x="2790803" y="1736933"/>
            <a:ext cx="1771888" cy="1196576"/>
            <a:chOff x="2790803" y="1719304"/>
            <a:chExt cx="1771888" cy="1196576"/>
          </a:xfrm>
        </p:grpSpPr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AA96DD8F-DCC3-7936-F18D-EFBA0BB88B8B}"/>
                </a:ext>
              </a:extLst>
            </p:cNvPr>
            <p:cNvSpPr/>
            <p:nvPr/>
          </p:nvSpPr>
          <p:spPr>
            <a:xfrm>
              <a:off x="2790803" y="1719304"/>
              <a:ext cx="1771888" cy="1196576"/>
            </a:xfrm>
            <a:prstGeom prst="leftArrow">
              <a:avLst>
                <a:gd name="adj1" fmla="val 50000"/>
                <a:gd name="adj2" fmla="val 74545"/>
              </a:avLst>
            </a:prstGeom>
            <a:solidFill>
              <a:srgbClr val="717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6966C80-D6BD-8E96-6DCF-E95C4BFF4626}"/>
                </a:ext>
              </a:extLst>
            </p:cNvPr>
            <p:cNvSpPr txBox="1"/>
            <p:nvPr/>
          </p:nvSpPr>
          <p:spPr>
            <a:xfrm>
              <a:off x="3590528" y="2132926"/>
              <a:ext cx="94013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PROS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5278F27-8246-B21F-504C-1C8CB715E727}"/>
              </a:ext>
            </a:extLst>
          </p:cNvPr>
          <p:cNvGrpSpPr/>
          <p:nvPr/>
        </p:nvGrpSpPr>
        <p:grpSpPr>
          <a:xfrm>
            <a:off x="3755737" y="3370098"/>
            <a:ext cx="806954" cy="2996793"/>
            <a:chOff x="3659201" y="3370098"/>
            <a:chExt cx="806954" cy="2996793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0A99413-6071-7632-0248-5840B8041EDA}"/>
                </a:ext>
              </a:extLst>
            </p:cNvPr>
            <p:cNvSpPr/>
            <p:nvPr/>
          </p:nvSpPr>
          <p:spPr>
            <a:xfrm>
              <a:off x="3659201" y="3370098"/>
              <a:ext cx="806954" cy="806954"/>
            </a:xfrm>
            <a:prstGeom prst="ellipse">
              <a:avLst/>
            </a:prstGeom>
            <a:solidFill>
              <a:srgbClr val="717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9B9B7BC-94B6-5D1B-2471-7E763AAA6C3B}"/>
                </a:ext>
              </a:extLst>
            </p:cNvPr>
            <p:cNvSpPr/>
            <p:nvPr/>
          </p:nvSpPr>
          <p:spPr>
            <a:xfrm>
              <a:off x="3659201" y="4465017"/>
              <a:ext cx="806954" cy="806954"/>
            </a:xfrm>
            <a:prstGeom prst="ellipse">
              <a:avLst/>
            </a:prstGeom>
            <a:solidFill>
              <a:srgbClr val="717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8CA59E4-67E9-3627-EE19-2C4F71BB2846}"/>
                </a:ext>
              </a:extLst>
            </p:cNvPr>
            <p:cNvSpPr/>
            <p:nvPr/>
          </p:nvSpPr>
          <p:spPr>
            <a:xfrm>
              <a:off x="3659201" y="5559937"/>
              <a:ext cx="806954" cy="806954"/>
            </a:xfrm>
            <a:prstGeom prst="ellipse">
              <a:avLst/>
            </a:prstGeom>
            <a:solidFill>
              <a:srgbClr val="717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5" name="Freeform 739">
              <a:extLst>
                <a:ext uri="{FF2B5EF4-FFF2-40B4-BE49-F238E27FC236}">
                  <a16:creationId xmlns:a16="http://schemas.microsoft.com/office/drawing/2014/main" id="{194B2A0E-1F02-54D1-3B66-6915CBFC1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144" y="3578041"/>
              <a:ext cx="386908" cy="391069"/>
            </a:xfrm>
            <a:custGeom>
              <a:avLst/>
              <a:gdLst/>
              <a:ahLst/>
              <a:cxnLst/>
              <a:rect l="0" t="0" r="r" b="b"/>
              <a:pathLst>
                <a:path w="294916" h="298090">
                  <a:moveTo>
                    <a:pt x="209423" y="175177"/>
                  </a:moveTo>
                  <a:lnTo>
                    <a:pt x="209423" y="223477"/>
                  </a:lnTo>
                  <a:cubicBezTo>
                    <a:pt x="209423" y="244744"/>
                    <a:pt x="226306" y="262045"/>
                    <a:pt x="247499" y="262045"/>
                  </a:cubicBezTo>
                  <a:cubicBezTo>
                    <a:pt x="268693" y="262045"/>
                    <a:pt x="285936" y="244744"/>
                    <a:pt x="285936" y="223477"/>
                  </a:cubicBezTo>
                  <a:lnTo>
                    <a:pt x="285936" y="175177"/>
                  </a:lnTo>
                  <a:cubicBezTo>
                    <a:pt x="274800" y="182747"/>
                    <a:pt x="261150" y="186351"/>
                    <a:pt x="247859" y="186351"/>
                  </a:cubicBezTo>
                  <a:cubicBezTo>
                    <a:pt x="234209" y="186351"/>
                    <a:pt x="220558" y="182747"/>
                    <a:pt x="209423" y="175177"/>
                  </a:cubicBezTo>
                  <a:close/>
                  <a:moveTo>
                    <a:pt x="58555" y="164647"/>
                  </a:moveTo>
                  <a:cubicBezTo>
                    <a:pt x="49784" y="164647"/>
                    <a:pt x="42475" y="171541"/>
                    <a:pt x="42475" y="180612"/>
                  </a:cubicBezTo>
                  <a:cubicBezTo>
                    <a:pt x="42475" y="189321"/>
                    <a:pt x="49784" y="196578"/>
                    <a:pt x="58555" y="196578"/>
                  </a:cubicBezTo>
                  <a:cubicBezTo>
                    <a:pt x="67692" y="196578"/>
                    <a:pt x="75001" y="189321"/>
                    <a:pt x="75001" y="180612"/>
                  </a:cubicBezTo>
                  <a:cubicBezTo>
                    <a:pt x="75001" y="171541"/>
                    <a:pt x="67692" y="164647"/>
                    <a:pt x="58555" y="164647"/>
                  </a:cubicBezTo>
                  <a:close/>
                  <a:moveTo>
                    <a:pt x="58555" y="155575"/>
                  </a:moveTo>
                  <a:cubicBezTo>
                    <a:pt x="72443" y="155575"/>
                    <a:pt x="83773" y="166824"/>
                    <a:pt x="83773" y="180612"/>
                  </a:cubicBezTo>
                  <a:cubicBezTo>
                    <a:pt x="83773" y="194401"/>
                    <a:pt x="72443" y="206012"/>
                    <a:pt x="58555" y="206012"/>
                  </a:cubicBezTo>
                  <a:cubicBezTo>
                    <a:pt x="44668" y="206012"/>
                    <a:pt x="33338" y="194401"/>
                    <a:pt x="33338" y="180612"/>
                  </a:cubicBezTo>
                  <a:cubicBezTo>
                    <a:pt x="33338" y="166824"/>
                    <a:pt x="44668" y="155575"/>
                    <a:pt x="58555" y="155575"/>
                  </a:cubicBezTo>
                  <a:close/>
                  <a:moveTo>
                    <a:pt x="249238" y="130175"/>
                  </a:moveTo>
                  <a:cubicBezTo>
                    <a:pt x="251436" y="130175"/>
                    <a:pt x="253634" y="132366"/>
                    <a:pt x="253634" y="134921"/>
                  </a:cubicBezTo>
                  <a:lnTo>
                    <a:pt x="253634" y="161942"/>
                  </a:lnTo>
                  <a:cubicBezTo>
                    <a:pt x="253634" y="164132"/>
                    <a:pt x="251436" y="166323"/>
                    <a:pt x="249238" y="166323"/>
                  </a:cubicBezTo>
                  <a:cubicBezTo>
                    <a:pt x="246307" y="166323"/>
                    <a:pt x="244475" y="164132"/>
                    <a:pt x="244475" y="161942"/>
                  </a:cubicBezTo>
                  <a:lnTo>
                    <a:pt x="244475" y="134921"/>
                  </a:lnTo>
                  <a:cubicBezTo>
                    <a:pt x="244475" y="132366"/>
                    <a:pt x="246307" y="130175"/>
                    <a:pt x="249238" y="130175"/>
                  </a:cubicBezTo>
                  <a:close/>
                  <a:moveTo>
                    <a:pt x="247499" y="118226"/>
                  </a:moveTo>
                  <a:cubicBezTo>
                    <a:pt x="226306" y="118226"/>
                    <a:pt x="209423" y="135528"/>
                    <a:pt x="209423" y="156434"/>
                  </a:cubicBezTo>
                  <a:lnTo>
                    <a:pt x="209423" y="164004"/>
                  </a:lnTo>
                  <a:cubicBezTo>
                    <a:pt x="230616" y="181665"/>
                    <a:pt x="264383" y="181665"/>
                    <a:pt x="285936" y="164004"/>
                  </a:cubicBezTo>
                  <a:lnTo>
                    <a:pt x="285936" y="156434"/>
                  </a:lnTo>
                  <a:cubicBezTo>
                    <a:pt x="285936" y="135528"/>
                    <a:pt x="268693" y="118226"/>
                    <a:pt x="247859" y="118226"/>
                  </a:cubicBezTo>
                  <a:lnTo>
                    <a:pt x="247499" y="118226"/>
                  </a:lnTo>
                  <a:close/>
                  <a:moveTo>
                    <a:pt x="58911" y="0"/>
                  </a:moveTo>
                  <a:cubicBezTo>
                    <a:pt x="59989" y="0"/>
                    <a:pt x="61067" y="360"/>
                    <a:pt x="62144" y="1081"/>
                  </a:cubicBezTo>
                  <a:lnTo>
                    <a:pt x="85493" y="24871"/>
                  </a:lnTo>
                  <a:cubicBezTo>
                    <a:pt x="86212" y="25591"/>
                    <a:pt x="86930" y="26673"/>
                    <a:pt x="86930" y="27754"/>
                  </a:cubicBezTo>
                  <a:lnTo>
                    <a:pt x="86930" y="130121"/>
                  </a:lnTo>
                  <a:cubicBezTo>
                    <a:pt x="104532" y="140214"/>
                    <a:pt x="116027" y="159318"/>
                    <a:pt x="116027" y="180224"/>
                  </a:cubicBezTo>
                  <a:cubicBezTo>
                    <a:pt x="116027" y="210501"/>
                    <a:pt x="92318" y="236093"/>
                    <a:pt x="62144" y="238256"/>
                  </a:cubicBezTo>
                  <a:lnTo>
                    <a:pt x="62504" y="249429"/>
                  </a:lnTo>
                  <a:cubicBezTo>
                    <a:pt x="62504" y="271056"/>
                    <a:pt x="80105" y="289079"/>
                    <a:pt x="102017" y="289079"/>
                  </a:cubicBezTo>
                  <a:cubicBezTo>
                    <a:pt x="123929" y="289079"/>
                    <a:pt x="141890" y="271056"/>
                    <a:pt x="141890" y="249429"/>
                  </a:cubicBezTo>
                  <a:lnTo>
                    <a:pt x="141890" y="89751"/>
                  </a:lnTo>
                  <a:cubicBezTo>
                    <a:pt x="141890" y="59113"/>
                    <a:pt x="166676" y="34603"/>
                    <a:pt x="197209" y="34603"/>
                  </a:cubicBezTo>
                  <a:cubicBezTo>
                    <a:pt x="227383" y="34603"/>
                    <a:pt x="252169" y="59113"/>
                    <a:pt x="252169" y="89751"/>
                  </a:cubicBezTo>
                  <a:lnTo>
                    <a:pt x="252169" y="109215"/>
                  </a:lnTo>
                  <a:cubicBezTo>
                    <a:pt x="276237" y="111378"/>
                    <a:pt x="294916" y="131923"/>
                    <a:pt x="294916" y="156434"/>
                  </a:cubicBezTo>
                  <a:lnTo>
                    <a:pt x="294916" y="223477"/>
                  </a:lnTo>
                  <a:cubicBezTo>
                    <a:pt x="294916" y="249790"/>
                    <a:pt x="273722" y="271056"/>
                    <a:pt x="247859" y="271056"/>
                  </a:cubicBezTo>
                  <a:cubicBezTo>
                    <a:pt x="221277" y="271056"/>
                    <a:pt x="200442" y="249790"/>
                    <a:pt x="200442" y="223477"/>
                  </a:cubicBezTo>
                  <a:lnTo>
                    <a:pt x="200442" y="156434"/>
                  </a:lnTo>
                  <a:cubicBezTo>
                    <a:pt x="200442" y="131923"/>
                    <a:pt x="219121" y="111378"/>
                    <a:pt x="243189" y="109215"/>
                  </a:cubicBezTo>
                  <a:lnTo>
                    <a:pt x="243189" y="89751"/>
                  </a:lnTo>
                  <a:cubicBezTo>
                    <a:pt x="243189" y="64159"/>
                    <a:pt x="222354" y="43253"/>
                    <a:pt x="197209" y="43253"/>
                  </a:cubicBezTo>
                  <a:cubicBezTo>
                    <a:pt x="171705" y="43253"/>
                    <a:pt x="150871" y="64159"/>
                    <a:pt x="150871" y="89751"/>
                  </a:cubicBezTo>
                  <a:lnTo>
                    <a:pt x="150871" y="249429"/>
                  </a:lnTo>
                  <a:cubicBezTo>
                    <a:pt x="150871" y="276103"/>
                    <a:pt x="128958" y="298090"/>
                    <a:pt x="102017" y="298090"/>
                  </a:cubicBezTo>
                  <a:cubicBezTo>
                    <a:pt x="75435" y="298090"/>
                    <a:pt x="53523" y="276103"/>
                    <a:pt x="53523" y="249429"/>
                  </a:cubicBezTo>
                  <a:lnTo>
                    <a:pt x="53523" y="238256"/>
                  </a:lnTo>
                  <a:cubicBezTo>
                    <a:pt x="53523" y="233570"/>
                    <a:pt x="57115" y="229605"/>
                    <a:pt x="61785" y="229244"/>
                  </a:cubicBezTo>
                  <a:cubicBezTo>
                    <a:pt x="86930" y="227442"/>
                    <a:pt x="106687" y="205815"/>
                    <a:pt x="106687" y="180224"/>
                  </a:cubicBezTo>
                  <a:cubicBezTo>
                    <a:pt x="106687" y="161841"/>
                    <a:pt x="96629" y="145260"/>
                    <a:pt x="80105" y="136609"/>
                  </a:cubicBezTo>
                  <a:cubicBezTo>
                    <a:pt x="78668" y="135888"/>
                    <a:pt x="77950" y="134446"/>
                    <a:pt x="77950" y="132644"/>
                  </a:cubicBezTo>
                  <a:lnTo>
                    <a:pt x="77950" y="29917"/>
                  </a:lnTo>
                  <a:lnTo>
                    <a:pt x="58911" y="10813"/>
                  </a:lnTo>
                  <a:lnTo>
                    <a:pt x="43465" y="26673"/>
                  </a:lnTo>
                  <a:lnTo>
                    <a:pt x="50649" y="33882"/>
                  </a:lnTo>
                  <a:cubicBezTo>
                    <a:pt x="52446" y="35684"/>
                    <a:pt x="53523" y="38207"/>
                    <a:pt x="53523" y="41091"/>
                  </a:cubicBezTo>
                  <a:cubicBezTo>
                    <a:pt x="53523" y="43614"/>
                    <a:pt x="52446" y="46137"/>
                    <a:pt x="50649" y="48300"/>
                  </a:cubicBezTo>
                  <a:lnTo>
                    <a:pt x="42747" y="56229"/>
                  </a:lnTo>
                  <a:lnTo>
                    <a:pt x="49931" y="63438"/>
                  </a:lnTo>
                  <a:cubicBezTo>
                    <a:pt x="52086" y="65241"/>
                    <a:pt x="52805" y="67764"/>
                    <a:pt x="52805" y="70647"/>
                  </a:cubicBezTo>
                  <a:cubicBezTo>
                    <a:pt x="52805" y="73531"/>
                    <a:pt x="52086" y="76054"/>
                    <a:pt x="49931" y="77856"/>
                  </a:cubicBezTo>
                  <a:lnTo>
                    <a:pt x="42747" y="85426"/>
                  </a:lnTo>
                  <a:lnTo>
                    <a:pt x="49931" y="92635"/>
                  </a:lnTo>
                  <a:cubicBezTo>
                    <a:pt x="54242" y="96600"/>
                    <a:pt x="54242" y="102727"/>
                    <a:pt x="49931" y="107052"/>
                  </a:cubicBezTo>
                  <a:lnTo>
                    <a:pt x="38077" y="118947"/>
                  </a:lnTo>
                  <a:lnTo>
                    <a:pt x="38077" y="132644"/>
                  </a:lnTo>
                  <a:cubicBezTo>
                    <a:pt x="38077" y="134446"/>
                    <a:pt x="36999" y="135888"/>
                    <a:pt x="35562" y="136609"/>
                  </a:cubicBezTo>
                  <a:cubicBezTo>
                    <a:pt x="19038" y="145260"/>
                    <a:pt x="8980" y="161841"/>
                    <a:pt x="8980" y="180224"/>
                  </a:cubicBezTo>
                  <a:cubicBezTo>
                    <a:pt x="8980" y="200048"/>
                    <a:pt x="20834" y="217710"/>
                    <a:pt x="38795" y="225640"/>
                  </a:cubicBezTo>
                  <a:cubicBezTo>
                    <a:pt x="41310" y="226361"/>
                    <a:pt x="42028" y="229244"/>
                    <a:pt x="41310" y="231768"/>
                  </a:cubicBezTo>
                  <a:cubicBezTo>
                    <a:pt x="40232" y="233570"/>
                    <a:pt x="37718" y="234651"/>
                    <a:pt x="35562" y="233930"/>
                  </a:cubicBezTo>
                  <a:cubicBezTo>
                    <a:pt x="14009" y="224919"/>
                    <a:pt x="0" y="203653"/>
                    <a:pt x="0" y="180224"/>
                  </a:cubicBezTo>
                  <a:cubicBezTo>
                    <a:pt x="0" y="159318"/>
                    <a:pt x="11136" y="140214"/>
                    <a:pt x="29096" y="130121"/>
                  </a:cubicBezTo>
                  <a:lnTo>
                    <a:pt x="29096" y="117145"/>
                  </a:lnTo>
                  <a:cubicBezTo>
                    <a:pt x="29096" y="116064"/>
                    <a:pt x="29456" y="114622"/>
                    <a:pt x="30533" y="113901"/>
                  </a:cubicBezTo>
                  <a:lnTo>
                    <a:pt x="43824" y="100564"/>
                  </a:lnTo>
                  <a:cubicBezTo>
                    <a:pt x="44184" y="100204"/>
                    <a:pt x="44184" y="99483"/>
                    <a:pt x="43824" y="99123"/>
                  </a:cubicBezTo>
                  <a:lnTo>
                    <a:pt x="33048" y="88309"/>
                  </a:lnTo>
                  <a:cubicBezTo>
                    <a:pt x="32688" y="87588"/>
                    <a:pt x="31970" y="86867"/>
                    <a:pt x="31970" y="85786"/>
                  </a:cubicBezTo>
                  <a:cubicBezTo>
                    <a:pt x="31611" y="84344"/>
                    <a:pt x="31970" y="82903"/>
                    <a:pt x="33048" y="81821"/>
                  </a:cubicBezTo>
                  <a:lnTo>
                    <a:pt x="43824" y="71368"/>
                  </a:lnTo>
                  <a:cubicBezTo>
                    <a:pt x="43824" y="71008"/>
                    <a:pt x="43824" y="71008"/>
                    <a:pt x="43824" y="70647"/>
                  </a:cubicBezTo>
                  <a:lnTo>
                    <a:pt x="43824" y="69926"/>
                  </a:lnTo>
                  <a:lnTo>
                    <a:pt x="33048" y="59113"/>
                  </a:lnTo>
                  <a:cubicBezTo>
                    <a:pt x="31611" y="57671"/>
                    <a:pt x="31611" y="54427"/>
                    <a:pt x="33048" y="52985"/>
                  </a:cubicBezTo>
                  <a:lnTo>
                    <a:pt x="44184" y="41812"/>
                  </a:lnTo>
                  <a:cubicBezTo>
                    <a:pt x="44543" y="41451"/>
                    <a:pt x="44543" y="40730"/>
                    <a:pt x="44184" y="40370"/>
                  </a:cubicBezTo>
                  <a:lnTo>
                    <a:pt x="33407" y="29917"/>
                  </a:lnTo>
                  <a:cubicBezTo>
                    <a:pt x="32688" y="28835"/>
                    <a:pt x="32329" y="27754"/>
                    <a:pt x="32329" y="26673"/>
                  </a:cubicBezTo>
                  <a:cubicBezTo>
                    <a:pt x="32329" y="25231"/>
                    <a:pt x="32688" y="24150"/>
                    <a:pt x="33407" y="23429"/>
                  </a:cubicBezTo>
                  <a:lnTo>
                    <a:pt x="55679" y="1081"/>
                  </a:lnTo>
                  <a:cubicBezTo>
                    <a:pt x="56397" y="360"/>
                    <a:pt x="57834" y="0"/>
                    <a:pt x="589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6" name="Freeform 740">
              <a:extLst>
                <a:ext uri="{FF2B5EF4-FFF2-40B4-BE49-F238E27FC236}">
                  <a16:creationId xmlns:a16="http://schemas.microsoft.com/office/drawing/2014/main" id="{3B58AD2B-BDD2-1C9A-A7B8-9593F6FC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144" y="4678160"/>
              <a:ext cx="391069" cy="380669"/>
            </a:xfrm>
            <a:custGeom>
              <a:avLst/>
              <a:gdLst/>
              <a:ahLst/>
              <a:cxnLst/>
              <a:rect l="0" t="0" r="r" b="b"/>
              <a:pathLst>
                <a:path w="298090" h="290302">
                  <a:moveTo>
                    <a:pt x="23019" y="206348"/>
                  </a:moveTo>
                  <a:cubicBezTo>
                    <a:pt x="25982" y="206348"/>
                    <a:pt x="28205" y="208647"/>
                    <a:pt x="28205" y="211713"/>
                  </a:cubicBezTo>
                  <a:cubicBezTo>
                    <a:pt x="28205" y="214779"/>
                    <a:pt x="25982" y="217078"/>
                    <a:pt x="23019" y="217078"/>
                  </a:cubicBezTo>
                  <a:cubicBezTo>
                    <a:pt x="20055" y="217078"/>
                    <a:pt x="17462" y="214779"/>
                    <a:pt x="17462" y="211713"/>
                  </a:cubicBezTo>
                  <a:cubicBezTo>
                    <a:pt x="17462" y="208647"/>
                    <a:pt x="20055" y="206348"/>
                    <a:pt x="23019" y="206348"/>
                  </a:cubicBezTo>
                  <a:close/>
                  <a:moveTo>
                    <a:pt x="47162" y="195228"/>
                  </a:moveTo>
                  <a:lnTo>
                    <a:pt x="47162" y="268694"/>
                  </a:lnTo>
                  <a:cubicBezTo>
                    <a:pt x="67683" y="275177"/>
                    <a:pt x="189367" y="307588"/>
                    <a:pt x="281890" y="234482"/>
                  </a:cubicBezTo>
                  <a:cubicBezTo>
                    <a:pt x="283690" y="233042"/>
                    <a:pt x="289090" y="228720"/>
                    <a:pt x="289090" y="224759"/>
                  </a:cubicBezTo>
                  <a:cubicBezTo>
                    <a:pt x="289090" y="223678"/>
                    <a:pt x="289090" y="222238"/>
                    <a:pt x="286570" y="220437"/>
                  </a:cubicBezTo>
                  <a:cubicBezTo>
                    <a:pt x="284770" y="218997"/>
                    <a:pt x="275769" y="222598"/>
                    <a:pt x="266769" y="226559"/>
                  </a:cubicBezTo>
                  <a:cubicBezTo>
                    <a:pt x="252009" y="232682"/>
                    <a:pt x="229328" y="242405"/>
                    <a:pt x="195847" y="249247"/>
                  </a:cubicBezTo>
                  <a:cubicBezTo>
                    <a:pt x="188287" y="251768"/>
                    <a:pt x="177846" y="253209"/>
                    <a:pt x="164166" y="253209"/>
                  </a:cubicBezTo>
                  <a:cubicBezTo>
                    <a:pt x="153005" y="253209"/>
                    <a:pt x="139685" y="252489"/>
                    <a:pt x="123844" y="250328"/>
                  </a:cubicBezTo>
                  <a:cubicBezTo>
                    <a:pt x="121684" y="249968"/>
                    <a:pt x="119524" y="247807"/>
                    <a:pt x="120244" y="245286"/>
                  </a:cubicBezTo>
                  <a:cubicBezTo>
                    <a:pt x="120244" y="242765"/>
                    <a:pt x="122764" y="241325"/>
                    <a:pt x="125284" y="241325"/>
                  </a:cubicBezTo>
                  <a:cubicBezTo>
                    <a:pt x="165966" y="246727"/>
                    <a:pt x="184326" y="243846"/>
                    <a:pt x="192967" y="240604"/>
                  </a:cubicBezTo>
                  <a:cubicBezTo>
                    <a:pt x="201247" y="237363"/>
                    <a:pt x="201247" y="233402"/>
                    <a:pt x="201607" y="231601"/>
                  </a:cubicBezTo>
                  <a:cubicBezTo>
                    <a:pt x="201607" y="226199"/>
                    <a:pt x="200527" y="222238"/>
                    <a:pt x="198367" y="219717"/>
                  </a:cubicBezTo>
                  <a:cubicBezTo>
                    <a:pt x="195127" y="216476"/>
                    <a:pt x="189727" y="216476"/>
                    <a:pt x="189727" y="216476"/>
                  </a:cubicBezTo>
                  <a:cubicBezTo>
                    <a:pt x="145445" y="217196"/>
                    <a:pt x="137525" y="212515"/>
                    <a:pt x="128165" y="207113"/>
                  </a:cubicBezTo>
                  <a:cubicBezTo>
                    <a:pt x="119164" y="201710"/>
                    <a:pt x="108724" y="195948"/>
                    <a:pt x="47162" y="195228"/>
                  </a:cubicBezTo>
                  <a:close/>
                  <a:moveTo>
                    <a:pt x="9000" y="195228"/>
                  </a:moveTo>
                  <a:lnTo>
                    <a:pt x="9000" y="267614"/>
                  </a:lnTo>
                  <a:lnTo>
                    <a:pt x="38162" y="267614"/>
                  </a:lnTo>
                  <a:lnTo>
                    <a:pt x="38162" y="195228"/>
                  </a:lnTo>
                  <a:lnTo>
                    <a:pt x="9000" y="195228"/>
                  </a:lnTo>
                  <a:close/>
                  <a:moveTo>
                    <a:pt x="196360" y="174422"/>
                  </a:moveTo>
                  <a:lnTo>
                    <a:pt x="219413" y="189944"/>
                  </a:lnTo>
                  <a:cubicBezTo>
                    <a:pt x="221541" y="191708"/>
                    <a:pt x="221896" y="194177"/>
                    <a:pt x="220477" y="196294"/>
                  </a:cubicBezTo>
                  <a:cubicBezTo>
                    <a:pt x="219768" y="197705"/>
                    <a:pt x="218349" y="198058"/>
                    <a:pt x="216930" y="198058"/>
                  </a:cubicBezTo>
                  <a:cubicBezTo>
                    <a:pt x="215866" y="198058"/>
                    <a:pt x="215157" y="198058"/>
                    <a:pt x="214448" y="197705"/>
                  </a:cubicBezTo>
                  <a:lnTo>
                    <a:pt x="191395" y="181830"/>
                  </a:lnTo>
                  <a:cubicBezTo>
                    <a:pt x="189622" y="180772"/>
                    <a:pt x="188912" y="177597"/>
                    <a:pt x="190331" y="175833"/>
                  </a:cubicBezTo>
                  <a:cubicBezTo>
                    <a:pt x="191750" y="173716"/>
                    <a:pt x="194587" y="173011"/>
                    <a:pt x="196360" y="174422"/>
                  </a:cubicBezTo>
                  <a:close/>
                  <a:moveTo>
                    <a:pt x="110688" y="149051"/>
                  </a:moveTo>
                  <a:lnTo>
                    <a:pt x="157480" y="181828"/>
                  </a:lnTo>
                  <a:cubicBezTo>
                    <a:pt x="159623" y="182909"/>
                    <a:pt x="159980" y="186151"/>
                    <a:pt x="158908" y="187951"/>
                  </a:cubicBezTo>
                  <a:cubicBezTo>
                    <a:pt x="157837" y="189392"/>
                    <a:pt x="156408" y="190113"/>
                    <a:pt x="154979" y="190113"/>
                  </a:cubicBezTo>
                  <a:cubicBezTo>
                    <a:pt x="154265" y="190113"/>
                    <a:pt x="153551" y="189752"/>
                    <a:pt x="152479" y="189032"/>
                  </a:cubicBezTo>
                  <a:lnTo>
                    <a:pt x="105688" y="156615"/>
                  </a:lnTo>
                  <a:cubicBezTo>
                    <a:pt x="103544" y="155175"/>
                    <a:pt x="103187" y="152293"/>
                    <a:pt x="104259" y="150492"/>
                  </a:cubicBezTo>
                  <a:cubicBezTo>
                    <a:pt x="105688" y="148331"/>
                    <a:pt x="108545" y="147611"/>
                    <a:pt x="110688" y="149051"/>
                  </a:cubicBezTo>
                  <a:close/>
                  <a:moveTo>
                    <a:pt x="155085" y="144259"/>
                  </a:moveTo>
                  <a:lnTo>
                    <a:pt x="178138" y="159781"/>
                  </a:lnTo>
                  <a:cubicBezTo>
                    <a:pt x="180266" y="161545"/>
                    <a:pt x="180621" y="164014"/>
                    <a:pt x="179202" y="166131"/>
                  </a:cubicBezTo>
                  <a:cubicBezTo>
                    <a:pt x="178138" y="167542"/>
                    <a:pt x="177074" y="167895"/>
                    <a:pt x="175655" y="167895"/>
                  </a:cubicBezTo>
                  <a:cubicBezTo>
                    <a:pt x="174591" y="167895"/>
                    <a:pt x="173882" y="167895"/>
                    <a:pt x="173173" y="167542"/>
                  </a:cubicBezTo>
                  <a:lnTo>
                    <a:pt x="150120" y="151667"/>
                  </a:lnTo>
                  <a:cubicBezTo>
                    <a:pt x="147992" y="150256"/>
                    <a:pt x="147637" y="147434"/>
                    <a:pt x="148701" y="145670"/>
                  </a:cubicBezTo>
                  <a:cubicBezTo>
                    <a:pt x="150475" y="143553"/>
                    <a:pt x="152957" y="142848"/>
                    <a:pt x="155085" y="144259"/>
                  </a:cubicBezTo>
                  <a:close/>
                  <a:moveTo>
                    <a:pt x="229742" y="137017"/>
                  </a:moveTo>
                  <a:cubicBezTo>
                    <a:pt x="229385" y="139922"/>
                    <a:pt x="228315" y="142464"/>
                    <a:pt x="226888" y="144643"/>
                  </a:cubicBezTo>
                  <a:cubicBezTo>
                    <a:pt x="225104" y="146822"/>
                    <a:pt x="223320" y="148638"/>
                    <a:pt x="220823" y="150453"/>
                  </a:cubicBezTo>
                  <a:cubicBezTo>
                    <a:pt x="221537" y="152995"/>
                    <a:pt x="222964" y="155174"/>
                    <a:pt x="225461" y="156627"/>
                  </a:cubicBezTo>
                  <a:cubicBezTo>
                    <a:pt x="230099" y="160258"/>
                    <a:pt x="236877" y="158806"/>
                    <a:pt x="240087" y="154085"/>
                  </a:cubicBezTo>
                  <a:cubicBezTo>
                    <a:pt x="243655" y="149001"/>
                    <a:pt x="242228" y="142464"/>
                    <a:pt x="237590" y="139196"/>
                  </a:cubicBezTo>
                  <a:cubicBezTo>
                    <a:pt x="235093" y="137380"/>
                    <a:pt x="232596" y="136654"/>
                    <a:pt x="229742" y="137017"/>
                  </a:cubicBezTo>
                  <a:close/>
                  <a:moveTo>
                    <a:pt x="210478" y="122491"/>
                  </a:moveTo>
                  <a:cubicBezTo>
                    <a:pt x="210121" y="122491"/>
                    <a:pt x="209408" y="122491"/>
                    <a:pt x="208694" y="122854"/>
                  </a:cubicBezTo>
                  <a:cubicBezTo>
                    <a:pt x="205840" y="123217"/>
                    <a:pt x="203343" y="125033"/>
                    <a:pt x="201916" y="127212"/>
                  </a:cubicBezTo>
                  <a:cubicBezTo>
                    <a:pt x="200132" y="129754"/>
                    <a:pt x="199419" y="132296"/>
                    <a:pt x="200132" y="135564"/>
                  </a:cubicBezTo>
                  <a:cubicBezTo>
                    <a:pt x="200489" y="138106"/>
                    <a:pt x="202273" y="140648"/>
                    <a:pt x="204413" y="142101"/>
                  </a:cubicBezTo>
                  <a:cubicBezTo>
                    <a:pt x="206910" y="143917"/>
                    <a:pt x="209764" y="144643"/>
                    <a:pt x="212618" y="143917"/>
                  </a:cubicBezTo>
                  <a:cubicBezTo>
                    <a:pt x="215115" y="143554"/>
                    <a:pt x="217613" y="141738"/>
                    <a:pt x="219396" y="139559"/>
                  </a:cubicBezTo>
                  <a:cubicBezTo>
                    <a:pt x="220823" y="137017"/>
                    <a:pt x="221537" y="134112"/>
                    <a:pt x="221180" y="131206"/>
                  </a:cubicBezTo>
                  <a:cubicBezTo>
                    <a:pt x="220467" y="128664"/>
                    <a:pt x="219040" y="126122"/>
                    <a:pt x="216542" y="124670"/>
                  </a:cubicBezTo>
                  <a:cubicBezTo>
                    <a:pt x="214759" y="123217"/>
                    <a:pt x="212618" y="122491"/>
                    <a:pt x="210478" y="122491"/>
                  </a:cubicBezTo>
                  <a:close/>
                  <a:moveTo>
                    <a:pt x="112223" y="115684"/>
                  </a:moveTo>
                  <a:lnTo>
                    <a:pt x="135275" y="131206"/>
                  </a:lnTo>
                  <a:cubicBezTo>
                    <a:pt x="137048" y="132970"/>
                    <a:pt x="137758" y="135439"/>
                    <a:pt x="136339" y="137556"/>
                  </a:cubicBezTo>
                  <a:cubicBezTo>
                    <a:pt x="135275" y="138967"/>
                    <a:pt x="133856" y="139320"/>
                    <a:pt x="132793" y="139320"/>
                  </a:cubicBezTo>
                  <a:cubicBezTo>
                    <a:pt x="131729" y="139320"/>
                    <a:pt x="130665" y="139320"/>
                    <a:pt x="130310" y="138614"/>
                  </a:cubicBezTo>
                  <a:lnTo>
                    <a:pt x="107258" y="123092"/>
                  </a:lnTo>
                  <a:cubicBezTo>
                    <a:pt x="105130" y="121681"/>
                    <a:pt x="104775" y="118859"/>
                    <a:pt x="106194" y="116742"/>
                  </a:cubicBezTo>
                  <a:cubicBezTo>
                    <a:pt x="107612" y="114978"/>
                    <a:pt x="110095" y="114273"/>
                    <a:pt x="112223" y="115684"/>
                  </a:cubicBezTo>
                  <a:close/>
                  <a:moveTo>
                    <a:pt x="206910" y="113775"/>
                  </a:moveTo>
                  <a:cubicBezTo>
                    <a:pt x="212261" y="112686"/>
                    <a:pt x="217256" y="113775"/>
                    <a:pt x="221894" y="116680"/>
                  </a:cubicBezTo>
                  <a:cubicBezTo>
                    <a:pt x="225461" y="119586"/>
                    <a:pt x="228315" y="123580"/>
                    <a:pt x="229385" y="128301"/>
                  </a:cubicBezTo>
                  <a:cubicBezTo>
                    <a:pt x="234023" y="127575"/>
                    <a:pt x="238304" y="128664"/>
                    <a:pt x="242585" y="131206"/>
                  </a:cubicBezTo>
                  <a:cubicBezTo>
                    <a:pt x="251146" y="137743"/>
                    <a:pt x="253644" y="150090"/>
                    <a:pt x="247579" y="159169"/>
                  </a:cubicBezTo>
                  <a:cubicBezTo>
                    <a:pt x="243655" y="164979"/>
                    <a:pt x="237590" y="167885"/>
                    <a:pt x="231169" y="167885"/>
                  </a:cubicBezTo>
                  <a:cubicBezTo>
                    <a:pt x="227245" y="167885"/>
                    <a:pt x="223677" y="166795"/>
                    <a:pt x="220110" y="164253"/>
                  </a:cubicBezTo>
                  <a:cubicBezTo>
                    <a:pt x="216542" y="161711"/>
                    <a:pt x="213688" y="157716"/>
                    <a:pt x="212618" y="152995"/>
                  </a:cubicBezTo>
                  <a:cubicBezTo>
                    <a:pt x="211905" y="152995"/>
                    <a:pt x="211191" y="153359"/>
                    <a:pt x="210478" y="153359"/>
                  </a:cubicBezTo>
                  <a:cubicBezTo>
                    <a:pt x="206554" y="153359"/>
                    <a:pt x="202986" y="151906"/>
                    <a:pt x="199419" y="150090"/>
                  </a:cubicBezTo>
                  <a:cubicBezTo>
                    <a:pt x="195138" y="146822"/>
                    <a:pt x="192284" y="142101"/>
                    <a:pt x="191214" y="137017"/>
                  </a:cubicBezTo>
                  <a:cubicBezTo>
                    <a:pt x="190500" y="131933"/>
                    <a:pt x="191570" y="126485"/>
                    <a:pt x="194424" y="122128"/>
                  </a:cubicBezTo>
                  <a:cubicBezTo>
                    <a:pt x="197635" y="117770"/>
                    <a:pt x="201916" y="114865"/>
                    <a:pt x="206910" y="113775"/>
                  </a:cubicBezTo>
                  <a:close/>
                  <a:moveTo>
                    <a:pt x="53474" y="110936"/>
                  </a:moveTo>
                  <a:lnTo>
                    <a:pt x="89242" y="135883"/>
                  </a:lnTo>
                  <a:cubicBezTo>
                    <a:pt x="91367" y="137308"/>
                    <a:pt x="91721" y="139803"/>
                    <a:pt x="90305" y="141941"/>
                  </a:cubicBezTo>
                  <a:cubicBezTo>
                    <a:pt x="89596" y="143367"/>
                    <a:pt x="88180" y="144079"/>
                    <a:pt x="86763" y="144079"/>
                  </a:cubicBezTo>
                  <a:cubicBezTo>
                    <a:pt x="86055" y="144079"/>
                    <a:pt x="84992" y="143723"/>
                    <a:pt x="84284" y="143010"/>
                  </a:cubicBezTo>
                  <a:lnTo>
                    <a:pt x="48516" y="118420"/>
                  </a:lnTo>
                  <a:cubicBezTo>
                    <a:pt x="46391" y="116995"/>
                    <a:pt x="46037" y="114144"/>
                    <a:pt x="47100" y="112005"/>
                  </a:cubicBezTo>
                  <a:cubicBezTo>
                    <a:pt x="48516" y="109867"/>
                    <a:pt x="51349" y="109511"/>
                    <a:pt x="53474" y="110936"/>
                  </a:cubicBezTo>
                  <a:close/>
                  <a:moveTo>
                    <a:pt x="70000" y="87109"/>
                  </a:moveTo>
                  <a:lnTo>
                    <a:pt x="93529" y="102631"/>
                  </a:lnTo>
                  <a:cubicBezTo>
                    <a:pt x="95734" y="104042"/>
                    <a:pt x="96470" y="106864"/>
                    <a:pt x="94999" y="108981"/>
                  </a:cubicBezTo>
                  <a:cubicBezTo>
                    <a:pt x="93896" y="110392"/>
                    <a:pt x="92426" y="110745"/>
                    <a:pt x="90955" y="110745"/>
                  </a:cubicBezTo>
                  <a:cubicBezTo>
                    <a:pt x="90220" y="110745"/>
                    <a:pt x="89117" y="110745"/>
                    <a:pt x="88382" y="110039"/>
                  </a:cubicBezTo>
                  <a:lnTo>
                    <a:pt x="64486" y="94517"/>
                  </a:lnTo>
                  <a:cubicBezTo>
                    <a:pt x="62648" y="93106"/>
                    <a:pt x="61912" y="90284"/>
                    <a:pt x="63383" y="88167"/>
                  </a:cubicBezTo>
                  <a:cubicBezTo>
                    <a:pt x="65221" y="86403"/>
                    <a:pt x="67794" y="85698"/>
                    <a:pt x="70000" y="87109"/>
                  </a:cubicBezTo>
                  <a:close/>
                  <a:moveTo>
                    <a:pt x="103501" y="46963"/>
                  </a:moveTo>
                  <a:cubicBezTo>
                    <a:pt x="102791" y="46963"/>
                    <a:pt x="102081" y="47324"/>
                    <a:pt x="101726" y="47686"/>
                  </a:cubicBezTo>
                  <a:lnTo>
                    <a:pt x="92138" y="61776"/>
                  </a:lnTo>
                  <a:cubicBezTo>
                    <a:pt x="91783" y="62860"/>
                    <a:pt x="91783" y="63221"/>
                    <a:pt x="91783" y="63582"/>
                  </a:cubicBezTo>
                  <a:cubicBezTo>
                    <a:pt x="92138" y="63944"/>
                    <a:pt x="92138" y="64666"/>
                    <a:pt x="92848" y="65028"/>
                  </a:cubicBezTo>
                  <a:lnTo>
                    <a:pt x="112734" y="79118"/>
                  </a:lnTo>
                  <a:cubicBezTo>
                    <a:pt x="113444" y="79479"/>
                    <a:pt x="114154" y="79479"/>
                    <a:pt x="114509" y="79479"/>
                  </a:cubicBezTo>
                  <a:cubicBezTo>
                    <a:pt x="114864" y="79118"/>
                    <a:pt x="115219" y="79118"/>
                    <a:pt x="115930" y="78395"/>
                  </a:cubicBezTo>
                  <a:lnTo>
                    <a:pt x="125517" y="64305"/>
                  </a:lnTo>
                  <a:cubicBezTo>
                    <a:pt x="125872" y="63221"/>
                    <a:pt x="125872" y="62137"/>
                    <a:pt x="124807" y="61053"/>
                  </a:cubicBezTo>
                  <a:lnTo>
                    <a:pt x="104566" y="47324"/>
                  </a:lnTo>
                  <a:cubicBezTo>
                    <a:pt x="104211" y="46963"/>
                    <a:pt x="103856" y="46963"/>
                    <a:pt x="103501" y="46963"/>
                  </a:cubicBezTo>
                  <a:close/>
                  <a:moveTo>
                    <a:pt x="109893" y="39737"/>
                  </a:moveTo>
                  <a:lnTo>
                    <a:pt x="129778" y="53828"/>
                  </a:lnTo>
                  <a:cubicBezTo>
                    <a:pt x="135105" y="57441"/>
                    <a:pt x="136170" y="64305"/>
                    <a:pt x="132619" y="69363"/>
                  </a:cubicBezTo>
                  <a:lnTo>
                    <a:pt x="123387" y="83453"/>
                  </a:lnTo>
                  <a:cubicBezTo>
                    <a:pt x="121611" y="85982"/>
                    <a:pt x="119125" y="87789"/>
                    <a:pt x="116285" y="88511"/>
                  </a:cubicBezTo>
                  <a:cubicBezTo>
                    <a:pt x="115219" y="88511"/>
                    <a:pt x="114864" y="88511"/>
                    <a:pt x="114154" y="88511"/>
                  </a:cubicBezTo>
                  <a:cubicBezTo>
                    <a:pt x="111668" y="88511"/>
                    <a:pt x="109893" y="87789"/>
                    <a:pt x="107762" y="86344"/>
                  </a:cubicBezTo>
                  <a:lnTo>
                    <a:pt x="87877" y="72253"/>
                  </a:lnTo>
                  <a:cubicBezTo>
                    <a:pt x="85391" y="70808"/>
                    <a:pt x="83616" y="68279"/>
                    <a:pt x="82905" y="65028"/>
                  </a:cubicBezTo>
                  <a:cubicBezTo>
                    <a:pt x="82550" y="62137"/>
                    <a:pt x="83260" y="59247"/>
                    <a:pt x="85036" y="56718"/>
                  </a:cubicBezTo>
                  <a:lnTo>
                    <a:pt x="94269" y="42628"/>
                  </a:lnTo>
                  <a:cubicBezTo>
                    <a:pt x="97819" y="37570"/>
                    <a:pt x="104566" y="36486"/>
                    <a:pt x="109893" y="39737"/>
                  </a:cubicBezTo>
                  <a:close/>
                  <a:moveTo>
                    <a:pt x="97429" y="399"/>
                  </a:moveTo>
                  <a:cubicBezTo>
                    <a:pt x="103144" y="-681"/>
                    <a:pt x="109264" y="399"/>
                    <a:pt x="114484" y="4000"/>
                  </a:cubicBezTo>
                  <a:lnTo>
                    <a:pt x="281530" y="118521"/>
                  </a:lnTo>
                  <a:cubicBezTo>
                    <a:pt x="291970" y="125723"/>
                    <a:pt x="294490" y="139768"/>
                    <a:pt x="287290" y="150212"/>
                  </a:cubicBezTo>
                  <a:lnTo>
                    <a:pt x="253809" y="199189"/>
                  </a:lnTo>
                  <a:cubicBezTo>
                    <a:pt x="263169" y="195228"/>
                    <a:pt x="269649" y="194148"/>
                    <a:pt x="274329" y="197389"/>
                  </a:cubicBezTo>
                  <a:cubicBezTo>
                    <a:pt x="279010" y="200990"/>
                    <a:pt x="280090" y="205311"/>
                    <a:pt x="280090" y="208193"/>
                  </a:cubicBezTo>
                  <a:cubicBezTo>
                    <a:pt x="280450" y="209273"/>
                    <a:pt x="280090" y="210714"/>
                    <a:pt x="279730" y="211794"/>
                  </a:cubicBezTo>
                  <a:cubicBezTo>
                    <a:pt x="285130" y="210714"/>
                    <a:pt x="289090" y="210714"/>
                    <a:pt x="292330" y="213595"/>
                  </a:cubicBezTo>
                  <a:cubicBezTo>
                    <a:pt x="297370" y="217556"/>
                    <a:pt x="298090" y="222238"/>
                    <a:pt x="298090" y="225119"/>
                  </a:cubicBezTo>
                  <a:cubicBezTo>
                    <a:pt x="297370" y="234122"/>
                    <a:pt x="288010" y="240965"/>
                    <a:pt x="286930" y="241685"/>
                  </a:cubicBezTo>
                  <a:cubicBezTo>
                    <a:pt x="238688" y="279858"/>
                    <a:pt x="182166" y="290302"/>
                    <a:pt x="135725" y="290302"/>
                  </a:cubicBezTo>
                  <a:cubicBezTo>
                    <a:pt x="86043" y="290302"/>
                    <a:pt x="47522" y="278418"/>
                    <a:pt x="41762" y="276617"/>
                  </a:cubicBezTo>
                  <a:lnTo>
                    <a:pt x="4680" y="276617"/>
                  </a:lnTo>
                  <a:cubicBezTo>
                    <a:pt x="2160" y="276617"/>
                    <a:pt x="0" y="274817"/>
                    <a:pt x="0" y="272296"/>
                  </a:cubicBezTo>
                  <a:lnTo>
                    <a:pt x="0" y="190906"/>
                  </a:lnTo>
                  <a:cubicBezTo>
                    <a:pt x="0" y="188385"/>
                    <a:pt x="2160" y="186585"/>
                    <a:pt x="4680" y="186585"/>
                  </a:cubicBezTo>
                  <a:lnTo>
                    <a:pt x="42482" y="186585"/>
                  </a:lnTo>
                  <a:cubicBezTo>
                    <a:pt x="110524" y="186585"/>
                    <a:pt x="122404" y="193427"/>
                    <a:pt x="132485" y="199549"/>
                  </a:cubicBezTo>
                  <a:cubicBezTo>
                    <a:pt x="140765" y="204231"/>
                    <a:pt x="147965" y="208193"/>
                    <a:pt x="189367" y="207473"/>
                  </a:cubicBezTo>
                  <a:cubicBezTo>
                    <a:pt x="189367" y="207473"/>
                    <a:pt x="198367" y="207113"/>
                    <a:pt x="204847" y="213235"/>
                  </a:cubicBezTo>
                  <a:cubicBezTo>
                    <a:pt x="208807" y="217916"/>
                    <a:pt x="210967" y="224039"/>
                    <a:pt x="210247" y="232322"/>
                  </a:cubicBezTo>
                  <a:cubicBezTo>
                    <a:pt x="210247" y="233762"/>
                    <a:pt x="210247" y="235203"/>
                    <a:pt x="209527" y="236643"/>
                  </a:cubicBezTo>
                  <a:cubicBezTo>
                    <a:pt x="234008" y="230881"/>
                    <a:pt x="250929" y="223318"/>
                    <a:pt x="263169" y="218277"/>
                  </a:cubicBezTo>
                  <a:cubicBezTo>
                    <a:pt x="264249" y="217916"/>
                    <a:pt x="264969" y="217196"/>
                    <a:pt x="266409" y="216836"/>
                  </a:cubicBezTo>
                  <a:cubicBezTo>
                    <a:pt x="269289" y="213595"/>
                    <a:pt x="271449" y="210714"/>
                    <a:pt x="271449" y="208553"/>
                  </a:cubicBezTo>
                  <a:cubicBezTo>
                    <a:pt x="271449" y="208193"/>
                    <a:pt x="271089" y="206752"/>
                    <a:pt x="268569" y="204591"/>
                  </a:cubicBezTo>
                  <a:cubicBezTo>
                    <a:pt x="266409" y="203511"/>
                    <a:pt x="255249" y="208193"/>
                    <a:pt x="246969" y="211794"/>
                  </a:cubicBezTo>
                  <a:lnTo>
                    <a:pt x="244088" y="212875"/>
                  </a:lnTo>
                  <a:lnTo>
                    <a:pt x="240488" y="217916"/>
                  </a:lnTo>
                  <a:cubicBezTo>
                    <a:pt x="239768" y="219717"/>
                    <a:pt x="238328" y="220077"/>
                    <a:pt x="236888" y="220077"/>
                  </a:cubicBezTo>
                  <a:cubicBezTo>
                    <a:pt x="235808" y="220077"/>
                    <a:pt x="235088" y="220077"/>
                    <a:pt x="234728" y="219357"/>
                  </a:cubicBezTo>
                  <a:cubicBezTo>
                    <a:pt x="232208" y="217916"/>
                    <a:pt x="231848" y="215035"/>
                    <a:pt x="233288" y="212875"/>
                  </a:cubicBezTo>
                  <a:lnTo>
                    <a:pt x="279730" y="145170"/>
                  </a:lnTo>
                  <a:cubicBezTo>
                    <a:pt x="284050" y="139048"/>
                    <a:pt x="282610" y="130405"/>
                    <a:pt x="276489" y="126083"/>
                  </a:cubicBezTo>
                  <a:lnTo>
                    <a:pt x="109444" y="11563"/>
                  </a:lnTo>
                  <a:cubicBezTo>
                    <a:pt x="103324" y="7241"/>
                    <a:pt x="94683" y="8682"/>
                    <a:pt x="90363" y="15164"/>
                  </a:cubicBezTo>
                  <a:lnTo>
                    <a:pt x="23401" y="112759"/>
                  </a:lnTo>
                  <a:cubicBezTo>
                    <a:pt x="19081" y="118881"/>
                    <a:pt x="20521" y="127524"/>
                    <a:pt x="27001" y="131846"/>
                  </a:cubicBezTo>
                  <a:lnTo>
                    <a:pt x="84963" y="171460"/>
                  </a:lnTo>
                  <a:cubicBezTo>
                    <a:pt x="86763" y="172900"/>
                    <a:pt x="87483" y="175781"/>
                    <a:pt x="86043" y="177942"/>
                  </a:cubicBezTo>
                  <a:cubicBezTo>
                    <a:pt x="84603" y="180103"/>
                    <a:pt x="81723" y="180463"/>
                    <a:pt x="79563" y="179022"/>
                  </a:cubicBezTo>
                  <a:lnTo>
                    <a:pt x="21601" y="139048"/>
                  </a:lnTo>
                  <a:cubicBezTo>
                    <a:pt x="11520" y="132206"/>
                    <a:pt x="8640" y="118161"/>
                    <a:pt x="15840" y="107717"/>
                  </a:cubicBezTo>
                  <a:lnTo>
                    <a:pt x="82803" y="9762"/>
                  </a:lnTo>
                  <a:cubicBezTo>
                    <a:pt x="86403" y="4721"/>
                    <a:pt x="91713" y="1479"/>
                    <a:pt x="97429" y="3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7" name="Freeform 749">
              <a:extLst>
                <a:ext uri="{FF2B5EF4-FFF2-40B4-BE49-F238E27FC236}">
                  <a16:creationId xmlns:a16="http://schemas.microsoft.com/office/drawing/2014/main" id="{28A20F5F-FAF2-8CF8-FFCE-FDBC529F3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144" y="5767879"/>
              <a:ext cx="391069" cy="391069"/>
            </a:xfrm>
            <a:custGeom>
              <a:avLst/>
              <a:gdLst/>
              <a:ahLst/>
              <a:cxnLst/>
              <a:rect l="0" t="0" r="r" b="b"/>
              <a:pathLst>
                <a:path w="298090" h="298090">
                  <a:moveTo>
                    <a:pt x="154805" y="248709"/>
                  </a:moveTo>
                  <a:lnTo>
                    <a:pt x="117724" y="285474"/>
                  </a:lnTo>
                  <a:cubicBezTo>
                    <a:pt x="127804" y="287997"/>
                    <a:pt x="138245" y="289079"/>
                    <a:pt x="149045" y="289079"/>
                  </a:cubicBezTo>
                  <a:cubicBezTo>
                    <a:pt x="162726" y="289079"/>
                    <a:pt x="176406" y="286916"/>
                    <a:pt x="189006" y="283311"/>
                  </a:cubicBezTo>
                  <a:lnTo>
                    <a:pt x="154805" y="248709"/>
                  </a:lnTo>
                  <a:close/>
                  <a:moveTo>
                    <a:pt x="208807" y="194642"/>
                  </a:moveTo>
                  <a:lnTo>
                    <a:pt x="160926" y="242221"/>
                  </a:lnTo>
                  <a:lnTo>
                    <a:pt x="198727" y="280067"/>
                  </a:lnTo>
                  <a:cubicBezTo>
                    <a:pt x="220328" y="271417"/>
                    <a:pt x="239408" y="258080"/>
                    <a:pt x="254889" y="240418"/>
                  </a:cubicBezTo>
                  <a:lnTo>
                    <a:pt x="208807" y="194642"/>
                  </a:lnTo>
                  <a:close/>
                  <a:moveTo>
                    <a:pt x="47522" y="141656"/>
                  </a:moveTo>
                  <a:lnTo>
                    <a:pt x="11881" y="177701"/>
                  </a:lnTo>
                  <a:cubicBezTo>
                    <a:pt x="22321" y="227442"/>
                    <a:pt x="59402" y="267812"/>
                    <a:pt x="107644" y="282591"/>
                  </a:cubicBezTo>
                  <a:lnTo>
                    <a:pt x="148325" y="242221"/>
                  </a:lnTo>
                  <a:lnTo>
                    <a:pt x="97203" y="191398"/>
                  </a:lnTo>
                  <a:lnTo>
                    <a:pt x="47522" y="141656"/>
                  </a:lnTo>
                  <a:close/>
                  <a:moveTo>
                    <a:pt x="154805" y="140214"/>
                  </a:moveTo>
                  <a:lnTo>
                    <a:pt x="106924" y="188154"/>
                  </a:lnTo>
                  <a:lnTo>
                    <a:pt x="154805" y="236093"/>
                  </a:lnTo>
                  <a:lnTo>
                    <a:pt x="202327" y="188154"/>
                  </a:lnTo>
                  <a:lnTo>
                    <a:pt x="154805" y="140214"/>
                  </a:lnTo>
                  <a:close/>
                  <a:moveTo>
                    <a:pt x="101884" y="87589"/>
                  </a:moveTo>
                  <a:lnTo>
                    <a:pt x="54002" y="135528"/>
                  </a:lnTo>
                  <a:lnTo>
                    <a:pt x="100443" y="181665"/>
                  </a:lnTo>
                  <a:lnTo>
                    <a:pt x="148325" y="133726"/>
                  </a:lnTo>
                  <a:lnTo>
                    <a:pt x="101884" y="87589"/>
                  </a:lnTo>
                  <a:close/>
                  <a:moveTo>
                    <a:pt x="57602" y="43254"/>
                  </a:moveTo>
                  <a:cubicBezTo>
                    <a:pt x="27721" y="68846"/>
                    <a:pt x="9000" y="106693"/>
                    <a:pt x="9000" y="148865"/>
                  </a:cubicBezTo>
                  <a:cubicBezTo>
                    <a:pt x="9000" y="154992"/>
                    <a:pt x="9360" y="160760"/>
                    <a:pt x="10080" y="166527"/>
                  </a:cubicBezTo>
                  <a:lnTo>
                    <a:pt x="10703" y="165906"/>
                  </a:lnTo>
                  <a:lnTo>
                    <a:pt x="95763" y="81101"/>
                  </a:lnTo>
                  <a:lnTo>
                    <a:pt x="57602" y="43254"/>
                  </a:lnTo>
                  <a:close/>
                  <a:moveTo>
                    <a:pt x="235744" y="40399"/>
                  </a:moveTo>
                  <a:cubicBezTo>
                    <a:pt x="224641" y="40399"/>
                    <a:pt x="215329" y="49408"/>
                    <a:pt x="215329" y="60939"/>
                  </a:cubicBezTo>
                  <a:cubicBezTo>
                    <a:pt x="215329" y="72110"/>
                    <a:pt x="224641" y="81119"/>
                    <a:pt x="235744" y="81119"/>
                  </a:cubicBezTo>
                  <a:cubicBezTo>
                    <a:pt x="246847" y="81119"/>
                    <a:pt x="255801" y="72110"/>
                    <a:pt x="255801" y="60939"/>
                  </a:cubicBezTo>
                  <a:cubicBezTo>
                    <a:pt x="255801" y="49408"/>
                    <a:pt x="246847" y="40399"/>
                    <a:pt x="235744" y="40399"/>
                  </a:cubicBezTo>
                  <a:close/>
                  <a:moveTo>
                    <a:pt x="235744" y="31750"/>
                  </a:moveTo>
                  <a:cubicBezTo>
                    <a:pt x="251861" y="31750"/>
                    <a:pt x="264755" y="44723"/>
                    <a:pt x="264755" y="60939"/>
                  </a:cubicBezTo>
                  <a:cubicBezTo>
                    <a:pt x="264755" y="77155"/>
                    <a:pt x="251861" y="90128"/>
                    <a:pt x="235744" y="90128"/>
                  </a:cubicBezTo>
                  <a:cubicBezTo>
                    <a:pt x="219627" y="90128"/>
                    <a:pt x="206375" y="77155"/>
                    <a:pt x="206375" y="60939"/>
                  </a:cubicBezTo>
                  <a:cubicBezTo>
                    <a:pt x="206375" y="44723"/>
                    <a:pt x="219627" y="31750"/>
                    <a:pt x="235744" y="31750"/>
                  </a:cubicBezTo>
                  <a:close/>
                  <a:moveTo>
                    <a:pt x="235565" y="8633"/>
                  </a:moveTo>
                  <a:cubicBezTo>
                    <a:pt x="206887" y="8633"/>
                    <a:pt x="183587" y="32373"/>
                    <a:pt x="183587" y="61148"/>
                  </a:cubicBezTo>
                  <a:cubicBezTo>
                    <a:pt x="183587" y="97478"/>
                    <a:pt x="223735" y="141720"/>
                    <a:pt x="235565" y="153590"/>
                  </a:cubicBezTo>
                  <a:cubicBezTo>
                    <a:pt x="247036" y="141720"/>
                    <a:pt x="287543" y="97478"/>
                    <a:pt x="287543" y="61148"/>
                  </a:cubicBezTo>
                  <a:cubicBezTo>
                    <a:pt x="287543" y="32373"/>
                    <a:pt x="263884" y="8633"/>
                    <a:pt x="235565" y="8633"/>
                  </a:cubicBezTo>
                  <a:close/>
                  <a:moveTo>
                    <a:pt x="235565" y="0"/>
                  </a:moveTo>
                  <a:cubicBezTo>
                    <a:pt x="268903" y="0"/>
                    <a:pt x="296505" y="27337"/>
                    <a:pt x="296505" y="61148"/>
                  </a:cubicBezTo>
                  <a:cubicBezTo>
                    <a:pt x="296505" y="107549"/>
                    <a:pt x="240942" y="161144"/>
                    <a:pt x="238433" y="163661"/>
                  </a:cubicBezTo>
                  <a:cubicBezTo>
                    <a:pt x="237716" y="164381"/>
                    <a:pt x="236640" y="164741"/>
                    <a:pt x="235565" y="164741"/>
                  </a:cubicBezTo>
                  <a:cubicBezTo>
                    <a:pt x="234131" y="164741"/>
                    <a:pt x="233414" y="164381"/>
                    <a:pt x="232339" y="163661"/>
                  </a:cubicBezTo>
                  <a:cubicBezTo>
                    <a:pt x="230188" y="161144"/>
                    <a:pt x="174625" y="107549"/>
                    <a:pt x="174625" y="61148"/>
                  </a:cubicBezTo>
                  <a:cubicBezTo>
                    <a:pt x="174625" y="27337"/>
                    <a:pt x="201869" y="0"/>
                    <a:pt x="235565" y="0"/>
                  </a:cubicBezTo>
                  <a:close/>
                  <a:moveTo>
                    <a:pt x="149045" y="0"/>
                  </a:moveTo>
                  <a:cubicBezTo>
                    <a:pt x="159485" y="0"/>
                    <a:pt x="170646" y="1082"/>
                    <a:pt x="181086" y="3244"/>
                  </a:cubicBezTo>
                  <a:cubicBezTo>
                    <a:pt x="183606" y="3965"/>
                    <a:pt x="185046" y="6488"/>
                    <a:pt x="184686" y="8651"/>
                  </a:cubicBezTo>
                  <a:cubicBezTo>
                    <a:pt x="183966" y="11174"/>
                    <a:pt x="181806" y="12616"/>
                    <a:pt x="179286" y="12255"/>
                  </a:cubicBezTo>
                  <a:cubicBezTo>
                    <a:pt x="169206" y="10093"/>
                    <a:pt x="159125" y="8651"/>
                    <a:pt x="149045" y="8651"/>
                  </a:cubicBezTo>
                  <a:cubicBezTo>
                    <a:pt x="117364" y="8651"/>
                    <a:pt x="88203" y="19464"/>
                    <a:pt x="64442" y="37487"/>
                  </a:cubicBezTo>
                  <a:lnTo>
                    <a:pt x="154805" y="127598"/>
                  </a:lnTo>
                  <a:lnTo>
                    <a:pt x="171726" y="110297"/>
                  </a:lnTo>
                  <a:cubicBezTo>
                    <a:pt x="173166" y="108855"/>
                    <a:pt x="176046" y="108855"/>
                    <a:pt x="177846" y="110297"/>
                  </a:cubicBezTo>
                  <a:cubicBezTo>
                    <a:pt x="179646" y="112099"/>
                    <a:pt x="179646" y="114983"/>
                    <a:pt x="177846" y="116785"/>
                  </a:cubicBezTo>
                  <a:lnTo>
                    <a:pt x="160926" y="133726"/>
                  </a:lnTo>
                  <a:lnTo>
                    <a:pt x="260649" y="233570"/>
                  </a:lnTo>
                  <a:cubicBezTo>
                    <a:pt x="278290" y="209780"/>
                    <a:pt x="289090" y="180584"/>
                    <a:pt x="289090" y="148865"/>
                  </a:cubicBezTo>
                  <a:cubicBezTo>
                    <a:pt x="289090" y="140935"/>
                    <a:pt x="288370" y="132645"/>
                    <a:pt x="286570" y="124715"/>
                  </a:cubicBezTo>
                  <a:cubicBezTo>
                    <a:pt x="286210" y="122192"/>
                    <a:pt x="288010" y="120029"/>
                    <a:pt x="290530" y="119669"/>
                  </a:cubicBezTo>
                  <a:cubicBezTo>
                    <a:pt x="293050" y="119308"/>
                    <a:pt x="295210" y="120750"/>
                    <a:pt x="295570" y="123273"/>
                  </a:cubicBezTo>
                  <a:cubicBezTo>
                    <a:pt x="297010" y="131563"/>
                    <a:pt x="298090" y="140214"/>
                    <a:pt x="298090" y="148865"/>
                  </a:cubicBezTo>
                  <a:cubicBezTo>
                    <a:pt x="298090" y="231047"/>
                    <a:pt x="231128" y="298090"/>
                    <a:pt x="149045" y="298090"/>
                  </a:cubicBezTo>
                  <a:cubicBezTo>
                    <a:pt x="66962" y="298090"/>
                    <a:pt x="0" y="231047"/>
                    <a:pt x="0" y="148865"/>
                  </a:cubicBezTo>
                  <a:cubicBezTo>
                    <a:pt x="0" y="66683"/>
                    <a:pt x="66962" y="0"/>
                    <a:pt x="1490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r"/>
              <a:endParaRPr lang="en-US" sz="900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E0C14A8-4EEC-C28F-21C7-FEA8E100B7A4}"/>
              </a:ext>
            </a:extLst>
          </p:cNvPr>
          <p:cNvGrpSpPr/>
          <p:nvPr/>
        </p:nvGrpSpPr>
        <p:grpSpPr>
          <a:xfrm>
            <a:off x="7559600" y="3370098"/>
            <a:ext cx="806954" cy="2996793"/>
            <a:chOff x="7725843" y="3370098"/>
            <a:chExt cx="806954" cy="2996793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0BEF8A1-64D8-5081-22F6-CECC175DDA77}"/>
                </a:ext>
              </a:extLst>
            </p:cNvPr>
            <p:cNvSpPr/>
            <p:nvPr/>
          </p:nvSpPr>
          <p:spPr>
            <a:xfrm>
              <a:off x="7725843" y="3370098"/>
              <a:ext cx="806954" cy="806954"/>
            </a:xfrm>
            <a:prstGeom prst="ellipse">
              <a:avLst/>
            </a:prstGeom>
            <a:solidFill>
              <a:srgbClr val="E39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CC97925-AA87-6169-AC30-8192FE7DAD2F}"/>
                </a:ext>
              </a:extLst>
            </p:cNvPr>
            <p:cNvSpPr/>
            <p:nvPr/>
          </p:nvSpPr>
          <p:spPr>
            <a:xfrm>
              <a:off x="7725843" y="4465017"/>
              <a:ext cx="806954" cy="806954"/>
            </a:xfrm>
            <a:prstGeom prst="ellipse">
              <a:avLst/>
            </a:prstGeom>
            <a:solidFill>
              <a:srgbClr val="E39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20C271F-A023-DC6A-666B-E0B71A1CCF23}"/>
                </a:ext>
              </a:extLst>
            </p:cNvPr>
            <p:cNvSpPr/>
            <p:nvPr/>
          </p:nvSpPr>
          <p:spPr>
            <a:xfrm>
              <a:off x="7725843" y="5559937"/>
              <a:ext cx="806954" cy="806954"/>
            </a:xfrm>
            <a:prstGeom prst="ellipse">
              <a:avLst/>
            </a:prstGeom>
            <a:solidFill>
              <a:srgbClr val="E39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81" name="Freeform 739">
              <a:extLst>
                <a:ext uri="{FF2B5EF4-FFF2-40B4-BE49-F238E27FC236}">
                  <a16:creationId xmlns:a16="http://schemas.microsoft.com/office/drawing/2014/main" id="{05E949F9-1B70-10AC-2D04-B1E3969F7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3786" y="3578041"/>
              <a:ext cx="386908" cy="391069"/>
            </a:xfrm>
            <a:custGeom>
              <a:avLst/>
              <a:gdLst/>
              <a:ahLst/>
              <a:cxnLst/>
              <a:rect l="0" t="0" r="r" b="b"/>
              <a:pathLst>
                <a:path w="294916" h="298090">
                  <a:moveTo>
                    <a:pt x="209423" y="175177"/>
                  </a:moveTo>
                  <a:lnTo>
                    <a:pt x="209423" y="223477"/>
                  </a:lnTo>
                  <a:cubicBezTo>
                    <a:pt x="209423" y="244744"/>
                    <a:pt x="226306" y="262045"/>
                    <a:pt x="247499" y="262045"/>
                  </a:cubicBezTo>
                  <a:cubicBezTo>
                    <a:pt x="268693" y="262045"/>
                    <a:pt x="285936" y="244744"/>
                    <a:pt x="285936" y="223477"/>
                  </a:cubicBezTo>
                  <a:lnTo>
                    <a:pt x="285936" y="175177"/>
                  </a:lnTo>
                  <a:cubicBezTo>
                    <a:pt x="274800" y="182747"/>
                    <a:pt x="261150" y="186351"/>
                    <a:pt x="247859" y="186351"/>
                  </a:cubicBezTo>
                  <a:cubicBezTo>
                    <a:pt x="234209" y="186351"/>
                    <a:pt x="220558" y="182747"/>
                    <a:pt x="209423" y="175177"/>
                  </a:cubicBezTo>
                  <a:close/>
                  <a:moveTo>
                    <a:pt x="58555" y="164647"/>
                  </a:moveTo>
                  <a:cubicBezTo>
                    <a:pt x="49784" y="164647"/>
                    <a:pt x="42475" y="171541"/>
                    <a:pt x="42475" y="180612"/>
                  </a:cubicBezTo>
                  <a:cubicBezTo>
                    <a:pt x="42475" y="189321"/>
                    <a:pt x="49784" y="196578"/>
                    <a:pt x="58555" y="196578"/>
                  </a:cubicBezTo>
                  <a:cubicBezTo>
                    <a:pt x="67692" y="196578"/>
                    <a:pt x="75001" y="189321"/>
                    <a:pt x="75001" y="180612"/>
                  </a:cubicBezTo>
                  <a:cubicBezTo>
                    <a:pt x="75001" y="171541"/>
                    <a:pt x="67692" y="164647"/>
                    <a:pt x="58555" y="164647"/>
                  </a:cubicBezTo>
                  <a:close/>
                  <a:moveTo>
                    <a:pt x="58555" y="155575"/>
                  </a:moveTo>
                  <a:cubicBezTo>
                    <a:pt x="72443" y="155575"/>
                    <a:pt x="83773" y="166824"/>
                    <a:pt x="83773" y="180612"/>
                  </a:cubicBezTo>
                  <a:cubicBezTo>
                    <a:pt x="83773" y="194401"/>
                    <a:pt x="72443" y="206012"/>
                    <a:pt x="58555" y="206012"/>
                  </a:cubicBezTo>
                  <a:cubicBezTo>
                    <a:pt x="44668" y="206012"/>
                    <a:pt x="33338" y="194401"/>
                    <a:pt x="33338" y="180612"/>
                  </a:cubicBezTo>
                  <a:cubicBezTo>
                    <a:pt x="33338" y="166824"/>
                    <a:pt x="44668" y="155575"/>
                    <a:pt x="58555" y="155575"/>
                  </a:cubicBezTo>
                  <a:close/>
                  <a:moveTo>
                    <a:pt x="249238" y="130175"/>
                  </a:moveTo>
                  <a:cubicBezTo>
                    <a:pt x="251436" y="130175"/>
                    <a:pt x="253634" y="132366"/>
                    <a:pt x="253634" y="134921"/>
                  </a:cubicBezTo>
                  <a:lnTo>
                    <a:pt x="253634" y="161942"/>
                  </a:lnTo>
                  <a:cubicBezTo>
                    <a:pt x="253634" y="164132"/>
                    <a:pt x="251436" y="166323"/>
                    <a:pt x="249238" y="166323"/>
                  </a:cubicBezTo>
                  <a:cubicBezTo>
                    <a:pt x="246307" y="166323"/>
                    <a:pt x="244475" y="164132"/>
                    <a:pt x="244475" y="161942"/>
                  </a:cubicBezTo>
                  <a:lnTo>
                    <a:pt x="244475" y="134921"/>
                  </a:lnTo>
                  <a:cubicBezTo>
                    <a:pt x="244475" y="132366"/>
                    <a:pt x="246307" y="130175"/>
                    <a:pt x="249238" y="130175"/>
                  </a:cubicBezTo>
                  <a:close/>
                  <a:moveTo>
                    <a:pt x="247499" y="118226"/>
                  </a:moveTo>
                  <a:cubicBezTo>
                    <a:pt x="226306" y="118226"/>
                    <a:pt x="209423" y="135528"/>
                    <a:pt x="209423" y="156434"/>
                  </a:cubicBezTo>
                  <a:lnTo>
                    <a:pt x="209423" y="164004"/>
                  </a:lnTo>
                  <a:cubicBezTo>
                    <a:pt x="230616" y="181665"/>
                    <a:pt x="264383" y="181665"/>
                    <a:pt x="285936" y="164004"/>
                  </a:cubicBezTo>
                  <a:lnTo>
                    <a:pt x="285936" y="156434"/>
                  </a:lnTo>
                  <a:cubicBezTo>
                    <a:pt x="285936" y="135528"/>
                    <a:pt x="268693" y="118226"/>
                    <a:pt x="247859" y="118226"/>
                  </a:cubicBezTo>
                  <a:lnTo>
                    <a:pt x="247499" y="118226"/>
                  </a:lnTo>
                  <a:close/>
                  <a:moveTo>
                    <a:pt x="58911" y="0"/>
                  </a:moveTo>
                  <a:cubicBezTo>
                    <a:pt x="59989" y="0"/>
                    <a:pt x="61067" y="360"/>
                    <a:pt x="62144" y="1081"/>
                  </a:cubicBezTo>
                  <a:lnTo>
                    <a:pt x="85493" y="24871"/>
                  </a:lnTo>
                  <a:cubicBezTo>
                    <a:pt x="86212" y="25591"/>
                    <a:pt x="86930" y="26673"/>
                    <a:pt x="86930" y="27754"/>
                  </a:cubicBezTo>
                  <a:lnTo>
                    <a:pt x="86930" y="130121"/>
                  </a:lnTo>
                  <a:cubicBezTo>
                    <a:pt x="104532" y="140214"/>
                    <a:pt x="116027" y="159318"/>
                    <a:pt x="116027" y="180224"/>
                  </a:cubicBezTo>
                  <a:cubicBezTo>
                    <a:pt x="116027" y="210501"/>
                    <a:pt x="92318" y="236093"/>
                    <a:pt x="62144" y="238256"/>
                  </a:cubicBezTo>
                  <a:lnTo>
                    <a:pt x="62504" y="249429"/>
                  </a:lnTo>
                  <a:cubicBezTo>
                    <a:pt x="62504" y="271056"/>
                    <a:pt x="80105" y="289079"/>
                    <a:pt x="102017" y="289079"/>
                  </a:cubicBezTo>
                  <a:cubicBezTo>
                    <a:pt x="123929" y="289079"/>
                    <a:pt x="141890" y="271056"/>
                    <a:pt x="141890" y="249429"/>
                  </a:cubicBezTo>
                  <a:lnTo>
                    <a:pt x="141890" y="89751"/>
                  </a:lnTo>
                  <a:cubicBezTo>
                    <a:pt x="141890" y="59113"/>
                    <a:pt x="166676" y="34603"/>
                    <a:pt x="197209" y="34603"/>
                  </a:cubicBezTo>
                  <a:cubicBezTo>
                    <a:pt x="227383" y="34603"/>
                    <a:pt x="252169" y="59113"/>
                    <a:pt x="252169" y="89751"/>
                  </a:cubicBezTo>
                  <a:lnTo>
                    <a:pt x="252169" y="109215"/>
                  </a:lnTo>
                  <a:cubicBezTo>
                    <a:pt x="276237" y="111378"/>
                    <a:pt x="294916" y="131923"/>
                    <a:pt x="294916" y="156434"/>
                  </a:cubicBezTo>
                  <a:lnTo>
                    <a:pt x="294916" y="223477"/>
                  </a:lnTo>
                  <a:cubicBezTo>
                    <a:pt x="294916" y="249790"/>
                    <a:pt x="273722" y="271056"/>
                    <a:pt x="247859" y="271056"/>
                  </a:cubicBezTo>
                  <a:cubicBezTo>
                    <a:pt x="221277" y="271056"/>
                    <a:pt x="200442" y="249790"/>
                    <a:pt x="200442" y="223477"/>
                  </a:cubicBezTo>
                  <a:lnTo>
                    <a:pt x="200442" y="156434"/>
                  </a:lnTo>
                  <a:cubicBezTo>
                    <a:pt x="200442" y="131923"/>
                    <a:pt x="219121" y="111378"/>
                    <a:pt x="243189" y="109215"/>
                  </a:cubicBezTo>
                  <a:lnTo>
                    <a:pt x="243189" y="89751"/>
                  </a:lnTo>
                  <a:cubicBezTo>
                    <a:pt x="243189" y="64159"/>
                    <a:pt x="222354" y="43253"/>
                    <a:pt x="197209" y="43253"/>
                  </a:cubicBezTo>
                  <a:cubicBezTo>
                    <a:pt x="171705" y="43253"/>
                    <a:pt x="150871" y="64159"/>
                    <a:pt x="150871" y="89751"/>
                  </a:cubicBezTo>
                  <a:lnTo>
                    <a:pt x="150871" y="249429"/>
                  </a:lnTo>
                  <a:cubicBezTo>
                    <a:pt x="150871" y="276103"/>
                    <a:pt x="128958" y="298090"/>
                    <a:pt x="102017" y="298090"/>
                  </a:cubicBezTo>
                  <a:cubicBezTo>
                    <a:pt x="75435" y="298090"/>
                    <a:pt x="53523" y="276103"/>
                    <a:pt x="53523" y="249429"/>
                  </a:cubicBezTo>
                  <a:lnTo>
                    <a:pt x="53523" y="238256"/>
                  </a:lnTo>
                  <a:cubicBezTo>
                    <a:pt x="53523" y="233570"/>
                    <a:pt x="57115" y="229605"/>
                    <a:pt x="61785" y="229244"/>
                  </a:cubicBezTo>
                  <a:cubicBezTo>
                    <a:pt x="86930" y="227442"/>
                    <a:pt x="106687" y="205815"/>
                    <a:pt x="106687" y="180224"/>
                  </a:cubicBezTo>
                  <a:cubicBezTo>
                    <a:pt x="106687" y="161841"/>
                    <a:pt x="96629" y="145260"/>
                    <a:pt x="80105" y="136609"/>
                  </a:cubicBezTo>
                  <a:cubicBezTo>
                    <a:pt x="78668" y="135888"/>
                    <a:pt x="77950" y="134446"/>
                    <a:pt x="77950" y="132644"/>
                  </a:cubicBezTo>
                  <a:lnTo>
                    <a:pt x="77950" y="29917"/>
                  </a:lnTo>
                  <a:lnTo>
                    <a:pt x="58911" y="10813"/>
                  </a:lnTo>
                  <a:lnTo>
                    <a:pt x="43465" y="26673"/>
                  </a:lnTo>
                  <a:lnTo>
                    <a:pt x="50649" y="33882"/>
                  </a:lnTo>
                  <a:cubicBezTo>
                    <a:pt x="52446" y="35684"/>
                    <a:pt x="53523" y="38207"/>
                    <a:pt x="53523" y="41091"/>
                  </a:cubicBezTo>
                  <a:cubicBezTo>
                    <a:pt x="53523" y="43614"/>
                    <a:pt x="52446" y="46137"/>
                    <a:pt x="50649" y="48300"/>
                  </a:cubicBezTo>
                  <a:lnTo>
                    <a:pt x="42747" y="56229"/>
                  </a:lnTo>
                  <a:lnTo>
                    <a:pt x="49931" y="63438"/>
                  </a:lnTo>
                  <a:cubicBezTo>
                    <a:pt x="52086" y="65241"/>
                    <a:pt x="52805" y="67764"/>
                    <a:pt x="52805" y="70647"/>
                  </a:cubicBezTo>
                  <a:cubicBezTo>
                    <a:pt x="52805" y="73531"/>
                    <a:pt x="52086" y="76054"/>
                    <a:pt x="49931" y="77856"/>
                  </a:cubicBezTo>
                  <a:lnTo>
                    <a:pt x="42747" y="85426"/>
                  </a:lnTo>
                  <a:lnTo>
                    <a:pt x="49931" y="92635"/>
                  </a:lnTo>
                  <a:cubicBezTo>
                    <a:pt x="54242" y="96600"/>
                    <a:pt x="54242" y="102727"/>
                    <a:pt x="49931" y="107052"/>
                  </a:cubicBezTo>
                  <a:lnTo>
                    <a:pt x="38077" y="118947"/>
                  </a:lnTo>
                  <a:lnTo>
                    <a:pt x="38077" y="132644"/>
                  </a:lnTo>
                  <a:cubicBezTo>
                    <a:pt x="38077" y="134446"/>
                    <a:pt x="36999" y="135888"/>
                    <a:pt x="35562" y="136609"/>
                  </a:cubicBezTo>
                  <a:cubicBezTo>
                    <a:pt x="19038" y="145260"/>
                    <a:pt x="8980" y="161841"/>
                    <a:pt x="8980" y="180224"/>
                  </a:cubicBezTo>
                  <a:cubicBezTo>
                    <a:pt x="8980" y="200048"/>
                    <a:pt x="20834" y="217710"/>
                    <a:pt x="38795" y="225640"/>
                  </a:cubicBezTo>
                  <a:cubicBezTo>
                    <a:pt x="41310" y="226361"/>
                    <a:pt x="42028" y="229244"/>
                    <a:pt x="41310" y="231768"/>
                  </a:cubicBezTo>
                  <a:cubicBezTo>
                    <a:pt x="40232" y="233570"/>
                    <a:pt x="37718" y="234651"/>
                    <a:pt x="35562" y="233930"/>
                  </a:cubicBezTo>
                  <a:cubicBezTo>
                    <a:pt x="14009" y="224919"/>
                    <a:pt x="0" y="203653"/>
                    <a:pt x="0" y="180224"/>
                  </a:cubicBezTo>
                  <a:cubicBezTo>
                    <a:pt x="0" y="159318"/>
                    <a:pt x="11136" y="140214"/>
                    <a:pt x="29096" y="130121"/>
                  </a:cubicBezTo>
                  <a:lnTo>
                    <a:pt x="29096" y="117145"/>
                  </a:lnTo>
                  <a:cubicBezTo>
                    <a:pt x="29096" y="116064"/>
                    <a:pt x="29456" y="114622"/>
                    <a:pt x="30533" y="113901"/>
                  </a:cubicBezTo>
                  <a:lnTo>
                    <a:pt x="43824" y="100564"/>
                  </a:lnTo>
                  <a:cubicBezTo>
                    <a:pt x="44184" y="100204"/>
                    <a:pt x="44184" y="99483"/>
                    <a:pt x="43824" y="99123"/>
                  </a:cubicBezTo>
                  <a:lnTo>
                    <a:pt x="33048" y="88309"/>
                  </a:lnTo>
                  <a:cubicBezTo>
                    <a:pt x="32688" y="87588"/>
                    <a:pt x="31970" y="86867"/>
                    <a:pt x="31970" y="85786"/>
                  </a:cubicBezTo>
                  <a:cubicBezTo>
                    <a:pt x="31611" y="84344"/>
                    <a:pt x="31970" y="82903"/>
                    <a:pt x="33048" y="81821"/>
                  </a:cubicBezTo>
                  <a:lnTo>
                    <a:pt x="43824" y="71368"/>
                  </a:lnTo>
                  <a:cubicBezTo>
                    <a:pt x="43824" y="71008"/>
                    <a:pt x="43824" y="71008"/>
                    <a:pt x="43824" y="70647"/>
                  </a:cubicBezTo>
                  <a:lnTo>
                    <a:pt x="43824" y="69926"/>
                  </a:lnTo>
                  <a:lnTo>
                    <a:pt x="33048" y="59113"/>
                  </a:lnTo>
                  <a:cubicBezTo>
                    <a:pt x="31611" y="57671"/>
                    <a:pt x="31611" y="54427"/>
                    <a:pt x="33048" y="52985"/>
                  </a:cubicBezTo>
                  <a:lnTo>
                    <a:pt x="44184" y="41812"/>
                  </a:lnTo>
                  <a:cubicBezTo>
                    <a:pt x="44543" y="41451"/>
                    <a:pt x="44543" y="40730"/>
                    <a:pt x="44184" y="40370"/>
                  </a:cubicBezTo>
                  <a:lnTo>
                    <a:pt x="33407" y="29917"/>
                  </a:lnTo>
                  <a:cubicBezTo>
                    <a:pt x="32688" y="28835"/>
                    <a:pt x="32329" y="27754"/>
                    <a:pt x="32329" y="26673"/>
                  </a:cubicBezTo>
                  <a:cubicBezTo>
                    <a:pt x="32329" y="25231"/>
                    <a:pt x="32688" y="24150"/>
                    <a:pt x="33407" y="23429"/>
                  </a:cubicBezTo>
                  <a:lnTo>
                    <a:pt x="55679" y="1081"/>
                  </a:lnTo>
                  <a:cubicBezTo>
                    <a:pt x="56397" y="360"/>
                    <a:pt x="57834" y="0"/>
                    <a:pt x="589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82" name="Freeform 740">
              <a:extLst>
                <a:ext uri="{FF2B5EF4-FFF2-40B4-BE49-F238E27FC236}">
                  <a16:creationId xmlns:a16="http://schemas.microsoft.com/office/drawing/2014/main" id="{01D02CDA-3438-C236-21FA-74FDA9A24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3786" y="4678160"/>
              <a:ext cx="391069" cy="380669"/>
            </a:xfrm>
            <a:custGeom>
              <a:avLst/>
              <a:gdLst/>
              <a:ahLst/>
              <a:cxnLst/>
              <a:rect l="0" t="0" r="r" b="b"/>
              <a:pathLst>
                <a:path w="298090" h="290302">
                  <a:moveTo>
                    <a:pt x="23019" y="206348"/>
                  </a:moveTo>
                  <a:cubicBezTo>
                    <a:pt x="25982" y="206348"/>
                    <a:pt x="28205" y="208647"/>
                    <a:pt x="28205" y="211713"/>
                  </a:cubicBezTo>
                  <a:cubicBezTo>
                    <a:pt x="28205" y="214779"/>
                    <a:pt x="25982" y="217078"/>
                    <a:pt x="23019" y="217078"/>
                  </a:cubicBezTo>
                  <a:cubicBezTo>
                    <a:pt x="20055" y="217078"/>
                    <a:pt x="17462" y="214779"/>
                    <a:pt x="17462" y="211713"/>
                  </a:cubicBezTo>
                  <a:cubicBezTo>
                    <a:pt x="17462" y="208647"/>
                    <a:pt x="20055" y="206348"/>
                    <a:pt x="23019" y="206348"/>
                  </a:cubicBezTo>
                  <a:close/>
                  <a:moveTo>
                    <a:pt x="47162" y="195228"/>
                  </a:moveTo>
                  <a:lnTo>
                    <a:pt x="47162" y="268694"/>
                  </a:lnTo>
                  <a:cubicBezTo>
                    <a:pt x="67683" y="275177"/>
                    <a:pt x="189367" y="307588"/>
                    <a:pt x="281890" y="234482"/>
                  </a:cubicBezTo>
                  <a:cubicBezTo>
                    <a:pt x="283690" y="233042"/>
                    <a:pt x="289090" y="228720"/>
                    <a:pt x="289090" y="224759"/>
                  </a:cubicBezTo>
                  <a:cubicBezTo>
                    <a:pt x="289090" y="223678"/>
                    <a:pt x="289090" y="222238"/>
                    <a:pt x="286570" y="220437"/>
                  </a:cubicBezTo>
                  <a:cubicBezTo>
                    <a:pt x="284770" y="218997"/>
                    <a:pt x="275769" y="222598"/>
                    <a:pt x="266769" y="226559"/>
                  </a:cubicBezTo>
                  <a:cubicBezTo>
                    <a:pt x="252009" y="232682"/>
                    <a:pt x="229328" y="242405"/>
                    <a:pt x="195847" y="249247"/>
                  </a:cubicBezTo>
                  <a:cubicBezTo>
                    <a:pt x="188287" y="251768"/>
                    <a:pt x="177846" y="253209"/>
                    <a:pt x="164166" y="253209"/>
                  </a:cubicBezTo>
                  <a:cubicBezTo>
                    <a:pt x="153005" y="253209"/>
                    <a:pt x="139685" y="252489"/>
                    <a:pt x="123844" y="250328"/>
                  </a:cubicBezTo>
                  <a:cubicBezTo>
                    <a:pt x="121684" y="249968"/>
                    <a:pt x="119524" y="247807"/>
                    <a:pt x="120244" y="245286"/>
                  </a:cubicBezTo>
                  <a:cubicBezTo>
                    <a:pt x="120244" y="242765"/>
                    <a:pt x="122764" y="241325"/>
                    <a:pt x="125284" y="241325"/>
                  </a:cubicBezTo>
                  <a:cubicBezTo>
                    <a:pt x="165966" y="246727"/>
                    <a:pt x="184326" y="243846"/>
                    <a:pt x="192967" y="240604"/>
                  </a:cubicBezTo>
                  <a:cubicBezTo>
                    <a:pt x="201247" y="237363"/>
                    <a:pt x="201247" y="233402"/>
                    <a:pt x="201607" y="231601"/>
                  </a:cubicBezTo>
                  <a:cubicBezTo>
                    <a:pt x="201607" y="226199"/>
                    <a:pt x="200527" y="222238"/>
                    <a:pt x="198367" y="219717"/>
                  </a:cubicBezTo>
                  <a:cubicBezTo>
                    <a:pt x="195127" y="216476"/>
                    <a:pt x="189727" y="216476"/>
                    <a:pt x="189727" y="216476"/>
                  </a:cubicBezTo>
                  <a:cubicBezTo>
                    <a:pt x="145445" y="217196"/>
                    <a:pt x="137525" y="212515"/>
                    <a:pt x="128165" y="207113"/>
                  </a:cubicBezTo>
                  <a:cubicBezTo>
                    <a:pt x="119164" y="201710"/>
                    <a:pt x="108724" y="195948"/>
                    <a:pt x="47162" y="195228"/>
                  </a:cubicBezTo>
                  <a:close/>
                  <a:moveTo>
                    <a:pt x="9000" y="195228"/>
                  </a:moveTo>
                  <a:lnTo>
                    <a:pt x="9000" y="267614"/>
                  </a:lnTo>
                  <a:lnTo>
                    <a:pt x="38162" y="267614"/>
                  </a:lnTo>
                  <a:lnTo>
                    <a:pt x="38162" y="195228"/>
                  </a:lnTo>
                  <a:lnTo>
                    <a:pt x="9000" y="195228"/>
                  </a:lnTo>
                  <a:close/>
                  <a:moveTo>
                    <a:pt x="196360" y="174422"/>
                  </a:moveTo>
                  <a:lnTo>
                    <a:pt x="219413" y="189944"/>
                  </a:lnTo>
                  <a:cubicBezTo>
                    <a:pt x="221541" y="191708"/>
                    <a:pt x="221896" y="194177"/>
                    <a:pt x="220477" y="196294"/>
                  </a:cubicBezTo>
                  <a:cubicBezTo>
                    <a:pt x="219768" y="197705"/>
                    <a:pt x="218349" y="198058"/>
                    <a:pt x="216930" y="198058"/>
                  </a:cubicBezTo>
                  <a:cubicBezTo>
                    <a:pt x="215866" y="198058"/>
                    <a:pt x="215157" y="198058"/>
                    <a:pt x="214448" y="197705"/>
                  </a:cubicBezTo>
                  <a:lnTo>
                    <a:pt x="191395" y="181830"/>
                  </a:lnTo>
                  <a:cubicBezTo>
                    <a:pt x="189622" y="180772"/>
                    <a:pt x="188912" y="177597"/>
                    <a:pt x="190331" y="175833"/>
                  </a:cubicBezTo>
                  <a:cubicBezTo>
                    <a:pt x="191750" y="173716"/>
                    <a:pt x="194587" y="173011"/>
                    <a:pt x="196360" y="174422"/>
                  </a:cubicBezTo>
                  <a:close/>
                  <a:moveTo>
                    <a:pt x="110688" y="149051"/>
                  </a:moveTo>
                  <a:lnTo>
                    <a:pt x="157480" y="181828"/>
                  </a:lnTo>
                  <a:cubicBezTo>
                    <a:pt x="159623" y="182909"/>
                    <a:pt x="159980" y="186151"/>
                    <a:pt x="158908" y="187951"/>
                  </a:cubicBezTo>
                  <a:cubicBezTo>
                    <a:pt x="157837" y="189392"/>
                    <a:pt x="156408" y="190113"/>
                    <a:pt x="154979" y="190113"/>
                  </a:cubicBezTo>
                  <a:cubicBezTo>
                    <a:pt x="154265" y="190113"/>
                    <a:pt x="153551" y="189752"/>
                    <a:pt x="152479" y="189032"/>
                  </a:cubicBezTo>
                  <a:lnTo>
                    <a:pt x="105688" y="156615"/>
                  </a:lnTo>
                  <a:cubicBezTo>
                    <a:pt x="103544" y="155175"/>
                    <a:pt x="103187" y="152293"/>
                    <a:pt x="104259" y="150492"/>
                  </a:cubicBezTo>
                  <a:cubicBezTo>
                    <a:pt x="105688" y="148331"/>
                    <a:pt x="108545" y="147611"/>
                    <a:pt x="110688" y="149051"/>
                  </a:cubicBezTo>
                  <a:close/>
                  <a:moveTo>
                    <a:pt x="155085" y="144259"/>
                  </a:moveTo>
                  <a:lnTo>
                    <a:pt x="178138" y="159781"/>
                  </a:lnTo>
                  <a:cubicBezTo>
                    <a:pt x="180266" y="161545"/>
                    <a:pt x="180621" y="164014"/>
                    <a:pt x="179202" y="166131"/>
                  </a:cubicBezTo>
                  <a:cubicBezTo>
                    <a:pt x="178138" y="167542"/>
                    <a:pt x="177074" y="167895"/>
                    <a:pt x="175655" y="167895"/>
                  </a:cubicBezTo>
                  <a:cubicBezTo>
                    <a:pt x="174591" y="167895"/>
                    <a:pt x="173882" y="167895"/>
                    <a:pt x="173173" y="167542"/>
                  </a:cubicBezTo>
                  <a:lnTo>
                    <a:pt x="150120" y="151667"/>
                  </a:lnTo>
                  <a:cubicBezTo>
                    <a:pt x="147992" y="150256"/>
                    <a:pt x="147637" y="147434"/>
                    <a:pt x="148701" y="145670"/>
                  </a:cubicBezTo>
                  <a:cubicBezTo>
                    <a:pt x="150475" y="143553"/>
                    <a:pt x="152957" y="142848"/>
                    <a:pt x="155085" y="144259"/>
                  </a:cubicBezTo>
                  <a:close/>
                  <a:moveTo>
                    <a:pt x="229742" y="137017"/>
                  </a:moveTo>
                  <a:cubicBezTo>
                    <a:pt x="229385" y="139922"/>
                    <a:pt x="228315" y="142464"/>
                    <a:pt x="226888" y="144643"/>
                  </a:cubicBezTo>
                  <a:cubicBezTo>
                    <a:pt x="225104" y="146822"/>
                    <a:pt x="223320" y="148638"/>
                    <a:pt x="220823" y="150453"/>
                  </a:cubicBezTo>
                  <a:cubicBezTo>
                    <a:pt x="221537" y="152995"/>
                    <a:pt x="222964" y="155174"/>
                    <a:pt x="225461" y="156627"/>
                  </a:cubicBezTo>
                  <a:cubicBezTo>
                    <a:pt x="230099" y="160258"/>
                    <a:pt x="236877" y="158806"/>
                    <a:pt x="240087" y="154085"/>
                  </a:cubicBezTo>
                  <a:cubicBezTo>
                    <a:pt x="243655" y="149001"/>
                    <a:pt x="242228" y="142464"/>
                    <a:pt x="237590" y="139196"/>
                  </a:cubicBezTo>
                  <a:cubicBezTo>
                    <a:pt x="235093" y="137380"/>
                    <a:pt x="232596" y="136654"/>
                    <a:pt x="229742" y="137017"/>
                  </a:cubicBezTo>
                  <a:close/>
                  <a:moveTo>
                    <a:pt x="210478" y="122491"/>
                  </a:moveTo>
                  <a:cubicBezTo>
                    <a:pt x="210121" y="122491"/>
                    <a:pt x="209408" y="122491"/>
                    <a:pt x="208694" y="122854"/>
                  </a:cubicBezTo>
                  <a:cubicBezTo>
                    <a:pt x="205840" y="123217"/>
                    <a:pt x="203343" y="125033"/>
                    <a:pt x="201916" y="127212"/>
                  </a:cubicBezTo>
                  <a:cubicBezTo>
                    <a:pt x="200132" y="129754"/>
                    <a:pt x="199419" y="132296"/>
                    <a:pt x="200132" y="135564"/>
                  </a:cubicBezTo>
                  <a:cubicBezTo>
                    <a:pt x="200489" y="138106"/>
                    <a:pt x="202273" y="140648"/>
                    <a:pt x="204413" y="142101"/>
                  </a:cubicBezTo>
                  <a:cubicBezTo>
                    <a:pt x="206910" y="143917"/>
                    <a:pt x="209764" y="144643"/>
                    <a:pt x="212618" y="143917"/>
                  </a:cubicBezTo>
                  <a:cubicBezTo>
                    <a:pt x="215115" y="143554"/>
                    <a:pt x="217613" y="141738"/>
                    <a:pt x="219396" y="139559"/>
                  </a:cubicBezTo>
                  <a:cubicBezTo>
                    <a:pt x="220823" y="137017"/>
                    <a:pt x="221537" y="134112"/>
                    <a:pt x="221180" y="131206"/>
                  </a:cubicBezTo>
                  <a:cubicBezTo>
                    <a:pt x="220467" y="128664"/>
                    <a:pt x="219040" y="126122"/>
                    <a:pt x="216542" y="124670"/>
                  </a:cubicBezTo>
                  <a:cubicBezTo>
                    <a:pt x="214759" y="123217"/>
                    <a:pt x="212618" y="122491"/>
                    <a:pt x="210478" y="122491"/>
                  </a:cubicBezTo>
                  <a:close/>
                  <a:moveTo>
                    <a:pt x="112223" y="115684"/>
                  </a:moveTo>
                  <a:lnTo>
                    <a:pt x="135275" y="131206"/>
                  </a:lnTo>
                  <a:cubicBezTo>
                    <a:pt x="137048" y="132970"/>
                    <a:pt x="137758" y="135439"/>
                    <a:pt x="136339" y="137556"/>
                  </a:cubicBezTo>
                  <a:cubicBezTo>
                    <a:pt x="135275" y="138967"/>
                    <a:pt x="133856" y="139320"/>
                    <a:pt x="132793" y="139320"/>
                  </a:cubicBezTo>
                  <a:cubicBezTo>
                    <a:pt x="131729" y="139320"/>
                    <a:pt x="130665" y="139320"/>
                    <a:pt x="130310" y="138614"/>
                  </a:cubicBezTo>
                  <a:lnTo>
                    <a:pt x="107258" y="123092"/>
                  </a:lnTo>
                  <a:cubicBezTo>
                    <a:pt x="105130" y="121681"/>
                    <a:pt x="104775" y="118859"/>
                    <a:pt x="106194" y="116742"/>
                  </a:cubicBezTo>
                  <a:cubicBezTo>
                    <a:pt x="107612" y="114978"/>
                    <a:pt x="110095" y="114273"/>
                    <a:pt x="112223" y="115684"/>
                  </a:cubicBezTo>
                  <a:close/>
                  <a:moveTo>
                    <a:pt x="206910" y="113775"/>
                  </a:moveTo>
                  <a:cubicBezTo>
                    <a:pt x="212261" y="112686"/>
                    <a:pt x="217256" y="113775"/>
                    <a:pt x="221894" y="116680"/>
                  </a:cubicBezTo>
                  <a:cubicBezTo>
                    <a:pt x="225461" y="119586"/>
                    <a:pt x="228315" y="123580"/>
                    <a:pt x="229385" y="128301"/>
                  </a:cubicBezTo>
                  <a:cubicBezTo>
                    <a:pt x="234023" y="127575"/>
                    <a:pt x="238304" y="128664"/>
                    <a:pt x="242585" y="131206"/>
                  </a:cubicBezTo>
                  <a:cubicBezTo>
                    <a:pt x="251146" y="137743"/>
                    <a:pt x="253644" y="150090"/>
                    <a:pt x="247579" y="159169"/>
                  </a:cubicBezTo>
                  <a:cubicBezTo>
                    <a:pt x="243655" y="164979"/>
                    <a:pt x="237590" y="167885"/>
                    <a:pt x="231169" y="167885"/>
                  </a:cubicBezTo>
                  <a:cubicBezTo>
                    <a:pt x="227245" y="167885"/>
                    <a:pt x="223677" y="166795"/>
                    <a:pt x="220110" y="164253"/>
                  </a:cubicBezTo>
                  <a:cubicBezTo>
                    <a:pt x="216542" y="161711"/>
                    <a:pt x="213688" y="157716"/>
                    <a:pt x="212618" y="152995"/>
                  </a:cubicBezTo>
                  <a:cubicBezTo>
                    <a:pt x="211905" y="152995"/>
                    <a:pt x="211191" y="153359"/>
                    <a:pt x="210478" y="153359"/>
                  </a:cubicBezTo>
                  <a:cubicBezTo>
                    <a:pt x="206554" y="153359"/>
                    <a:pt x="202986" y="151906"/>
                    <a:pt x="199419" y="150090"/>
                  </a:cubicBezTo>
                  <a:cubicBezTo>
                    <a:pt x="195138" y="146822"/>
                    <a:pt x="192284" y="142101"/>
                    <a:pt x="191214" y="137017"/>
                  </a:cubicBezTo>
                  <a:cubicBezTo>
                    <a:pt x="190500" y="131933"/>
                    <a:pt x="191570" y="126485"/>
                    <a:pt x="194424" y="122128"/>
                  </a:cubicBezTo>
                  <a:cubicBezTo>
                    <a:pt x="197635" y="117770"/>
                    <a:pt x="201916" y="114865"/>
                    <a:pt x="206910" y="113775"/>
                  </a:cubicBezTo>
                  <a:close/>
                  <a:moveTo>
                    <a:pt x="53474" y="110936"/>
                  </a:moveTo>
                  <a:lnTo>
                    <a:pt x="89242" y="135883"/>
                  </a:lnTo>
                  <a:cubicBezTo>
                    <a:pt x="91367" y="137308"/>
                    <a:pt x="91721" y="139803"/>
                    <a:pt x="90305" y="141941"/>
                  </a:cubicBezTo>
                  <a:cubicBezTo>
                    <a:pt x="89596" y="143367"/>
                    <a:pt x="88180" y="144079"/>
                    <a:pt x="86763" y="144079"/>
                  </a:cubicBezTo>
                  <a:cubicBezTo>
                    <a:pt x="86055" y="144079"/>
                    <a:pt x="84992" y="143723"/>
                    <a:pt x="84284" y="143010"/>
                  </a:cubicBezTo>
                  <a:lnTo>
                    <a:pt x="48516" y="118420"/>
                  </a:lnTo>
                  <a:cubicBezTo>
                    <a:pt x="46391" y="116995"/>
                    <a:pt x="46037" y="114144"/>
                    <a:pt x="47100" y="112005"/>
                  </a:cubicBezTo>
                  <a:cubicBezTo>
                    <a:pt x="48516" y="109867"/>
                    <a:pt x="51349" y="109511"/>
                    <a:pt x="53474" y="110936"/>
                  </a:cubicBezTo>
                  <a:close/>
                  <a:moveTo>
                    <a:pt x="70000" y="87109"/>
                  </a:moveTo>
                  <a:lnTo>
                    <a:pt x="93529" y="102631"/>
                  </a:lnTo>
                  <a:cubicBezTo>
                    <a:pt x="95734" y="104042"/>
                    <a:pt x="96470" y="106864"/>
                    <a:pt x="94999" y="108981"/>
                  </a:cubicBezTo>
                  <a:cubicBezTo>
                    <a:pt x="93896" y="110392"/>
                    <a:pt x="92426" y="110745"/>
                    <a:pt x="90955" y="110745"/>
                  </a:cubicBezTo>
                  <a:cubicBezTo>
                    <a:pt x="90220" y="110745"/>
                    <a:pt x="89117" y="110745"/>
                    <a:pt x="88382" y="110039"/>
                  </a:cubicBezTo>
                  <a:lnTo>
                    <a:pt x="64486" y="94517"/>
                  </a:lnTo>
                  <a:cubicBezTo>
                    <a:pt x="62648" y="93106"/>
                    <a:pt x="61912" y="90284"/>
                    <a:pt x="63383" y="88167"/>
                  </a:cubicBezTo>
                  <a:cubicBezTo>
                    <a:pt x="65221" y="86403"/>
                    <a:pt x="67794" y="85698"/>
                    <a:pt x="70000" y="87109"/>
                  </a:cubicBezTo>
                  <a:close/>
                  <a:moveTo>
                    <a:pt x="103501" y="46963"/>
                  </a:moveTo>
                  <a:cubicBezTo>
                    <a:pt x="102791" y="46963"/>
                    <a:pt x="102081" y="47324"/>
                    <a:pt x="101726" y="47686"/>
                  </a:cubicBezTo>
                  <a:lnTo>
                    <a:pt x="92138" y="61776"/>
                  </a:lnTo>
                  <a:cubicBezTo>
                    <a:pt x="91783" y="62860"/>
                    <a:pt x="91783" y="63221"/>
                    <a:pt x="91783" y="63582"/>
                  </a:cubicBezTo>
                  <a:cubicBezTo>
                    <a:pt x="92138" y="63944"/>
                    <a:pt x="92138" y="64666"/>
                    <a:pt x="92848" y="65028"/>
                  </a:cubicBezTo>
                  <a:lnTo>
                    <a:pt x="112734" y="79118"/>
                  </a:lnTo>
                  <a:cubicBezTo>
                    <a:pt x="113444" y="79479"/>
                    <a:pt x="114154" y="79479"/>
                    <a:pt x="114509" y="79479"/>
                  </a:cubicBezTo>
                  <a:cubicBezTo>
                    <a:pt x="114864" y="79118"/>
                    <a:pt x="115219" y="79118"/>
                    <a:pt x="115930" y="78395"/>
                  </a:cubicBezTo>
                  <a:lnTo>
                    <a:pt x="125517" y="64305"/>
                  </a:lnTo>
                  <a:cubicBezTo>
                    <a:pt x="125872" y="63221"/>
                    <a:pt x="125872" y="62137"/>
                    <a:pt x="124807" y="61053"/>
                  </a:cubicBezTo>
                  <a:lnTo>
                    <a:pt x="104566" y="47324"/>
                  </a:lnTo>
                  <a:cubicBezTo>
                    <a:pt x="104211" y="46963"/>
                    <a:pt x="103856" y="46963"/>
                    <a:pt x="103501" y="46963"/>
                  </a:cubicBezTo>
                  <a:close/>
                  <a:moveTo>
                    <a:pt x="109893" y="39737"/>
                  </a:moveTo>
                  <a:lnTo>
                    <a:pt x="129778" y="53828"/>
                  </a:lnTo>
                  <a:cubicBezTo>
                    <a:pt x="135105" y="57441"/>
                    <a:pt x="136170" y="64305"/>
                    <a:pt x="132619" y="69363"/>
                  </a:cubicBezTo>
                  <a:lnTo>
                    <a:pt x="123387" y="83453"/>
                  </a:lnTo>
                  <a:cubicBezTo>
                    <a:pt x="121611" y="85982"/>
                    <a:pt x="119125" y="87789"/>
                    <a:pt x="116285" y="88511"/>
                  </a:cubicBezTo>
                  <a:cubicBezTo>
                    <a:pt x="115219" y="88511"/>
                    <a:pt x="114864" y="88511"/>
                    <a:pt x="114154" y="88511"/>
                  </a:cubicBezTo>
                  <a:cubicBezTo>
                    <a:pt x="111668" y="88511"/>
                    <a:pt x="109893" y="87789"/>
                    <a:pt x="107762" y="86344"/>
                  </a:cubicBezTo>
                  <a:lnTo>
                    <a:pt x="87877" y="72253"/>
                  </a:lnTo>
                  <a:cubicBezTo>
                    <a:pt x="85391" y="70808"/>
                    <a:pt x="83616" y="68279"/>
                    <a:pt x="82905" y="65028"/>
                  </a:cubicBezTo>
                  <a:cubicBezTo>
                    <a:pt x="82550" y="62137"/>
                    <a:pt x="83260" y="59247"/>
                    <a:pt x="85036" y="56718"/>
                  </a:cubicBezTo>
                  <a:lnTo>
                    <a:pt x="94269" y="42628"/>
                  </a:lnTo>
                  <a:cubicBezTo>
                    <a:pt x="97819" y="37570"/>
                    <a:pt x="104566" y="36486"/>
                    <a:pt x="109893" y="39737"/>
                  </a:cubicBezTo>
                  <a:close/>
                  <a:moveTo>
                    <a:pt x="97429" y="399"/>
                  </a:moveTo>
                  <a:cubicBezTo>
                    <a:pt x="103144" y="-681"/>
                    <a:pt x="109264" y="399"/>
                    <a:pt x="114484" y="4000"/>
                  </a:cubicBezTo>
                  <a:lnTo>
                    <a:pt x="281530" y="118521"/>
                  </a:lnTo>
                  <a:cubicBezTo>
                    <a:pt x="291970" y="125723"/>
                    <a:pt x="294490" y="139768"/>
                    <a:pt x="287290" y="150212"/>
                  </a:cubicBezTo>
                  <a:lnTo>
                    <a:pt x="253809" y="199189"/>
                  </a:lnTo>
                  <a:cubicBezTo>
                    <a:pt x="263169" y="195228"/>
                    <a:pt x="269649" y="194148"/>
                    <a:pt x="274329" y="197389"/>
                  </a:cubicBezTo>
                  <a:cubicBezTo>
                    <a:pt x="279010" y="200990"/>
                    <a:pt x="280090" y="205311"/>
                    <a:pt x="280090" y="208193"/>
                  </a:cubicBezTo>
                  <a:cubicBezTo>
                    <a:pt x="280450" y="209273"/>
                    <a:pt x="280090" y="210714"/>
                    <a:pt x="279730" y="211794"/>
                  </a:cubicBezTo>
                  <a:cubicBezTo>
                    <a:pt x="285130" y="210714"/>
                    <a:pt x="289090" y="210714"/>
                    <a:pt x="292330" y="213595"/>
                  </a:cubicBezTo>
                  <a:cubicBezTo>
                    <a:pt x="297370" y="217556"/>
                    <a:pt x="298090" y="222238"/>
                    <a:pt x="298090" y="225119"/>
                  </a:cubicBezTo>
                  <a:cubicBezTo>
                    <a:pt x="297370" y="234122"/>
                    <a:pt x="288010" y="240965"/>
                    <a:pt x="286930" y="241685"/>
                  </a:cubicBezTo>
                  <a:cubicBezTo>
                    <a:pt x="238688" y="279858"/>
                    <a:pt x="182166" y="290302"/>
                    <a:pt x="135725" y="290302"/>
                  </a:cubicBezTo>
                  <a:cubicBezTo>
                    <a:pt x="86043" y="290302"/>
                    <a:pt x="47522" y="278418"/>
                    <a:pt x="41762" y="276617"/>
                  </a:cubicBezTo>
                  <a:lnTo>
                    <a:pt x="4680" y="276617"/>
                  </a:lnTo>
                  <a:cubicBezTo>
                    <a:pt x="2160" y="276617"/>
                    <a:pt x="0" y="274817"/>
                    <a:pt x="0" y="272296"/>
                  </a:cubicBezTo>
                  <a:lnTo>
                    <a:pt x="0" y="190906"/>
                  </a:lnTo>
                  <a:cubicBezTo>
                    <a:pt x="0" y="188385"/>
                    <a:pt x="2160" y="186585"/>
                    <a:pt x="4680" y="186585"/>
                  </a:cubicBezTo>
                  <a:lnTo>
                    <a:pt x="42482" y="186585"/>
                  </a:lnTo>
                  <a:cubicBezTo>
                    <a:pt x="110524" y="186585"/>
                    <a:pt x="122404" y="193427"/>
                    <a:pt x="132485" y="199549"/>
                  </a:cubicBezTo>
                  <a:cubicBezTo>
                    <a:pt x="140765" y="204231"/>
                    <a:pt x="147965" y="208193"/>
                    <a:pt x="189367" y="207473"/>
                  </a:cubicBezTo>
                  <a:cubicBezTo>
                    <a:pt x="189367" y="207473"/>
                    <a:pt x="198367" y="207113"/>
                    <a:pt x="204847" y="213235"/>
                  </a:cubicBezTo>
                  <a:cubicBezTo>
                    <a:pt x="208807" y="217916"/>
                    <a:pt x="210967" y="224039"/>
                    <a:pt x="210247" y="232322"/>
                  </a:cubicBezTo>
                  <a:cubicBezTo>
                    <a:pt x="210247" y="233762"/>
                    <a:pt x="210247" y="235203"/>
                    <a:pt x="209527" y="236643"/>
                  </a:cubicBezTo>
                  <a:cubicBezTo>
                    <a:pt x="234008" y="230881"/>
                    <a:pt x="250929" y="223318"/>
                    <a:pt x="263169" y="218277"/>
                  </a:cubicBezTo>
                  <a:cubicBezTo>
                    <a:pt x="264249" y="217916"/>
                    <a:pt x="264969" y="217196"/>
                    <a:pt x="266409" y="216836"/>
                  </a:cubicBezTo>
                  <a:cubicBezTo>
                    <a:pt x="269289" y="213595"/>
                    <a:pt x="271449" y="210714"/>
                    <a:pt x="271449" y="208553"/>
                  </a:cubicBezTo>
                  <a:cubicBezTo>
                    <a:pt x="271449" y="208193"/>
                    <a:pt x="271089" y="206752"/>
                    <a:pt x="268569" y="204591"/>
                  </a:cubicBezTo>
                  <a:cubicBezTo>
                    <a:pt x="266409" y="203511"/>
                    <a:pt x="255249" y="208193"/>
                    <a:pt x="246969" y="211794"/>
                  </a:cubicBezTo>
                  <a:lnTo>
                    <a:pt x="244088" y="212875"/>
                  </a:lnTo>
                  <a:lnTo>
                    <a:pt x="240488" y="217916"/>
                  </a:lnTo>
                  <a:cubicBezTo>
                    <a:pt x="239768" y="219717"/>
                    <a:pt x="238328" y="220077"/>
                    <a:pt x="236888" y="220077"/>
                  </a:cubicBezTo>
                  <a:cubicBezTo>
                    <a:pt x="235808" y="220077"/>
                    <a:pt x="235088" y="220077"/>
                    <a:pt x="234728" y="219357"/>
                  </a:cubicBezTo>
                  <a:cubicBezTo>
                    <a:pt x="232208" y="217916"/>
                    <a:pt x="231848" y="215035"/>
                    <a:pt x="233288" y="212875"/>
                  </a:cubicBezTo>
                  <a:lnTo>
                    <a:pt x="279730" y="145170"/>
                  </a:lnTo>
                  <a:cubicBezTo>
                    <a:pt x="284050" y="139048"/>
                    <a:pt x="282610" y="130405"/>
                    <a:pt x="276489" y="126083"/>
                  </a:cubicBezTo>
                  <a:lnTo>
                    <a:pt x="109444" y="11563"/>
                  </a:lnTo>
                  <a:cubicBezTo>
                    <a:pt x="103324" y="7241"/>
                    <a:pt x="94683" y="8682"/>
                    <a:pt x="90363" y="15164"/>
                  </a:cubicBezTo>
                  <a:lnTo>
                    <a:pt x="23401" y="112759"/>
                  </a:lnTo>
                  <a:cubicBezTo>
                    <a:pt x="19081" y="118881"/>
                    <a:pt x="20521" y="127524"/>
                    <a:pt x="27001" y="131846"/>
                  </a:cubicBezTo>
                  <a:lnTo>
                    <a:pt x="84963" y="171460"/>
                  </a:lnTo>
                  <a:cubicBezTo>
                    <a:pt x="86763" y="172900"/>
                    <a:pt x="87483" y="175781"/>
                    <a:pt x="86043" y="177942"/>
                  </a:cubicBezTo>
                  <a:cubicBezTo>
                    <a:pt x="84603" y="180103"/>
                    <a:pt x="81723" y="180463"/>
                    <a:pt x="79563" y="179022"/>
                  </a:cubicBezTo>
                  <a:lnTo>
                    <a:pt x="21601" y="139048"/>
                  </a:lnTo>
                  <a:cubicBezTo>
                    <a:pt x="11520" y="132206"/>
                    <a:pt x="8640" y="118161"/>
                    <a:pt x="15840" y="107717"/>
                  </a:cubicBezTo>
                  <a:lnTo>
                    <a:pt x="82803" y="9762"/>
                  </a:lnTo>
                  <a:cubicBezTo>
                    <a:pt x="86403" y="4721"/>
                    <a:pt x="91713" y="1479"/>
                    <a:pt x="97429" y="3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83" name="Freeform 749">
              <a:extLst>
                <a:ext uri="{FF2B5EF4-FFF2-40B4-BE49-F238E27FC236}">
                  <a16:creationId xmlns:a16="http://schemas.microsoft.com/office/drawing/2014/main" id="{C8431C75-D1AA-5458-C221-2ED708B21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3786" y="5767879"/>
              <a:ext cx="391069" cy="391069"/>
            </a:xfrm>
            <a:custGeom>
              <a:avLst/>
              <a:gdLst/>
              <a:ahLst/>
              <a:cxnLst/>
              <a:rect l="0" t="0" r="r" b="b"/>
              <a:pathLst>
                <a:path w="298090" h="298090">
                  <a:moveTo>
                    <a:pt x="154805" y="248709"/>
                  </a:moveTo>
                  <a:lnTo>
                    <a:pt x="117724" y="285474"/>
                  </a:lnTo>
                  <a:cubicBezTo>
                    <a:pt x="127804" y="287997"/>
                    <a:pt x="138245" y="289079"/>
                    <a:pt x="149045" y="289079"/>
                  </a:cubicBezTo>
                  <a:cubicBezTo>
                    <a:pt x="162726" y="289079"/>
                    <a:pt x="176406" y="286916"/>
                    <a:pt x="189006" y="283311"/>
                  </a:cubicBezTo>
                  <a:lnTo>
                    <a:pt x="154805" y="248709"/>
                  </a:lnTo>
                  <a:close/>
                  <a:moveTo>
                    <a:pt x="208807" y="194642"/>
                  </a:moveTo>
                  <a:lnTo>
                    <a:pt x="160926" y="242221"/>
                  </a:lnTo>
                  <a:lnTo>
                    <a:pt x="198727" y="280067"/>
                  </a:lnTo>
                  <a:cubicBezTo>
                    <a:pt x="220328" y="271417"/>
                    <a:pt x="239408" y="258080"/>
                    <a:pt x="254889" y="240418"/>
                  </a:cubicBezTo>
                  <a:lnTo>
                    <a:pt x="208807" y="194642"/>
                  </a:lnTo>
                  <a:close/>
                  <a:moveTo>
                    <a:pt x="47522" y="141656"/>
                  </a:moveTo>
                  <a:lnTo>
                    <a:pt x="11881" y="177701"/>
                  </a:lnTo>
                  <a:cubicBezTo>
                    <a:pt x="22321" y="227442"/>
                    <a:pt x="59402" y="267812"/>
                    <a:pt x="107644" y="282591"/>
                  </a:cubicBezTo>
                  <a:lnTo>
                    <a:pt x="148325" y="242221"/>
                  </a:lnTo>
                  <a:lnTo>
                    <a:pt x="97203" y="191398"/>
                  </a:lnTo>
                  <a:lnTo>
                    <a:pt x="47522" y="141656"/>
                  </a:lnTo>
                  <a:close/>
                  <a:moveTo>
                    <a:pt x="154805" y="140214"/>
                  </a:moveTo>
                  <a:lnTo>
                    <a:pt x="106924" y="188154"/>
                  </a:lnTo>
                  <a:lnTo>
                    <a:pt x="154805" y="236093"/>
                  </a:lnTo>
                  <a:lnTo>
                    <a:pt x="202327" y="188154"/>
                  </a:lnTo>
                  <a:lnTo>
                    <a:pt x="154805" y="140214"/>
                  </a:lnTo>
                  <a:close/>
                  <a:moveTo>
                    <a:pt x="101884" y="87589"/>
                  </a:moveTo>
                  <a:lnTo>
                    <a:pt x="54002" y="135528"/>
                  </a:lnTo>
                  <a:lnTo>
                    <a:pt x="100443" y="181665"/>
                  </a:lnTo>
                  <a:lnTo>
                    <a:pt x="148325" y="133726"/>
                  </a:lnTo>
                  <a:lnTo>
                    <a:pt x="101884" y="87589"/>
                  </a:lnTo>
                  <a:close/>
                  <a:moveTo>
                    <a:pt x="57602" y="43254"/>
                  </a:moveTo>
                  <a:cubicBezTo>
                    <a:pt x="27721" y="68846"/>
                    <a:pt x="9000" y="106693"/>
                    <a:pt x="9000" y="148865"/>
                  </a:cubicBezTo>
                  <a:cubicBezTo>
                    <a:pt x="9000" y="154992"/>
                    <a:pt x="9360" y="160760"/>
                    <a:pt x="10080" y="166527"/>
                  </a:cubicBezTo>
                  <a:lnTo>
                    <a:pt x="10703" y="165906"/>
                  </a:lnTo>
                  <a:lnTo>
                    <a:pt x="95763" y="81101"/>
                  </a:lnTo>
                  <a:lnTo>
                    <a:pt x="57602" y="43254"/>
                  </a:lnTo>
                  <a:close/>
                  <a:moveTo>
                    <a:pt x="235744" y="40399"/>
                  </a:moveTo>
                  <a:cubicBezTo>
                    <a:pt x="224641" y="40399"/>
                    <a:pt x="215329" y="49408"/>
                    <a:pt x="215329" y="60939"/>
                  </a:cubicBezTo>
                  <a:cubicBezTo>
                    <a:pt x="215329" y="72110"/>
                    <a:pt x="224641" y="81119"/>
                    <a:pt x="235744" y="81119"/>
                  </a:cubicBezTo>
                  <a:cubicBezTo>
                    <a:pt x="246847" y="81119"/>
                    <a:pt x="255801" y="72110"/>
                    <a:pt x="255801" y="60939"/>
                  </a:cubicBezTo>
                  <a:cubicBezTo>
                    <a:pt x="255801" y="49408"/>
                    <a:pt x="246847" y="40399"/>
                    <a:pt x="235744" y="40399"/>
                  </a:cubicBezTo>
                  <a:close/>
                  <a:moveTo>
                    <a:pt x="235744" y="31750"/>
                  </a:moveTo>
                  <a:cubicBezTo>
                    <a:pt x="251861" y="31750"/>
                    <a:pt x="264755" y="44723"/>
                    <a:pt x="264755" y="60939"/>
                  </a:cubicBezTo>
                  <a:cubicBezTo>
                    <a:pt x="264755" y="77155"/>
                    <a:pt x="251861" y="90128"/>
                    <a:pt x="235744" y="90128"/>
                  </a:cubicBezTo>
                  <a:cubicBezTo>
                    <a:pt x="219627" y="90128"/>
                    <a:pt x="206375" y="77155"/>
                    <a:pt x="206375" y="60939"/>
                  </a:cubicBezTo>
                  <a:cubicBezTo>
                    <a:pt x="206375" y="44723"/>
                    <a:pt x="219627" y="31750"/>
                    <a:pt x="235744" y="31750"/>
                  </a:cubicBezTo>
                  <a:close/>
                  <a:moveTo>
                    <a:pt x="235565" y="8633"/>
                  </a:moveTo>
                  <a:cubicBezTo>
                    <a:pt x="206887" y="8633"/>
                    <a:pt x="183587" y="32373"/>
                    <a:pt x="183587" y="61148"/>
                  </a:cubicBezTo>
                  <a:cubicBezTo>
                    <a:pt x="183587" y="97478"/>
                    <a:pt x="223735" y="141720"/>
                    <a:pt x="235565" y="153590"/>
                  </a:cubicBezTo>
                  <a:cubicBezTo>
                    <a:pt x="247036" y="141720"/>
                    <a:pt x="287543" y="97478"/>
                    <a:pt x="287543" y="61148"/>
                  </a:cubicBezTo>
                  <a:cubicBezTo>
                    <a:pt x="287543" y="32373"/>
                    <a:pt x="263884" y="8633"/>
                    <a:pt x="235565" y="8633"/>
                  </a:cubicBezTo>
                  <a:close/>
                  <a:moveTo>
                    <a:pt x="235565" y="0"/>
                  </a:moveTo>
                  <a:cubicBezTo>
                    <a:pt x="268903" y="0"/>
                    <a:pt x="296505" y="27337"/>
                    <a:pt x="296505" y="61148"/>
                  </a:cubicBezTo>
                  <a:cubicBezTo>
                    <a:pt x="296505" y="107549"/>
                    <a:pt x="240942" y="161144"/>
                    <a:pt x="238433" y="163661"/>
                  </a:cubicBezTo>
                  <a:cubicBezTo>
                    <a:pt x="237716" y="164381"/>
                    <a:pt x="236640" y="164741"/>
                    <a:pt x="235565" y="164741"/>
                  </a:cubicBezTo>
                  <a:cubicBezTo>
                    <a:pt x="234131" y="164741"/>
                    <a:pt x="233414" y="164381"/>
                    <a:pt x="232339" y="163661"/>
                  </a:cubicBezTo>
                  <a:cubicBezTo>
                    <a:pt x="230188" y="161144"/>
                    <a:pt x="174625" y="107549"/>
                    <a:pt x="174625" y="61148"/>
                  </a:cubicBezTo>
                  <a:cubicBezTo>
                    <a:pt x="174625" y="27337"/>
                    <a:pt x="201869" y="0"/>
                    <a:pt x="235565" y="0"/>
                  </a:cubicBezTo>
                  <a:close/>
                  <a:moveTo>
                    <a:pt x="149045" y="0"/>
                  </a:moveTo>
                  <a:cubicBezTo>
                    <a:pt x="159485" y="0"/>
                    <a:pt x="170646" y="1082"/>
                    <a:pt x="181086" y="3244"/>
                  </a:cubicBezTo>
                  <a:cubicBezTo>
                    <a:pt x="183606" y="3965"/>
                    <a:pt x="185046" y="6488"/>
                    <a:pt x="184686" y="8651"/>
                  </a:cubicBezTo>
                  <a:cubicBezTo>
                    <a:pt x="183966" y="11174"/>
                    <a:pt x="181806" y="12616"/>
                    <a:pt x="179286" y="12255"/>
                  </a:cubicBezTo>
                  <a:cubicBezTo>
                    <a:pt x="169206" y="10093"/>
                    <a:pt x="159125" y="8651"/>
                    <a:pt x="149045" y="8651"/>
                  </a:cubicBezTo>
                  <a:cubicBezTo>
                    <a:pt x="117364" y="8651"/>
                    <a:pt x="88203" y="19464"/>
                    <a:pt x="64442" y="37487"/>
                  </a:cubicBezTo>
                  <a:lnTo>
                    <a:pt x="154805" y="127598"/>
                  </a:lnTo>
                  <a:lnTo>
                    <a:pt x="171726" y="110297"/>
                  </a:lnTo>
                  <a:cubicBezTo>
                    <a:pt x="173166" y="108855"/>
                    <a:pt x="176046" y="108855"/>
                    <a:pt x="177846" y="110297"/>
                  </a:cubicBezTo>
                  <a:cubicBezTo>
                    <a:pt x="179646" y="112099"/>
                    <a:pt x="179646" y="114983"/>
                    <a:pt x="177846" y="116785"/>
                  </a:cubicBezTo>
                  <a:lnTo>
                    <a:pt x="160926" y="133726"/>
                  </a:lnTo>
                  <a:lnTo>
                    <a:pt x="260649" y="233570"/>
                  </a:lnTo>
                  <a:cubicBezTo>
                    <a:pt x="278290" y="209780"/>
                    <a:pt x="289090" y="180584"/>
                    <a:pt x="289090" y="148865"/>
                  </a:cubicBezTo>
                  <a:cubicBezTo>
                    <a:pt x="289090" y="140935"/>
                    <a:pt x="288370" y="132645"/>
                    <a:pt x="286570" y="124715"/>
                  </a:cubicBezTo>
                  <a:cubicBezTo>
                    <a:pt x="286210" y="122192"/>
                    <a:pt x="288010" y="120029"/>
                    <a:pt x="290530" y="119669"/>
                  </a:cubicBezTo>
                  <a:cubicBezTo>
                    <a:pt x="293050" y="119308"/>
                    <a:pt x="295210" y="120750"/>
                    <a:pt x="295570" y="123273"/>
                  </a:cubicBezTo>
                  <a:cubicBezTo>
                    <a:pt x="297010" y="131563"/>
                    <a:pt x="298090" y="140214"/>
                    <a:pt x="298090" y="148865"/>
                  </a:cubicBezTo>
                  <a:cubicBezTo>
                    <a:pt x="298090" y="231047"/>
                    <a:pt x="231128" y="298090"/>
                    <a:pt x="149045" y="298090"/>
                  </a:cubicBezTo>
                  <a:cubicBezTo>
                    <a:pt x="66962" y="298090"/>
                    <a:pt x="0" y="231047"/>
                    <a:pt x="0" y="148865"/>
                  </a:cubicBezTo>
                  <a:cubicBezTo>
                    <a:pt x="0" y="66683"/>
                    <a:pt x="66962" y="0"/>
                    <a:pt x="1490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CB386E8-0CB9-ECB8-25E4-CA158B1BD61D}"/>
              </a:ext>
            </a:extLst>
          </p:cNvPr>
          <p:cNvGrpSpPr/>
          <p:nvPr/>
        </p:nvGrpSpPr>
        <p:grpSpPr>
          <a:xfrm>
            <a:off x="5377531" y="1251104"/>
            <a:ext cx="1763285" cy="5115787"/>
            <a:chOff x="5227059" y="1328822"/>
            <a:chExt cx="1763285" cy="5115787"/>
          </a:xfrm>
        </p:grpSpPr>
        <p:sp>
          <p:nvSpPr>
            <p:cNvPr id="9" name="Freeform 1">
              <a:extLst>
                <a:ext uri="{FF2B5EF4-FFF2-40B4-BE49-F238E27FC236}">
                  <a16:creationId xmlns:a16="http://schemas.microsoft.com/office/drawing/2014/main" id="{6B070DBF-9F3C-9F94-851C-0F397A22E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4841" y="6193470"/>
              <a:ext cx="322893" cy="251139"/>
            </a:xfrm>
            <a:custGeom>
              <a:avLst/>
              <a:gdLst>
                <a:gd name="T0" fmla="*/ 533 w 1073"/>
                <a:gd name="T1" fmla="*/ 185 h 835"/>
                <a:gd name="T2" fmla="*/ 533 w 1073"/>
                <a:gd name="T3" fmla="*/ 185 h 835"/>
                <a:gd name="T4" fmla="*/ 85 w 1073"/>
                <a:gd name="T5" fmla="*/ 698 h 835"/>
                <a:gd name="T6" fmla="*/ 85 w 1073"/>
                <a:gd name="T7" fmla="*/ 698 h 835"/>
                <a:gd name="T8" fmla="*/ 961 w 1073"/>
                <a:gd name="T9" fmla="*/ 711 h 835"/>
                <a:gd name="T10" fmla="*/ 961 w 1073"/>
                <a:gd name="T11" fmla="*/ 711 h 835"/>
                <a:gd name="T12" fmla="*/ 1001 w 1073"/>
                <a:gd name="T13" fmla="*/ 441 h 835"/>
                <a:gd name="T14" fmla="*/ 1001 w 1073"/>
                <a:gd name="T15" fmla="*/ 441 h 835"/>
                <a:gd name="T16" fmla="*/ 916 w 1073"/>
                <a:gd name="T17" fmla="*/ 107 h 835"/>
                <a:gd name="T18" fmla="*/ 916 w 1073"/>
                <a:gd name="T19" fmla="*/ 107 h 835"/>
                <a:gd name="T20" fmla="*/ 533 w 1073"/>
                <a:gd name="T21" fmla="*/ 18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3" h="835">
                  <a:moveTo>
                    <a:pt x="533" y="185"/>
                  </a:moveTo>
                  <a:lnTo>
                    <a:pt x="533" y="185"/>
                  </a:lnTo>
                  <a:cubicBezTo>
                    <a:pt x="533" y="185"/>
                    <a:pt x="0" y="561"/>
                    <a:pt x="85" y="698"/>
                  </a:cubicBezTo>
                  <a:lnTo>
                    <a:pt x="85" y="698"/>
                  </a:lnTo>
                  <a:cubicBezTo>
                    <a:pt x="169" y="834"/>
                    <a:pt x="961" y="711"/>
                    <a:pt x="961" y="711"/>
                  </a:cubicBezTo>
                  <a:lnTo>
                    <a:pt x="961" y="711"/>
                  </a:lnTo>
                  <a:cubicBezTo>
                    <a:pt x="961" y="711"/>
                    <a:pt x="1072" y="691"/>
                    <a:pt x="1001" y="441"/>
                  </a:cubicBezTo>
                  <a:lnTo>
                    <a:pt x="1001" y="441"/>
                  </a:lnTo>
                  <a:cubicBezTo>
                    <a:pt x="929" y="192"/>
                    <a:pt x="913" y="143"/>
                    <a:pt x="916" y="107"/>
                  </a:cubicBezTo>
                  <a:lnTo>
                    <a:pt x="916" y="107"/>
                  </a:lnTo>
                  <a:cubicBezTo>
                    <a:pt x="919" y="71"/>
                    <a:pt x="575" y="0"/>
                    <a:pt x="533" y="185"/>
                  </a:cubicBezTo>
                </a:path>
              </a:pathLst>
            </a:custGeom>
            <a:solidFill>
              <a:srgbClr val="1A1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9161E154-2BE0-2392-FA4B-2FB39960F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5380" y="6221375"/>
              <a:ext cx="450454" cy="184699"/>
            </a:xfrm>
            <a:custGeom>
              <a:avLst/>
              <a:gdLst>
                <a:gd name="T0" fmla="*/ 44 w 1497"/>
                <a:gd name="T1" fmla="*/ 57 h 614"/>
                <a:gd name="T2" fmla="*/ 44 w 1497"/>
                <a:gd name="T3" fmla="*/ 57 h 614"/>
                <a:gd name="T4" fmla="*/ 32 w 1497"/>
                <a:gd name="T5" fmla="*/ 572 h 614"/>
                <a:gd name="T6" fmla="*/ 32 w 1497"/>
                <a:gd name="T7" fmla="*/ 572 h 614"/>
                <a:gd name="T8" fmla="*/ 1430 w 1497"/>
                <a:gd name="T9" fmla="*/ 613 h 614"/>
                <a:gd name="T10" fmla="*/ 1430 w 1497"/>
                <a:gd name="T11" fmla="*/ 613 h 614"/>
                <a:gd name="T12" fmla="*/ 1337 w 1497"/>
                <a:gd name="T13" fmla="*/ 440 h 614"/>
                <a:gd name="T14" fmla="*/ 1337 w 1497"/>
                <a:gd name="T15" fmla="*/ 440 h 614"/>
                <a:gd name="T16" fmla="*/ 590 w 1497"/>
                <a:gd name="T17" fmla="*/ 198 h 614"/>
                <a:gd name="T18" fmla="*/ 590 w 1497"/>
                <a:gd name="T19" fmla="*/ 198 h 614"/>
                <a:gd name="T20" fmla="*/ 517 w 1497"/>
                <a:gd name="T21" fmla="*/ 41 h 614"/>
                <a:gd name="T22" fmla="*/ 517 w 1497"/>
                <a:gd name="T23" fmla="*/ 41 h 614"/>
                <a:gd name="T24" fmla="*/ 44 w 1497"/>
                <a:gd name="T25" fmla="*/ 57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7" h="614">
                  <a:moveTo>
                    <a:pt x="44" y="57"/>
                  </a:moveTo>
                  <a:lnTo>
                    <a:pt x="44" y="57"/>
                  </a:lnTo>
                  <a:cubicBezTo>
                    <a:pt x="44" y="57"/>
                    <a:pt x="0" y="551"/>
                    <a:pt x="32" y="572"/>
                  </a:cubicBezTo>
                  <a:lnTo>
                    <a:pt x="32" y="572"/>
                  </a:lnTo>
                  <a:cubicBezTo>
                    <a:pt x="65" y="592"/>
                    <a:pt x="1430" y="613"/>
                    <a:pt x="1430" y="613"/>
                  </a:cubicBezTo>
                  <a:lnTo>
                    <a:pt x="1430" y="613"/>
                  </a:lnTo>
                  <a:cubicBezTo>
                    <a:pt x="1430" y="613"/>
                    <a:pt x="1496" y="500"/>
                    <a:pt x="1337" y="440"/>
                  </a:cubicBezTo>
                  <a:lnTo>
                    <a:pt x="1337" y="440"/>
                  </a:lnTo>
                  <a:cubicBezTo>
                    <a:pt x="1179" y="380"/>
                    <a:pt x="590" y="198"/>
                    <a:pt x="590" y="198"/>
                  </a:cubicBezTo>
                  <a:lnTo>
                    <a:pt x="590" y="198"/>
                  </a:lnTo>
                  <a:cubicBezTo>
                    <a:pt x="590" y="198"/>
                    <a:pt x="526" y="83"/>
                    <a:pt x="517" y="41"/>
                  </a:cubicBezTo>
                  <a:lnTo>
                    <a:pt x="517" y="41"/>
                  </a:lnTo>
                  <a:cubicBezTo>
                    <a:pt x="507" y="0"/>
                    <a:pt x="44" y="57"/>
                    <a:pt x="44" y="57"/>
                  </a:cubicBezTo>
                </a:path>
              </a:pathLst>
            </a:custGeom>
            <a:solidFill>
              <a:srgbClr val="1A100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D8570792-CB83-5C7B-6898-CED9D7E01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5267" y="4084703"/>
              <a:ext cx="790621" cy="2163247"/>
            </a:xfrm>
            <a:custGeom>
              <a:avLst/>
              <a:gdLst>
                <a:gd name="T0" fmla="*/ 1339 w 2623"/>
                <a:gd name="T1" fmla="*/ 0 h 7180"/>
                <a:gd name="T2" fmla="*/ 1284 w 2623"/>
                <a:gd name="T3" fmla="*/ 0 h 7180"/>
                <a:gd name="T4" fmla="*/ 0 w 2623"/>
                <a:gd name="T5" fmla="*/ 0 h 7180"/>
                <a:gd name="T6" fmla="*/ 36 w 2623"/>
                <a:gd name="T7" fmla="*/ 2406 h 7180"/>
                <a:gd name="T8" fmla="*/ 253 w 2623"/>
                <a:gd name="T9" fmla="*/ 7179 h 7180"/>
                <a:gd name="T10" fmla="*/ 769 w 2623"/>
                <a:gd name="T11" fmla="*/ 7179 h 7180"/>
                <a:gd name="T12" fmla="*/ 1027 w 2623"/>
                <a:gd name="T13" fmla="*/ 4146 h 7180"/>
                <a:gd name="T14" fmla="*/ 1027 w 2623"/>
                <a:gd name="T15" fmla="*/ 4146 h 7180"/>
                <a:gd name="T16" fmla="*/ 1311 w 2623"/>
                <a:gd name="T17" fmla="*/ 1033 h 7180"/>
                <a:gd name="T18" fmla="*/ 1311 w 2623"/>
                <a:gd name="T19" fmla="*/ 1033 h 7180"/>
                <a:gd name="T20" fmla="*/ 1595 w 2623"/>
                <a:gd name="T21" fmla="*/ 4146 h 7180"/>
                <a:gd name="T22" fmla="*/ 1853 w 2623"/>
                <a:gd name="T23" fmla="*/ 7179 h 7180"/>
                <a:gd name="T24" fmla="*/ 2369 w 2623"/>
                <a:gd name="T25" fmla="*/ 7179 h 7180"/>
                <a:gd name="T26" fmla="*/ 2585 w 2623"/>
                <a:gd name="T27" fmla="*/ 2406 h 7180"/>
                <a:gd name="T28" fmla="*/ 2622 w 2623"/>
                <a:gd name="T29" fmla="*/ 0 h 7180"/>
                <a:gd name="T30" fmla="*/ 1339 w 2623"/>
                <a:gd name="T31" fmla="*/ 0 h 7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23" h="7180">
                  <a:moveTo>
                    <a:pt x="1339" y="0"/>
                  </a:moveTo>
                  <a:lnTo>
                    <a:pt x="1284" y="0"/>
                  </a:lnTo>
                  <a:lnTo>
                    <a:pt x="0" y="0"/>
                  </a:lnTo>
                  <a:lnTo>
                    <a:pt x="36" y="2406"/>
                  </a:lnTo>
                  <a:lnTo>
                    <a:pt x="253" y="7179"/>
                  </a:lnTo>
                  <a:lnTo>
                    <a:pt x="769" y="7179"/>
                  </a:lnTo>
                  <a:lnTo>
                    <a:pt x="1027" y="4146"/>
                  </a:lnTo>
                  <a:lnTo>
                    <a:pt x="1027" y="4146"/>
                  </a:lnTo>
                  <a:cubicBezTo>
                    <a:pt x="1027" y="4146"/>
                    <a:pt x="1219" y="1322"/>
                    <a:pt x="1311" y="1033"/>
                  </a:cubicBezTo>
                  <a:lnTo>
                    <a:pt x="1311" y="1033"/>
                  </a:lnTo>
                  <a:cubicBezTo>
                    <a:pt x="1404" y="1322"/>
                    <a:pt x="1595" y="4146"/>
                    <a:pt x="1595" y="4146"/>
                  </a:cubicBezTo>
                  <a:lnTo>
                    <a:pt x="1853" y="7179"/>
                  </a:lnTo>
                  <a:lnTo>
                    <a:pt x="2369" y="7179"/>
                  </a:lnTo>
                  <a:lnTo>
                    <a:pt x="2585" y="2406"/>
                  </a:lnTo>
                  <a:lnTo>
                    <a:pt x="2622" y="0"/>
                  </a:lnTo>
                  <a:lnTo>
                    <a:pt x="1339" y="0"/>
                  </a:lnTo>
                </a:path>
              </a:pathLst>
            </a:custGeom>
            <a:solidFill>
              <a:srgbClr val="1222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673D140F-3938-2D29-7636-AB1100DD1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595" y="4189676"/>
              <a:ext cx="158125" cy="124905"/>
            </a:xfrm>
            <a:custGeom>
              <a:avLst/>
              <a:gdLst>
                <a:gd name="T0" fmla="*/ 0 w 525"/>
                <a:gd name="T1" fmla="*/ 170 h 416"/>
                <a:gd name="T2" fmla="*/ 43 w 525"/>
                <a:gd name="T3" fmla="*/ 281 h 416"/>
                <a:gd name="T4" fmla="*/ 43 w 525"/>
                <a:gd name="T5" fmla="*/ 281 h 416"/>
                <a:gd name="T6" fmla="*/ 43 w 525"/>
                <a:gd name="T7" fmla="*/ 415 h 416"/>
                <a:gd name="T8" fmla="*/ 524 w 525"/>
                <a:gd name="T9" fmla="*/ 153 h 416"/>
                <a:gd name="T10" fmla="*/ 524 w 525"/>
                <a:gd name="T11" fmla="*/ 153 h 416"/>
                <a:gd name="T12" fmla="*/ 430 w 525"/>
                <a:gd name="T13" fmla="*/ 76 h 416"/>
                <a:gd name="T14" fmla="*/ 430 w 525"/>
                <a:gd name="T15" fmla="*/ 76 h 416"/>
                <a:gd name="T16" fmla="*/ 342 w 525"/>
                <a:gd name="T17" fmla="*/ 0 h 416"/>
                <a:gd name="T18" fmla="*/ 0 w 525"/>
                <a:gd name="T19" fmla="*/ 17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5" h="416">
                  <a:moveTo>
                    <a:pt x="0" y="170"/>
                  </a:moveTo>
                  <a:lnTo>
                    <a:pt x="43" y="281"/>
                  </a:lnTo>
                  <a:lnTo>
                    <a:pt x="43" y="281"/>
                  </a:lnTo>
                  <a:cubicBezTo>
                    <a:pt x="43" y="281"/>
                    <a:pt x="26" y="392"/>
                    <a:pt x="43" y="415"/>
                  </a:cubicBezTo>
                  <a:lnTo>
                    <a:pt x="524" y="153"/>
                  </a:lnTo>
                  <a:lnTo>
                    <a:pt x="524" y="153"/>
                  </a:lnTo>
                  <a:cubicBezTo>
                    <a:pt x="524" y="153"/>
                    <a:pt x="481" y="92"/>
                    <a:pt x="430" y="76"/>
                  </a:cubicBezTo>
                  <a:lnTo>
                    <a:pt x="430" y="76"/>
                  </a:lnTo>
                  <a:cubicBezTo>
                    <a:pt x="377" y="59"/>
                    <a:pt x="342" y="0"/>
                    <a:pt x="342" y="0"/>
                  </a:cubicBezTo>
                  <a:lnTo>
                    <a:pt x="0" y="170"/>
                  </a:lnTo>
                </a:path>
              </a:pathLst>
            </a:custGeom>
            <a:solidFill>
              <a:srgbClr val="DDB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CE0B24-2A34-DF95-0A9F-D8EEB843B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3186" y="2506117"/>
              <a:ext cx="364084" cy="1529421"/>
            </a:xfrm>
            <a:custGeom>
              <a:avLst/>
              <a:gdLst>
                <a:gd name="T0" fmla="*/ 565 w 1207"/>
                <a:gd name="T1" fmla="*/ 121 h 5076"/>
                <a:gd name="T2" fmla="*/ 512 w 1207"/>
                <a:gd name="T3" fmla="*/ 121 h 5076"/>
                <a:gd name="T4" fmla="*/ 102 w 1207"/>
                <a:gd name="T5" fmla="*/ 0 h 5076"/>
                <a:gd name="T6" fmla="*/ 0 w 1207"/>
                <a:gd name="T7" fmla="*/ 78 h 5076"/>
                <a:gd name="T8" fmla="*/ 25 w 1207"/>
                <a:gd name="T9" fmla="*/ 5075 h 5076"/>
                <a:gd name="T10" fmla="*/ 1091 w 1207"/>
                <a:gd name="T11" fmla="*/ 5075 h 5076"/>
                <a:gd name="T12" fmla="*/ 1206 w 1207"/>
                <a:gd name="T13" fmla="*/ 233 h 5076"/>
                <a:gd name="T14" fmla="*/ 956 w 1207"/>
                <a:gd name="T15" fmla="*/ 0 h 5076"/>
                <a:gd name="T16" fmla="*/ 918 w 1207"/>
                <a:gd name="T17" fmla="*/ 0 h 5076"/>
                <a:gd name="T18" fmla="*/ 565 w 1207"/>
                <a:gd name="T19" fmla="*/ 121 h 5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7" h="5076">
                  <a:moveTo>
                    <a:pt x="565" y="121"/>
                  </a:moveTo>
                  <a:lnTo>
                    <a:pt x="512" y="121"/>
                  </a:lnTo>
                  <a:lnTo>
                    <a:pt x="102" y="0"/>
                  </a:lnTo>
                  <a:lnTo>
                    <a:pt x="0" y="78"/>
                  </a:lnTo>
                  <a:lnTo>
                    <a:pt x="25" y="5075"/>
                  </a:lnTo>
                  <a:lnTo>
                    <a:pt x="1091" y="5075"/>
                  </a:lnTo>
                  <a:lnTo>
                    <a:pt x="1206" y="233"/>
                  </a:lnTo>
                  <a:lnTo>
                    <a:pt x="956" y="0"/>
                  </a:lnTo>
                  <a:lnTo>
                    <a:pt x="918" y="0"/>
                  </a:lnTo>
                  <a:lnTo>
                    <a:pt x="565" y="121"/>
                  </a:lnTo>
                </a:path>
              </a:pathLst>
            </a:custGeom>
            <a:solidFill>
              <a:srgbClr val="F8FB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19313A2-6B7A-920D-060D-C200DC56E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228" y="2631022"/>
              <a:ext cx="146165" cy="954061"/>
            </a:xfrm>
            <a:custGeom>
              <a:avLst/>
              <a:gdLst>
                <a:gd name="T0" fmla="*/ 484 w 485"/>
                <a:gd name="T1" fmla="*/ 2766 h 3165"/>
                <a:gd name="T2" fmla="*/ 342 w 485"/>
                <a:gd name="T3" fmla="*/ 51 h 3165"/>
                <a:gd name="T4" fmla="*/ 243 w 485"/>
                <a:gd name="T5" fmla="*/ 1 h 3165"/>
                <a:gd name="T6" fmla="*/ 243 w 485"/>
                <a:gd name="T7" fmla="*/ 0 h 3165"/>
                <a:gd name="T8" fmla="*/ 242 w 485"/>
                <a:gd name="T9" fmla="*/ 0 h 3165"/>
                <a:gd name="T10" fmla="*/ 242 w 485"/>
                <a:gd name="T11" fmla="*/ 0 h 3165"/>
                <a:gd name="T12" fmla="*/ 242 w 485"/>
                <a:gd name="T13" fmla="*/ 1 h 3165"/>
                <a:gd name="T14" fmla="*/ 143 w 485"/>
                <a:gd name="T15" fmla="*/ 51 h 3165"/>
                <a:gd name="T16" fmla="*/ 0 w 485"/>
                <a:gd name="T17" fmla="*/ 2766 h 3165"/>
                <a:gd name="T18" fmla="*/ 242 w 485"/>
                <a:gd name="T19" fmla="*/ 3164 h 3165"/>
                <a:gd name="T20" fmla="*/ 484 w 485"/>
                <a:gd name="T21" fmla="*/ 2766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5" h="3165">
                  <a:moveTo>
                    <a:pt x="484" y="2766"/>
                  </a:moveTo>
                  <a:lnTo>
                    <a:pt x="342" y="51"/>
                  </a:lnTo>
                  <a:lnTo>
                    <a:pt x="243" y="1"/>
                  </a:lnTo>
                  <a:lnTo>
                    <a:pt x="243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42" y="1"/>
                  </a:lnTo>
                  <a:lnTo>
                    <a:pt x="143" y="51"/>
                  </a:lnTo>
                  <a:lnTo>
                    <a:pt x="0" y="2766"/>
                  </a:lnTo>
                  <a:lnTo>
                    <a:pt x="242" y="3164"/>
                  </a:lnTo>
                  <a:lnTo>
                    <a:pt x="484" y="2766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E44AF16-4039-FA03-64EB-8F25C3E3D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625" y="2340020"/>
              <a:ext cx="186029" cy="212604"/>
            </a:xfrm>
            <a:custGeom>
              <a:avLst/>
              <a:gdLst>
                <a:gd name="T0" fmla="*/ 617 w 618"/>
                <a:gd name="T1" fmla="*/ 705 h 706"/>
                <a:gd name="T2" fmla="*/ 0 w 618"/>
                <a:gd name="T3" fmla="*/ 705 h 706"/>
                <a:gd name="T4" fmla="*/ 0 w 618"/>
                <a:gd name="T5" fmla="*/ 0 h 706"/>
                <a:gd name="T6" fmla="*/ 617 w 618"/>
                <a:gd name="T7" fmla="*/ 0 h 706"/>
                <a:gd name="T8" fmla="*/ 617 w 618"/>
                <a:gd name="T9" fmla="*/ 70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617" y="705"/>
                  </a:moveTo>
                  <a:lnTo>
                    <a:pt x="0" y="705"/>
                  </a:lnTo>
                  <a:lnTo>
                    <a:pt x="0" y="0"/>
                  </a:lnTo>
                  <a:lnTo>
                    <a:pt x="617" y="0"/>
                  </a:lnTo>
                  <a:lnTo>
                    <a:pt x="617" y="705"/>
                  </a:lnTo>
                </a:path>
              </a:pathLst>
            </a:custGeom>
            <a:solidFill>
              <a:srgbClr val="DDB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C2485FD-55CF-B831-1ECF-7BDED6A51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103" y="4032880"/>
              <a:ext cx="485003" cy="103645"/>
            </a:xfrm>
            <a:custGeom>
              <a:avLst/>
              <a:gdLst>
                <a:gd name="T0" fmla="*/ 1610 w 1611"/>
                <a:gd name="T1" fmla="*/ 343 h 344"/>
                <a:gd name="T2" fmla="*/ 0 w 1611"/>
                <a:gd name="T3" fmla="*/ 343 h 344"/>
                <a:gd name="T4" fmla="*/ 0 w 1611"/>
                <a:gd name="T5" fmla="*/ 0 h 344"/>
                <a:gd name="T6" fmla="*/ 1610 w 1611"/>
                <a:gd name="T7" fmla="*/ 0 h 344"/>
                <a:gd name="T8" fmla="*/ 1610 w 1611"/>
                <a:gd name="T9" fmla="*/ 34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344">
                  <a:moveTo>
                    <a:pt x="1610" y="343"/>
                  </a:moveTo>
                  <a:lnTo>
                    <a:pt x="0" y="343"/>
                  </a:lnTo>
                  <a:lnTo>
                    <a:pt x="0" y="0"/>
                  </a:lnTo>
                  <a:lnTo>
                    <a:pt x="1610" y="0"/>
                  </a:lnTo>
                  <a:lnTo>
                    <a:pt x="1610" y="343"/>
                  </a:lnTo>
                </a:path>
              </a:pathLst>
            </a:custGeom>
            <a:solidFill>
              <a:srgbClr val="65321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9EBED70-9CAE-3A6E-308B-0293E0454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926" y="4020922"/>
              <a:ext cx="187358" cy="130220"/>
            </a:xfrm>
            <a:custGeom>
              <a:avLst/>
              <a:gdLst>
                <a:gd name="T0" fmla="*/ 622 w 623"/>
                <a:gd name="T1" fmla="*/ 317 h 430"/>
                <a:gd name="T2" fmla="*/ 622 w 623"/>
                <a:gd name="T3" fmla="*/ 317 h 430"/>
                <a:gd name="T4" fmla="*/ 510 w 623"/>
                <a:gd name="T5" fmla="*/ 429 h 430"/>
                <a:gd name="T6" fmla="*/ 112 w 623"/>
                <a:gd name="T7" fmla="*/ 429 h 430"/>
                <a:gd name="T8" fmla="*/ 112 w 623"/>
                <a:gd name="T9" fmla="*/ 429 h 430"/>
                <a:gd name="T10" fmla="*/ 0 w 623"/>
                <a:gd name="T11" fmla="*/ 317 h 430"/>
                <a:gd name="T12" fmla="*/ 0 w 623"/>
                <a:gd name="T13" fmla="*/ 112 h 430"/>
                <a:gd name="T14" fmla="*/ 0 w 623"/>
                <a:gd name="T15" fmla="*/ 112 h 430"/>
                <a:gd name="T16" fmla="*/ 112 w 623"/>
                <a:gd name="T17" fmla="*/ 0 h 430"/>
                <a:gd name="T18" fmla="*/ 510 w 623"/>
                <a:gd name="T19" fmla="*/ 0 h 430"/>
                <a:gd name="T20" fmla="*/ 510 w 623"/>
                <a:gd name="T21" fmla="*/ 0 h 430"/>
                <a:gd name="T22" fmla="*/ 622 w 623"/>
                <a:gd name="T23" fmla="*/ 112 h 430"/>
                <a:gd name="T24" fmla="*/ 622 w 623"/>
                <a:gd name="T25" fmla="*/ 317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3" h="430">
                  <a:moveTo>
                    <a:pt x="622" y="317"/>
                  </a:moveTo>
                  <a:lnTo>
                    <a:pt x="622" y="317"/>
                  </a:lnTo>
                  <a:cubicBezTo>
                    <a:pt x="622" y="379"/>
                    <a:pt x="572" y="429"/>
                    <a:pt x="510" y="429"/>
                  </a:cubicBezTo>
                  <a:lnTo>
                    <a:pt x="112" y="429"/>
                  </a:lnTo>
                  <a:lnTo>
                    <a:pt x="112" y="429"/>
                  </a:lnTo>
                  <a:cubicBezTo>
                    <a:pt x="50" y="429"/>
                    <a:pt x="0" y="379"/>
                    <a:pt x="0" y="317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50"/>
                    <a:pt x="50" y="0"/>
                    <a:pt x="112" y="0"/>
                  </a:cubicBezTo>
                  <a:lnTo>
                    <a:pt x="510" y="0"/>
                  </a:lnTo>
                  <a:lnTo>
                    <a:pt x="510" y="0"/>
                  </a:lnTo>
                  <a:cubicBezTo>
                    <a:pt x="572" y="0"/>
                    <a:pt x="622" y="50"/>
                    <a:pt x="622" y="112"/>
                  </a:cubicBezTo>
                  <a:lnTo>
                    <a:pt x="622" y="317"/>
                  </a:lnTo>
                </a:path>
              </a:pathLst>
            </a:custGeom>
            <a:solidFill>
              <a:srgbClr val="E2BD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E19771A0-F6A3-21F5-CC73-A4191457C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1515" y="4034210"/>
              <a:ext cx="142179" cy="102315"/>
            </a:xfrm>
            <a:custGeom>
              <a:avLst/>
              <a:gdLst>
                <a:gd name="T0" fmla="*/ 470 w 471"/>
                <a:gd name="T1" fmla="*/ 225 h 338"/>
                <a:gd name="T2" fmla="*/ 470 w 471"/>
                <a:gd name="T3" fmla="*/ 225 h 338"/>
                <a:gd name="T4" fmla="*/ 358 w 471"/>
                <a:gd name="T5" fmla="*/ 337 h 338"/>
                <a:gd name="T6" fmla="*/ 112 w 471"/>
                <a:gd name="T7" fmla="*/ 337 h 338"/>
                <a:gd name="T8" fmla="*/ 112 w 471"/>
                <a:gd name="T9" fmla="*/ 337 h 338"/>
                <a:gd name="T10" fmla="*/ 0 w 471"/>
                <a:gd name="T11" fmla="*/ 225 h 338"/>
                <a:gd name="T12" fmla="*/ 0 w 471"/>
                <a:gd name="T13" fmla="*/ 112 h 338"/>
                <a:gd name="T14" fmla="*/ 0 w 471"/>
                <a:gd name="T15" fmla="*/ 112 h 338"/>
                <a:gd name="T16" fmla="*/ 112 w 471"/>
                <a:gd name="T17" fmla="*/ 0 h 338"/>
                <a:gd name="T18" fmla="*/ 358 w 471"/>
                <a:gd name="T19" fmla="*/ 0 h 338"/>
                <a:gd name="T20" fmla="*/ 358 w 471"/>
                <a:gd name="T21" fmla="*/ 0 h 338"/>
                <a:gd name="T22" fmla="*/ 470 w 471"/>
                <a:gd name="T23" fmla="*/ 112 h 338"/>
                <a:gd name="T24" fmla="*/ 470 w 471"/>
                <a:gd name="T25" fmla="*/ 22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1" h="338">
                  <a:moveTo>
                    <a:pt x="470" y="225"/>
                  </a:moveTo>
                  <a:lnTo>
                    <a:pt x="470" y="225"/>
                  </a:lnTo>
                  <a:cubicBezTo>
                    <a:pt x="470" y="287"/>
                    <a:pt x="419" y="337"/>
                    <a:pt x="358" y="337"/>
                  </a:cubicBezTo>
                  <a:lnTo>
                    <a:pt x="112" y="337"/>
                  </a:lnTo>
                  <a:lnTo>
                    <a:pt x="112" y="337"/>
                  </a:lnTo>
                  <a:cubicBezTo>
                    <a:pt x="50" y="337"/>
                    <a:pt x="0" y="287"/>
                    <a:pt x="0" y="225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50"/>
                    <a:pt x="50" y="0"/>
                    <a:pt x="112" y="0"/>
                  </a:cubicBezTo>
                  <a:lnTo>
                    <a:pt x="358" y="0"/>
                  </a:lnTo>
                  <a:lnTo>
                    <a:pt x="358" y="0"/>
                  </a:lnTo>
                  <a:cubicBezTo>
                    <a:pt x="419" y="0"/>
                    <a:pt x="470" y="50"/>
                    <a:pt x="470" y="112"/>
                  </a:cubicBezTo>
                  <a:lnTo>
                    <a:pt x="470" y="225"/>
                  </a:lnTo>
                </a:path>
              </a:pathLst>
            </a:custGeom>
            <a:solidFill>
              <a:srgbClr val="F7D56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4D242477-8B47-3AEE-427D-139F10405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023" y="4747762"/>
              <a:ext cx="975321" cy="546127"/>
            </a:xfrm>
            <a:custGeom>
              <a:avLst/>
              <a:gdLst>
                <a:gd name="T0" fmla="*/ 1616 w 3235"/>
                <a:gd name="T1" fmla="*/ 604 h 1814"/>
                <a:gd name="T2" fmla="*/ 1616 w 3235"/>
                <a:gd name="T3" fmla="*/ 604 h 1814"/>
                <a:gd name="T4" fmla="*/ 0 w 3235"/>
                <a:gd name="T5" fmla="*/ 0 h 1814"/>
                <a:gd name="T6" fmla="*/ 0 w 3235"/>
                <a:gd name="T7" fmla="*/ 1615 h 1814"/>
                <a:gd name="T8" fmla="*/ 0 w 3235"/>
                <a:gd name="T9" fmla="*/ 1615 h 1814"/>
                <a:gd name="T10" fmla="*/ 196 w 3235"/>
                <a:gd name="T11" fmla="*/ 1813 h 1814"/>
                <a:gd name="T12" fmla="*/ 3036 w 3235"/>
                <a:gd name="T13" fmla="*/ 1813 h 1814"/>
                <a:gd name="T14" fmla="*/ 3036 w 3235"/>
                <a:gd name="T15" fmla="*/ 1813 h 1814"/>
                <a:gd name="T16" fmla="*/ 3234 w 3235"/>
                <a:gd name="T17" fmla="*/ 1615 h 1814"/>
                <a:gd name="T18" fmla="*/ 3234 w 3235"/>
                <a:gd name="T19" fmla="*/ 44 h 1814"/>
                <a:gd name="T20" fmla="*/ 3234 w 3235"/>
                <a:gd name="T21" fmla="*/ 44 h 1814"/>
                <a:gd name="T22" fmla="*/ 1616 w 3235"/>
                <a:gd name="T23" fmla="*/ 604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35" h="1814">
                  <a:moveTo>
                    <a:pt x="1616" y="604"/>
                  </a:moveTo>
                  <a:lnTo>
                    <a:pt x="1616" y="604"/>
                  </a:lnTo>
                  <a:cubicBezTo>
                    <a:pt x="891" y="604"/>
                    <a:pt x="268" y="354"/>
                    <a:pt x="0" y="0"/>
                  </a:cubicBezTo>
                  <a:lnTo>
                    <a:pt x="0" y="1615"/>
                  </a:lnTo>
                  <a:lnTo>
                    <a:pt x="0" y="1615"/>
                  </a:lnTo>
                  <a:cubicBezTo>
                    <a:pt x="0" y="1724"/>
                    <a:pt x="89" y="1813"/>
                    <a:pt x="196" y="1813"/>
                  </a:cubicBezTo>
                  <a:lnTo>
                    <a:pt x="3036" y="1813"/>
                  </a:lnTo>
                  <a:lnTo>
                    <a:pt x="3036" y="1813"/>
                  </a:lnTo>
                  <a:cubicBezTo>
                    <a:pt x="3145" y="1813"/>
                    <a:pt x="3234" y="1724"/>
                    <a:pt x="3234" y="1615"/>
                  </a:cubicBezTo>
                  <a:lnTo>
                    <a:pt x="3234" y="44"/>
                  </a:lnTo>
                  <a:lnTo>
                    <a:pt x="3234" y="44"/>
                  </a:lnTo>
                  <a:cubicBezTo>
                    <a:pt x="2964" y="397"/>
                    <a:pt x="2342" y="604"/>
                    <a:pt x="1616" y="604"/>
                  </a:cubicBezTo>
                </a:path>
              </a:pathLst>
            </a:custGeom>
            <a:solidFill>
              <a:srgbClr val="AE6C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C0ABE7F-06B5-3AC8-282D-2F2B471CA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023" y="4850078"/>
              <a:ext cx="975321" cy="212604"/>
            </a:xfrm>
            <a:custGeom>
              <a:avLst/>
              <a:gdLst>
                <a:gd name="T0" fmla="*/ 1616 w 3235"/>
                <a:gd name="T1" fmla="*/ 602 h 707"/>
                <a:gd name="T2" fmla="*/ 1616 w 3235"/>
                <a:gd name="T3" fmla="*/ 602 h 707"/>
                <a:gd name="T4" fmla="*/ 0 w 3235"/>
                <a:gd name="T5" fmla="*/ 0 h 707"/>
                <a:gd name="T6" fmla="*/ 0 w 3235"/>
                <a:gd name="T7" fmla="*/ 103 h 707"/>
                <a:gd name="T8" fmla="*/ 0 w 3235"/>
                <a:gd name="T9" fmla="*/ 103 h 707"/>
                <a:gd name="T10" fmla="*/ 1616 w 3235"/>
                <a:gd name="T11" fmla="*/ 706 h 707"/>
                <a:gd name="T12" fmla="*/ 1616 w 3235"/>
                <a:gd name="T13" fmla="*/ 706 h 707"/>
                <a:gd name="T14" fmla="*/ 3234 w 3235"/>
                <a:gd name="T15" fmla="*/ 103 h 707"/>
                <a:gd name="T16" fmla="*/ 3234 w 3235"/>
                <a:gd name="T17" fmla="*/ 0 h 707"/>
                <a:gd name="T18" fmla="*/ 3234 w 3235"/>
                <a:gd name="T19" fmla="*/ 0 h 707"/>
                <a:gd name="T20" fmla="*/ 1616 w 3235"/>
                <a:gd name="T21" fmla="*/ 602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35" h="707">
                  <a:moveTo>
                    <a:pt x="1616" y="602"/>
                  </a:moveTo>
                  <a:lnTo>
                    <a:pt x="1616" y="602"/>
                  </a:lnTo>
                  <a:cubicBezTo>
                    <a:pt x="891" y="602"/>
                    <a:pt x="268" y="354"/>
                    <a:pt x="0" y="0"/>
                  </a:cubicBezTo>
                  <a:lnTo>
                    <a:pt x="0" y="103"/>
                  </a:lnTo>
                  <a:lnTo>
                    <a:pt x="0" y="103"/>
                  </a:lnTo>
                  <a:cubicBezTo>
                    <a:pt x="268" y="457"/>
                    <a:pt x="891" y="706"/>
                    <a:pt x="1616" y="706"/>
                  </a:cubicBezTo>
                  <a:lnTo>
                    <a:pt x="1616" y="706"/>
                  </a:lnTo>
                  <a:cubicBezTo>
                    <a:pt x="2342" y="706"/>
                    <a:pt x="2964" y="457"/>
                    <a:pt x="3234" y="103"/>
                  </a:cubicBezTo>
                  <a:lnTo>
                    <a:pt x="3234" y="0"/>
                  </a:lnTo>
                  <a:lnTo>
                    <a:pt x="3234" y="0"/>
                  </a:lnTo>
                  <a:cubicBezTo>
                    <a:pt x="2964" y="354"/>
                    <a:pt x="2342" y="602"/>
                    <a:pt x="1616" y="602"/>
                  </a:cubicBezTo>
                </a:path>
              </a:pathLst>
            </a:custGeom>
            <a:solidFill>
              <a:srgbClr val="D998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A9E2DA6-C563-0537-0EF1-E15DFEFE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023" y="4634816"/>
              <a:ext cx="975321" cy="388003"/>
            </a:xfrm>
            <a:custGeom>
              <a:avLst/>
              <a:gdLst>
                <a:gd name="T0" fmla="*/ 3036 w 3235"/>
                <a:gd name="T1" fmla="*/ 0 h 1286"/>
                <a:gd name="T2" fmla="*/ 196 w 3235"/>
                <a:gd name="T3" fmla="*/ 0 h 1286"/>
                <a:gd name="T4" fmla="*/ 196 w 3235"/>
                <a:gd name="T5" fmla="*/ 0 h 1286"/>
                <a:gd name="T6" fmla="*/ 0 w 3235"/>
                <a:gd name="T7" fmla="*/ 198 h 1286"/>
                <a:gd name="T8" fmla="*/ 0 w 3235"/>
                <a:gd name="T9" fmla="*/ 683 h 1286"/>
                <a:gd name="T10" fmla="*/ 0 w 3235"/>
                <a:gd name="T11" fmla="*/ 683 h 1286"/>
                <a:gd name="T12" fmla="*/ 1616 w 3235"/>
                <a:gd name="T13" fmla="*/ 1285 h 1286"/>
                <a:gd name="T14" fmla="*/ 1616 w 3235"/>
                <a:gd name="T15" fmla="*/ 1285 h 1286"/>
                <a:gd name="T16" fmla="*/ 3234 w 3235"/>
                <a:gd name="T17" fmla="*/ 683 h 1286"/>
                <a:gd name="T18" fmla="*/ 3234 w 3235"/>
                <a:gd name="T19" fmla="*/ 198 h 1286"/>
                <a:gd name="T20" fmla="*/ 3234 w 3235"/>
                <a:gd name="T21" fmla="*/ 198 h 1286"/>
                <a:gd name="T22" fmla="*/ 3036 w 3235"/>
                <a:gd name="T23" fmla="*/ 0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35" h="1286">
                  <a:moveTo>
                    <a:pt x="3036" y="0"/>
                  </a:moveTo>
                  <a:lnTo>
                    <a:pt x="196" y="0"/>
                  </a:lnTo>
                  <a:lnTo>
                    <a:pt x="196" y="0"/>
                  </a:lnTo>
                  <a:cubicBezTo>
                    <a:pt x="89" y="0"/>
                    <a:pt x="0" y="89"/>
                    <a:pt x="0" y="198"/>
                  </a:cubicBezTo>
                  <a:lnTo>
                    <a:pt x="0" y="683"/>
                  </a:lnTo>
                  <a:lnTo>
                    <a:pt x="0" y="683"/>
                  </a:lnTo>
                  <a:cubicBezTo>
                    <a:pt x="268" y="1037"/>
                    <a:pt x="891" y="1285"/>
                    <a:pt x="1616" y="1285"/>
                  </a:cubicBezTo>
                  <a:lnTo>
                    <a:pt x="1616" y="1285"/>
                  </a:lnTo>
                  <a:cubicBezTo>
                    <a:pt x="2342" y="1285"/>
                    <a:pt x="2964" y="1037"/>
                    <a:pt x="3234" y="683"/>
                  </a:cubicBezTo>
                  <a:lnTo>
                    <a:pt x="3234" y="198"/>
                  </a:lnTo>
                  <a:lnTo>
                    <a:pt x="3234" y="198"/>
                  </a:lnTo>
                  <a:cubicBezTo>
                    <a:pt x="3234" y="89"/>
                    <a:pt x="3145" y="0"/>
                    <a:pt x="3036" y="0"/>
                  </a:cubicBezTo>
                </a:path>
              </a:pathLst>
            </a:custGeom>
            <a:solidFill>
              <a:srgbClr val="D998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DF5BB56-C116-64DA-E5CF-E79C07F20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3587" y="4634816"/>
              <a:ext cx="136864" cy="374715"/>
            </a:xfrm>
            <a:custGeom>
              <a:avLst/>
              <a:gdLst>
                <a:gd name="T0" fmla="*/ 455 w 456"/>
                <a:gd name="T1" fmla="*/ 1243 h 1244"/>
                <a:gd name="T2" fmla="*/ 0 w 456"/>
                <a:gd name="T3" fmla="*/ 1243 h 1244"/>
                <a:gd name="T4" fmla="*/ 0 w 456"/>
                <a:gd name="T5" fmla="*/ 0 h 1244"/>
                <a:gd name="T6" fmla="*/ 455 w 456"/>
                <a:gd name="T7" fmla="*/ 0 h 1244"/>
                <a:gd name="T8" fmla="*/ 455 w 456"/>
                <a:gd name="T9" fmla="*/ 1243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1244">
                  <a:moveTo>
                    <a:pt x="455" y="1243"/>
                  </a:moveTo>
                  <a:lnTo>
                    <a:pt x="0" y="1243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1243"/>
                  </a:lnTo>
                </a:path>
              </a:pathLst>
            </a:custGeom>
            <a:solidFill>
              <a:srgbClr val="AE6C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6E12162-A4A1-CA7E-9EE3-E690E8BED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601" y="5008202"/>
              <a:ext cx="144836" cy="89028"/>
            </a:xfrm>
            <a:custGeom>
              <a:avLst/>
              <a:gdLst>
                <a:gd name="T0" fmla="*/ 0 w 479"/>
                <a:gd name="T1" fmla="*/ 0 h 295"/>
                <a:gd name="T2" fmla="*/ 0 w 479"/>
                <a:gd name="T3" fmla="*/ 0 h 295"/>
                <a:gd name="T4" fmla="*/ 239 w 479"/>
                <a:gd name="T5" fmla="*/ 294 h 295"/>
                <a:gd name="T6" fmla="*/ 239 w 479"/>
                <a:gd name="T7" fmla="*/ 294 h 295"/>
                <a:gd name="T8" fmla="*/ 478 w 479"/>
                <a:gd name="T9" fmla="*/ 0 h 295"/>
                <a:gd name="T10" fmla="*/ 0 w 479"/>
                <a:gd name="T11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9" h="295">
                  <a:moveTo>
                    <a:pt x="0" y="0"/>
                  </a:moveTo>
                  <a:lnTo>
                    <a:pt x="0" y="0"/>
                  </a:lnTo>
                  <a:cubicBezTo>
                    <a:pt x="0" y="162"/>
                    <a:pt x="107" y="294"/>
                    <a:pt x="239" y="294"/>
                  </a:cubicBezTo>
                  <a:lnTo>
                    <a:pt x="239" y="294"/>
                  </a:lnTo>
                  <a:cubicBezTo>
                    <a:pt x="371" y="294"/>
                    <a:pt x="478" y="162"/>
                    <a:pt x="478" y="0"/>
                  </a:cubicBezTo>
                  <a:lnTo>
                    <a:pt x="0" y="0"/>
                  </a:lnTo>
                </a:path>
              </a:pathLst>
            </a:custGeom>
            <a:solidFill>
              <a:srgbClr val="E5B1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2ED8628F-7937-495D-61F2-036A7C6D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546" y="5018832"/>
              <a:ext cx="110288" cy="67768"/>
            </a:xfrm>
            <a:custGeom>
              <a:avLst/>
              <a:gdLst>
                <a:gd name="T0" fmla="*/ 0 w 367"/>
                <a:gd name="T1" fmla="*/ 0 h 226"/>
                <a:gd name="T2" fmla="*/ 0 w 367"/>
                <a:gd name="T3" fmla="*/ 0 h 226"/>
                <a:gd name="T4" fmla="*/ 183 w 367"/>
                <a:gd name="T5" fmla="*/ 225 h 226"/>
                <a:gd name="T6" fmla="*/ 183 w 367"/>
                <a:gd name="T7" fmla="*/ 225 h 226"/>
                <a:gd name="T8" fmla="*/ 366 w 367"/>
                <a:gd name="T9" fmla="*/ 0 h 226"/>
                <a:gd name="T10" fmla="*/ 0 w 367"/>
                <a:gd name="T1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7" h="226">
                  <a:moveTo>
                    <a:pt x="0" y="0"/>
                  </a:moveTo>
                  <a:lnTo>
                    <a:pt x="0" y="0"/>
                  </a:lnTo>
                  <a:cubicBezTo>
                    <a:pt x="0" y="124"/>
                    <a:pt x="82" y="225"/>
                    <a:pt x="183" y="225"/>
                  </a:cubicBezTo>
                  <a:lnTo>
                    <a:pt x="183" y="225"/>
                  </a:lnTo>
                  <a:cubicBezTo>
                    <a:pt x="285" y="225"/>
                    <a:pt x="366" y="124"/>
                    <a:pt x="366" y="0"/>
                  </a:cubicBezTo>
                  <a:lnTo>
                    <a:pt x="0" y="0"/>
                  </a:lnTo>
                </a:path>
              </a:pathLst>
            </a:custGeom>
            <a:solidFill>
              <a:srgbClr val="C2912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C00DD872-657D-F7F5-2786-5709AE6F3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3860" y="4613556"/>
              <a:ext cx="61124" cy="19931"/>
            </a:xfrm>
            <a:custGeom>
              <a:avLst/>
              <a:gdLst>
                <a:gd name="T0" fmla="*/ 200 w 201"/>
                <a:gd name="T1" fmla="*/ 33 h 68"/>
                <a:gd name="T2" fmla="*/ 200 w 201"/>
                <a:gd name="T3" fmla="*/ 33 h 68"/>
                <a:gd name="T4" fmla="*/ 166 w 201"/>
                <a:gd name="T5" fmla="*/ 67 h 68"/>
                <a:gd name="T6" fmla="*/ 34 w 201"/>
                <a:gd name="T7" fmla="*/ 67 h 68"/>
                <a:gd name="T8" fmla="*/ 34 w 201"/>
                <a:gd name="T9" fmla="*/ 67 h 68"/>
                <a:gd name="T10" fmla="*/ 0 w 201"/>
                <a:gd name="T11" fmla="*/ 33 h 68"/>
                <a:gd name="T12" fmla="*/ 0 w 201"/>
                <a:gd name="T13" fmla="*/ 33 h 68"/>
                <a:gd name="T14" fmla="*/ 34 w 201"/>
                <a:gd name="T15" fmla="*/ 0 h 68"/>
                <a:gd name="T16" fmla="*/ 166 w 201"/>
                <a:gd name="T17" fmla="*/ 0 h 68"/>
                <a:gd name="T18" fmla="*/ 166 w 201"/>
                <a:gd name="T19" fmla="*/ 0 h 68"/>
                <a:gd name="T20" fmla="*/ 200 w 201"/>
                <a:gd name="T21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1" h="68">
                  <a:moveTo>
                    <a:pt x="200" y="33"/>
                  </a:moveTo>
                  <a:lnTo>
                    <a:pt x="200" y="33"/>
                  </a:lnTo>
                  <a:cubicBezTo>
                    <a:pt x="200" y="52"/>
                    <a:pt x="185" y="67"/>
                    <a:pt x="166" y="67"/>
                  </a:cubicBezTo>
                  <a:lnTo>
                    <a:pt x="34" y="67"/>
                  </a:lnTo>
                  <a:lnTo>
                    <a:pt x="34" y="67"/>
                  </a:lnTo>
                  <a:cubicBezTo>
                    <a:pt x="15" y="67"/>
                    <a:pt x="0" y="52"/>
                    <a:pt x="0" y="33"/>
                  </a:cubicBezTo>
                  <a:lnTo>
                    <a:pt x="0" y="33"/>
                  </a:lnTo>
                  <a:cubicBezTo>
                    <a:pt x="0" y="14"/>
                    <a:pt x="15" y="0"/>
                    <a:pt x="34" y="0"/>
                  </a:cubicBezTo>
                  <a:lnTo>
                    <a:pt x="166" y="0"/>
                  </a:lnTo>
                  <a:lnTo>
                    <a:pt x="166" y="0"/>
                  </a:lnTo>
                  <a:cubicBezTo>
                    <a:pt x="185" y="0"/>
                    <a:pt x="200" y="14"/>
                    <a:pt x="200" y="33"/>
                  </a:cubicBezTo>
                </a:path>
              </a:pathLst>
            </a:custGeom>
            <a:solidFill>
              <a:srgbClr val="E5B1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813BC80-D693-D399-BB8D-B153E10AE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54" y="4613556"/>
              <a:ext cx="61124" cy="19931"/>
            </a:xfrm>
            <a:custGeom>
              <a:avLst/>
              <a:gdLst>
                <a:gd name="T0" fmla="*/ 202 w 203"/>
                <a:gd name="T1" fmla="*/ 33 h 68"/>
                <a:gd name="T2" fmla="*/ 202 w 203"/>
                <a:gd name="T3" fmla="*/ 33 h 68"/>
                <a:gd name="T4" fmla="*/ 168 w 203"/>
                <a:gd name="T5" fmla="*/ 67 h 68"/>
                <a:gd name="T6" fmla="*/ 34 w 203"/>
                <a:gd name="T7" fmla="*/ 67 h 68"/>
                <a:gd name="T8" fmla="*/ 34 w 203"/>
                <a:gd name="T9" fmla="*/ 67 h 68"/>
                <a:gd name="T10" fmla="*/ 0 w 203"/>
                <a:gd name="T11" fmla="*/ 33 h 68"/>
                <a:gd name="T12" fmla="*/ 0 w 203"/>
                <a:gd name="T13" fmla="*/ 33 h 68"/>
                <a:gd name="T14" fmla="*/ 34 w 203"/>
                <a:gd name="T15" fmla="*/ 0 h 68"/>
                <a:gd name="T16" fmla="*/ 168 w 203"/>
                <a:gd name="T17" fmla="*/ 0 h 68"/>
                <a:gd name="T18" fmla="*/ 168 w 203"/>
                <a:gd name="T19" fmla="*/ 0 h 68"/>
                <a:gd name="T20" fmla="*/ 202 w 203"/>
                <a:gd name="T21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68">
                  <a:moveTo>
                    <a:pt x="202" y="33"/>
                  </a:moveTo>
                  <a:lnTo>
                    <a:pt x="202" y="33"/>
                  </a:lnTo>
                  <a:cubicBezTo>
                    <a:pt x="202" y="52"/>
                    <a:pt x="186" y="67"/>
                    <a:pt x="168" y="67"/>
                  </a:cubicBezTo>
                  <a:lnTo>
                    <a:pt x="34" y="67"/>
                  </a:lnTo>
                  <a:lnTo>
                    <a:pt x="34" y="67"/>
                  </a:lnTo>
                  <a:cubicBezTo>
                    <a:pt x="15" y="67"/>
                    <a:pt x="0" y="52"/>
                    <a:pt x="0" y="33"/>
                  </a:cubicBezTo>
                  <a:lnTo>
                    <a:pt x="0" y="33"/>
                  </a:lnTo>
                  <a:cubicBezTo>
                    <a:pt x="0" y="14"/>
                    <a:pt x="15" y="0"/>
                    <a:pt x="34" y="0"/>
                  </a:cubicBezTo>
                  <a:lnTo>
                    <a:pt x="168" y="0"/>
                  </a:lnTo>
                  <a:lnTo>
                    <a:pt x="168" y="0"/>
                  </a:lnTo>
                  <a:cubicBezTo>
                    <a:pt x="186" y="0"/>
                    <a:pt x="202" y="14"/>
                    <a:pt x="202" y="33"/>
                  </a:cubicBezTo>
                </a:path>
              </a:pathLst>
            </a:custGeom>
            <a:solidFill>
              <a:srgbClr val="E5B1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BC8EA693-3FDF-6C79-B79C-8769BCF4E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3792" y="4575021"/>
              <a:ext cx="21260" cy="46508"/>
            </a:xfrm>
            <a:custGeom>
              <a:avLst/>
              <a:gdLst>
                <a:gd name="T0" fmla="*/ 70 w 71"/>
                <a:gd name="T1" fmla="*/ 0 h 153"/>
                <a:gd name="T2" fmla="*/ 0 w 71"/>
                <a:gd name="T3" fmla="*/ 0 h 153"/>
                <a:gd name="T4" fmla="*/ 0 w 71"/>
                <a:gd name="T5" fmla="*/ 152 h 153"/>
                <a:gd name="T6" fmla="*/ 70 w 71"/>
                <a:gd name="T7" fmla="*/ 152 h 153"/>
                <a:gd name="T8" fmla="*/ 70 w 71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53">
                  <a:moveTo>
                    <a:pt x="70" y="0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70" y="152"/>
                  </a:lnTo>
                  <a:lnTo>
                    <a:pt x="70" y="0"/>
                  </a:lnTo>
                </a:path>
              </a:pathLst>
            </a:custGeom>
            <a:solidFill>
              <a:srgbClr val="E5B1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4A535394-A28C-E339-5AC6-B777C2F28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7657" y="4575021"/>
              <a:ext cx="21260" cy="46508"/>
            </a:xfrm>
            <a:custGeom>
              <a:avLst/>
              <a:gdLst>
                <a:gd name="T0" fmla="*/ 70 w 71"/>
                <a:gd name="T1" fmla="*/ 0 h 153"/>
                <a:gd name="T2" fmla="*/ 0 w 71"/>
                <a:gd name="T3" fmla="*/ 0 h 153"/>
                <a:gd name="T4" fmla="*/ 0 w 71"/>
                <a:gd name="T5" fmla="*/ 152 h 153"/>
                <a:gd name="T6" fmla="*/ 70 w 71"/>
                <a:gd name="T7" fmla="*/ 152 h 153"/>
                <a:gd name="T8" fmla="*/ 70 w 71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53">
                  <a:moveTo>
                    <a:pt x="70" y="0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70" y="152"/>
                  </a:lnTo>
                  <a:lnTo>
                    <a:pt x="70" y="0"/>
                  </a:lnTo>
                </a:path>
              </a:pathLst>
            </a:custGeom>
            <a:solidFill>
              <a:srgbClr val="E5B1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9BD2EBD-8D69-C1A2-9B4F-31F4492D3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491" y="4508582"/>
              <a:ext cx="276385" cy="66439"/>
            </a:xfrm>
            <a:custGeom>
              <a:avLst/>
              <a:gdLst>
                <a:gd name="T0" fmla="*/ 0 w 917"/>
                <a:gd name="T1" fmla="*/ 220 h 221"/>
                <a:gd name="T2" fmla="*/ 0 w 917"/>
                <a:gd name="T3" fmla="*/ 220 h 221"/>
                <a:gd name="T4" fmla="*/ 453 w 917"/>
                <a:gd name="T5" fmla="*/ 0 h 221"/>
                <a:gd name="T6" fmla="*/ 453 w 917"/>
                <a:gd name="T7" fmla="*/ 0 h 221"/>
                <a:gd name="T8" fmla="*/ 916 w 917"/>
                <a:gd name="T9" fmla="*/ 220 h 221"/>
                <a:gd name="T10" fmla="*/ 769 w 917"/>
                <a:gd name="T11" fmla="*/ 220 h 221"/>
                <a:gd name="T12" fmla="*/ 769 w 917"/>
                <a:gd name="T13" fmla="*/ 220 h 221"/>
                <a:gd name="T14" fmla="*/ 457 w 917"/>
                <a:gd name="T15" fmla="*/ 88 h 221"/>
                <a:gd name="T16" fmla="*/ 457 w 917"/>
                <a:gd name="T17" fmla="*/ 88 h 221"/>
                <a:gd name="T18" fmla="*/ 146 w 917"/>
                <a:gd name="T19" fmla="*/ 220 h 221"/>
                <a:gd name="T20" fmla="*/ 0 w 917"/>
                <a:gd name="T21" fmla="*/ 22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7" h="221">
                  <a:moveTo>
                    <a:pt x="0" y="220"/>
                  </a:moveTo>
                  <a:lnTo>
                    <a:pt x="0" y="220"/>
                  </a:lnTo>
                  <a:cubicBezTo>
                    <a:pt x="0" y="220"/>
                    <a:pt x="42" y="0"/>
                    <a:pt x="453" y="0"/>
                  </a:cubicBezTo>
                  <a:lnTo>
                    <a:pt x="453" y="0"/>
                  </a:lnTo>
                  <a:cubicBezTo>
                    <a:pt x="866" y="0"/>
                    <a:pt x="916" y="220"/>
                    <a:pt x="916" y="220"/>
                  </a:cubicBezTo>
                  <a:lnTo>
                    <a:pt x="769" y="220"/>
                  </a:lnTo>
                  <a:lnTo>
                    <a:pt x="769" y="220"/>
                  </a:lnTo>
                  <a:cubicBezTo>
                    <a:pt x="769" y="220"/>
                    <a:pt x="748" y="88"/>
                    <a:pt x="457" y="88"/>
                  </a:cubicBezTo>
                  <a:lnTo>
                    <a:pt x="457" y="88"/>
                  </a:lnTo>
                  <a:cubicBezTo>
                    <a:pt x="167" y="88"/>
                    <a:pt x="146" y="220"/>
                    <a:pt x="146" y="220"/>
                  </a:cubicBezTo>
                  <a:lnTo>
                    <a:pt x="0" y="220"/>
                  </a:lnTo>
                </a:path>
              </a:pathLst>
            </a:custGeom>
            <a:solidFill>
              <a:srgbClr val="AE6C2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012935A-9A65-9D0C-9077-02E0528D9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519" y="4634816"/>
              <a:ext cx="1328" cy="374715"/>
            </a:xfrm>
            <a:custGeom>
              <a:avLst/>
              <a:gdLst>
                <a:gd name="T0" fmla="*/ 0 w 1"/>
                <a:gd name="T1" fmla="*/ 0 h 1244"/>
                <a:gd name="T2" fmla="*/ 0 w 1"/>
                <a:gd name="T3" fmla="*/ 1243 h 1244"/>
                <a:gd name="T4" fmla="*/ 0 w 1"/>
                <a:gd name="T5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244">
                  <a:moveTo>
                    <a:pt x="0" y="0"/>
                  </a:moveTo>
                  <a:lnTo>
                    <a:pt x="0" y="1243"/>
                  </a:lnTo>
                  <a:lnTo>
                    <a:pt x="0" y="0"/>
                  </a:lnTo>
                </a:path>
              </a:pathLst>
            </a:custGeom>
            <a:solidFill>
              <a:srgbClr val="EC6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6DD0424-CB2B-B446-3770-221F247D8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8204" y="4634816"/>
              <a:ext cx="10630" cy="374715"/>
            </a:xfrm>
            <a:custGeom>
              <a:avLst/>
              <a:gdLst>
                <a:gd name="T0" fmla="*/ 33 w 34"/>
                <a:gd name="T1" fmla="*/ 1243 h 1244"/>
                <a:gd name="T2" fmla="*/ 0 w 34"/>
                <a:gd name="T3" fmla="*/ 1243 h 1244"/>
                <a:gd name="T4" fmla="*/ 0 w 34"/>
                <a:gd name="T5" fmla="*/ 0 h 1244"/>
                <a:gd name="T6" fmla="*/ 33 w 34"/>
                <a:gd name="T7" fmla="*/ 0 h 1244"/>
                <a:gd name="T8" fmla="*/ 33 w 34"/>
                <a:gd name="T9" fmla="*/ 1243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244">
                  <a:moveTo>
                    <a:pt x="33" y="1243"/>
                  </a:moveTo>
                  <a:lnTo>
                    <a:pt x="0" y="1243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1243"/>
                  </a:lnTo>
                </a:path>
              </a:pathLst>
            </a:custGeom>
            <a:solidFill>
              <a:srgbClr val="D998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A05A002-9954-06A7-044C-410626C1C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9191" y="4634816"/>
              <a:ext cx="1328" cy="374715"/>
            </a:xfrm>
            <a:custGeom>
              <a:avLst/>
              <a:gdLst>
                <a:gd name="T0" fmla="*/ 0 w 1"/>
                <a:gd name="T1" fmla="*/ 0 h 1244"/>
                <a:gd name="T2" fmla="*/ 0 w 1"/>
                <a:gd name="T3" fmla="*/ 1243 h 1244"/>
                <a:gd name="T4" fmla="*/ 0 w 1"/>
                <a:gd name="T5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244">
                  <a:moveTo>
                    <a:pt x="0" y="0"/>
                  </a:moveTo>
                  <a:lnTo>
                    <a:pt x="0" y="1243"/>
                  </a:lnTo>
                  <a:lnTo>
                    <a:pt x="0" y="0"/>
                  </a:lnTo>
                </a:path>
              </a:pathLst>
            </a:custGeom>
            <a:solidFill>
              <a:srgbClr val="EC62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A3A4CE9-F4C3-4D95-31DE-1AB7BE47E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3876" y="4634816"/>
              <a:ext cx="10630" cy="374715"/>
            </a:xfrm>
            <a:custGeom>
              <a:avLst/>
              <a:gdLst>
                <a:gd name="T0" fmla="*/ 33 w 34"/>
                <a:gd name="T1" fmla="*/ 1243 h 1244"/>
                <a:gd name="T2" fmla="*/ 0 w 34"/>
                <a:gd name="T3" fmla="*/ 1243 h 1244"/>
                <a:gd name="T4" fmla="*/ 0 w 34"/>
                <a:gd name="T5" fmla="*/ 0 h 1244"/>
                <a:gd name="T6" fmla="*/ 33 w 34"/>
                <a:gd name="T7" fmla="*/ 0 h 1244"/>
                <a:gd name="T8" fmla="*/ 33 w 34"/>
                <a:gd name="T9" fmla="*/ 1243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244">
                  <a:moveTo>
                    <a:pt x="33" y="1243"/>
                  </a:moveTo>
                  <a:lnTo>
                    <a:pt x="0" y="1243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1243"/>
                  </a:lnTo>
                </a:path>
              </a:pathLst>
            </a:custGeom>
            <a:solidFill>
              <a:srgbClr val="D998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9BEC194-5B9B-1720-5574-870395754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257" y="1829770"/>
              <a:ext cx="106302" cy="204631"/>
            </a:xfrm>
            <a:custGeom>
              <a:avLst/>
              <a:gdLst>
                <a:gd name="T0" fmla="*/ 24 w 353"/>
                <a:gd name="T1" fmla="*/ 315 h 678"/>
                <a:gd name="T2" fmla="*/ 24 w 353"/>
                <a:gd name="T3" fmla="*/ 315 h 678"/>
                <a:gd name="T4" fmla="*/ 131 w 353"/>
                <a:gd name="T5" fmla="*/ 664 h 678"/>
                <a:gd name="T6" fmla="*/ 131 w 353"/>
                <a:gd name="T7" fmla="*/ 664 h 678"/>
                <a:gd name="T8" fmla="*/ 327 w 353"/>
                <a:gd name="T9" fmla="*/ 362 h 678"/>
                <a:gd name="T10" fmla="*/ 327 w 353"/>
                <a:gd name="T11" fmla="*/ 362 h 678"/>
                <a:gd name="T12" fmla="*/ 221 w 353"/>
                <a:gd name="T13" fmla="*/ 13 h 678"/>
                <a:gd name="T14" fmla="*/ 221 w 353"/>
                <a:gd name="T15" fmla="*/ 13 h 678"/>
                <a:gd name="T16" fmla="*/ 24 w 353"/>
                <a:gd name="T17" fmla="*/ 315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678">
                  <a:moveTo>
                    <a:pt x="24" y="315"/>
                  </a:moveTo>
                  <a:lnTo>
                    <a:pt x="24" y="315"/>
                  </a:lnTo>
                  <a:cubicBezTo>
                    <a:pt x="0" y="494"/>
                    <a:pt x="47" y="651"/>
                    <a:pt x="131" y="664"/>
                  </a:cubicBezTo>
                  <a:lnTo>
                    <a:pt x="131" y="664"/>
                  </a:lnTo>
                  <a:cubicBezTo>
                    <a:pt x="215" y="677"/>
                    <a:pt x="302" y="542"/>
                    <a:pt x="327" y="362"/>
                  </a:cubicBezTo>
                  <a:lnTo>
                    <a:pt x="327" y="362"/>
                  </a:lnTo>
                  <a:cubicBezTo>
                    <a:pt x="352" y="182"/>
                    <a:pt x="304" y="26"/>
                    <a:pt x="221" y="13"/>
                  </a:cubicBezTo>
                  <a:lnTo>
                    <a:pt x="221" y="13"/>
                  </a:lnTo>
                  <a:cubicBezTo>
                    <a:pt x="137" y="0"/>
                    <a:pt x="50" y="135"/>
                    <a:pt x="24" y="315"/>
                  </a:cubicBezTo>
                </a:path>
              </a:pathLst>
            </a:custGeom>
            <a:solidFill>
              <a:srgbClr val="EFD4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7FA74AC6-8315-7FF3-DB07-69C022D6A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349" y="1824455"/>
              <a:ext cx="94343" cy="197988"/>
            </a:xfrm>
            <a:custGeom>
              <a:avLst/>
              <a:gdLst>
                <a:gd name="T0" fmla="*/ 294 w 311"/>
                <a:gd name="T1" fmla="*/ 315 h 659"/>
                <a:gd name="T2" fmla="*/ 294 w 311"/>
                <a:gd name="T3" fmla="*/ 315 h 659"/>
                <a:gd name="T4" fmla="*/ 184 w 311"/>
                <a:gd name="T5" fmla="*/ 651 h 659"/>
                <a:gd name="T6" fmla="*/ 184 w 311"/>
                <a:gd name="T7" fmla="*/ 651 h 659"/>
                <a:gd name="T8" fmla="*/ 16 w 311"/>
                <a:gd name="T9" fmla="*/ 344 h 659"/>
                <a:gd name="T10" fmla="*/ 16 w 311"/>
                <a:gd name="T11" fmla="*/ 344 h 659"/>
                <a:gd name="T12" fmla="*/ 126 w 311"/>
                <a:gd name="T13" fmla="*/ 8 h 659"/>
                <a:gd name="T14" fmla="*/ 126 w 311"/>
                <a:gd name="T15" fmla="*/ 8 h 659"/>
                <a:gd name="T16" fmla="*/ 294 w 311"/>
                <a:gd name="T17" fmla="*/ 315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" h="659">
                  <a:moveTo>
                    <a:pt x="294" y="315"/>
                  </a:moveTo>
                  <a:lnTo>
                    <a:pt x="294" y="315"/>
                  </a:lnTo>
                  <a:cubicBezTo>
                    <a:pt x="310" y="492"/>
                    <a:pt x="261" y="643"/>
                    <a:pt x="184" y="651"/>
                  </a:cubicBezTo>
                  <a:lnTo>
                    <a:pt x="184" y="651"/>
                  </a:lnTo>
                  <a:cubicBezTo>
                    <a:pt x="108" y="658"/>
                    <a:pt x="32" y="521"/>
                    <a:pt x="16" y="344"/>
                  </a:cubicBezTo>
                  <a:lnTo>
                    <a:pt x="16" y="344"/>
                  </a:lnTo>
                  <a:cubicBezTo>
                    <a:pt x="0" y="166"/>
                    <a:pt x="49" y="16"/>
                    <a:pt x="126" y="8"/>
                  </a:cubicBezTo>
                  <a:lnTo>
                    <a:pt x="126" y="8"/>
                  </a:lnTo>
                  <a:cubicBezTo>
                    <a:pt x="202" y="0"/>
                    <a:pt x="277" y="138"/>
                    <a:pt x="294" y="315"/>
                  </a:cubicBezTo>
                </a:path>
              </a:pathLst>
            </a:custGeom>
            <a:solidFill>
              <a:srgbClr val="DDB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F5E742A4-E4B1-EBAD-EE49-32A3AD2CD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2473" y="1508206"/>
              <a:ext cx="348139" cy="857061"/>
            </a:xfrm>
            <a:custGeom>
              <a:avLst/>
              <a:gdLst>
                <a:gd name="T0" fmla="*/ 1126 w 1154"/>
                <a:gd name="T1" fmla="*/ 29 h 2843"/>
                <a:gd name="T2" fmla="*/ 1126 w 1154"/>
                <a:gd name="T3" fmla="*/ 29 h 2843"/>
                <a:gd name="T4" fmla="*/ 0 w 1154"/>
                <a:gd name="T5" fmla="*/ 1281 h 2843"/>
                <a:gd name="T6" fmla="*/ 0 w 1154"/>
                <a:gd name="T7" fmla="*/ 1281 h 2843"/>
                <a:gd name="T8" fmla="*/ 1126 w 1154"/>
                <a:gd name="T9" fmla="*/ 2841 h 2843"/>
                <a:gd name="T10" fmla="*/ 1126 w 1154"/>
                <a:gd name="T11" fmla="*/ 2841 h 2843"/>
                <a:gd name="T12" fmla="*/ 1152 w 1154"/>
                <a:gd name="T13" fmla="*/ 2842 h 2843"/>
                <a:gd name="T14" fmla="*/ 1153 w 1154"/>
                <a:gd name="T15" fmla="*/ 2842 h 2843"/>
                <a:gd name="T16" fmla="*/ 1153 w 1154"/>
                <a:gd name="T17" fmla="*/ 29 h 2843"/>
                <a:gd name="T18" fmla="*/ 1153 w 1154"/>
                <a:gd name="T19" fmla="*/ 29 h 2843"/>
                <a:gd name="T20" fmla="*/ 1126 w 1154"/>
                <a:gd name="T21" fmla="*/ 29 h 2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4" h="2843">
                  <a:moveTo>
                    <a:pt x="1126" y="29"/>
                  </a:moveTo>
                  <a:lnTo>
                    <a:pt x="1126" y="29"/>
                  </a:lnTo>
                  <a:cubicBezTo>
                    <a:pt x="113" y="0"/>
                    <a:pt x="0" y="444"/>
                    <a:pt x="0" y="1281"/>
                  </a:cubicBezTo>
                  <a:lnTo>
                    <a:pt x="0" y="1281"/>
                  </a:lnTo>
                  <a:cubicBezTo>
                    <a:pt x="0" y="2131"/>
                    <a:pt x="502" y="2822"/>
                    <a:pt x="1126" y="2841"/>
                  </a:cubicBezTo>
                  <a:lnTo>
                    <a:pt x="1126" y="2841"/>
                  </a:lnTo>
                  <a:cubicBezTo>
                    <a:pt x="1135" y="2841"/>
                    <a:pt x="1144" y="2842"/>
                    <a:pt x="1152" y="2842"/>
                  </a:cubicBezTo>
                  <a:lnTo>
                    <a:pt x="1153" y="2842"/>
                  </a:lnTo>
                  <a:lnTo>
                    <a:pt x="1153" y="29"/>
                  </a:lnTo>
                  <a:lnTo>
                    <a:pt x="1153" y="29"/>
                  </a:lnTo>
                  <a:cubicBezTo>
                    <a:pt x="1144" y="29"/>
                    <a:pt x="1135" y="29"/>
                    <a:pt x="1126" y="29"/>
                  </a:cubicBezTo>
                </a:path>
              </a:pathLst>
            </a:custGeom>
            <a:solidFill>
              <a:srgbClr val="EFD4B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539D4596-9D04-B1D0-79E0-D8F736AB1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282" y="1516179"/>
              <a:ext cx="346811" cy="847759"/>
            </a:xfrm>
            <a:custGeom>
              <a:avLst/>
              <a:gdLst>
                <a:gd name="T0" fmla="*/ 1151 w 1152"/>
                <a:gd name="T1" fmla="*/ 1253 h 2815"/>
                <a:gd name="T2" fmla="*/ 1151 w 1152"/>
                <a:gd name="T3" fmla="*/ 1253 h 2815"/>
                <a:gd name="T4" fmla="*/ 25 w 1152"/>
                <a:gd name="T5" fmla="*/ 0 h 2815"/>
                <a:gd name="T6" fmla="*/ 25 w 1152"/>
                <a:gd name="T7" fmla="*/ 0 h 2815"/>
                <a:gd name="T8" fmla="*/ 0 w 1152"/>
                <a:gd name="T9" fmla="*/ 1 h 2815"/>
                <a:gd name="T10" fmla="*/ 0 w 1152"/>
                <a:gd name="T11" fmla="*/ 2814 h 2815"/>
                <a:gd name="T12" fmla="*/ 0 w 1152"/>
                <a:gd name="T13" fmla="*/ 2814 h 2815"/>
                <a:gd name="T14" fmla="*/ 1151 w 1152"/>
                <a:gd name="T15" fmla="*/ 1253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2" h="2815">
                  <a:moveTo>
                    <a:pt x="1151" y="1253"/>
                  </a:moveTo>
                  <a:lnTo>
                    <a:pt x="1151" y="1253"/>
                  </a:lnTo>
                  <a:cubicBezTo>
                    <a:pt x="1151" y="392"/>
                    <a:pt x="661" y="0"/>
                    <a:pt x="25" y="0"/>
                  </a:cubicBezTo>
                  <a:lnTo>
                    <a:pt x="25" y="0"/>
                  </a:lnTo>
                  <a:cubicBezTo>
                    <a:pt x="16" y="0"/>
                    <a:pt x="8" y="0"/>
                    <a:pt x="0" y="1"/>
                  </a:cubicBezTo>
                  <a:lnTo>
                    <a:pt x="0" y="2814"/>
                  </a:lnTo>
                  <a:lnTo>
                    <a:pt x="0" y="2814"/>
                  </a:lnTo>
                  <a:cubicBezTo>
                    <a:pt x="635" y="2814"/>
                    <a:pt x="1151" y="2115"/>
                    <a:pt x="1151" y="1253"/>
                  </a:cubicBezTo>
                </a:path>
              </a:pathLst>
            </a:custGeom>
            <a:solidFill>
              <a:srgbClr val="EFD4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B6C874EF-CD17-4E08-FDE7-DE6B49B95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5267" y="1328822"/>
              <a:ext cx="744114" cy="620538"/>
            </a:xfrm>
            <a:custGeom>
              <a:avLst/>
              <a:gdLst>
                <a:gd name="T0" fmla="*/ 116 w 2468"/>
                <a:gd name="T1" fmla="*/ 1975 h 2061"/>
                <a:gd name="T2" fmla="*/ 116 w 2468"/>
                <a:gd name="T3" fmla="*/ 1975 h 2061"/>
                <a:gd name="T4" fmla="*/ 88 w 2468"/>
                <a:gd name="T5" fmla="*/ 984 h 2061"/>
                <a:gd name="T6" fmla="*/ 88 w 2468"/>
                <a:gd name="T7" fmla="*/ 984 h 2061"/>
                <a:gd name="T8" fmla="*/ 223 w 2468"/>
                <a:gd name="T9" fmla="*/ 918 h 2061"/>
                <a:gd name="T10" fmla="*/ 223 w 2468"/>
                <a:gd name="T11" fmla="*/ 918 h 2061"/>
                <a:gd name="T12" fmla="*/ 150 w 2468"/>
                <a:gd name="T13" fmla="*/ 658 h 2061"/>
                <a:gd name="T14" fmla="*/ 150 w 2468"/>
                <a:gd name="T15" fmla="*/ 658 h 2061"/>
                <a:gd name="T16" fmla="*/ 1461 w 2468"/>
                <a:gd name="T17" fmla="*/ 128 h 2061"/>
                <a:gd name="T18" fmla="*/ 1461 w 2468"/>
                <a:gd name="T19" fmla="*/ 128 h 2061"/>
                <a:gd name="T20" fmla="*/ 2467 w 2468"/>
                <a:gd name="T21" fmla="*/ 1193 h 2061"/>
                <a:gd name="T22" fmla="*/ 2467 w 2468"/>
                <a:gd name="T23" fmla="*/ 1193 h 2061"/>
                <a:gd name="T24" fmla="*/ 2412 w 2468"/>
                <a:gd name="T25" fmla="*/ 2060 h 2061"/>
                <a:gd name="T26" fmla="*/ 2361 w 2468"/>
                <a:gd name="T27" fmla="*/ 2053 h 2061"/>
                <a:gd name="T28" fmla="*/ 2258 w 2468"/>
                <a:gd name="T29" fmla="*/ 1162 h 2061"/>
                <a:gd name="T30" fmla="*/ 2258 w 2468"/>
                <a:gd name="T31" fmla="*/ 1162 h 2061"/>
                <a:gd name="T32" fmla="*/ 1786 w 2468"/>
                <a:gd name="T33" fmla="*/ 1255 h 2061"/>
                <a:gd name="T34" fmla="*/ 1786 w 2468"/>
                <a:gd name="T35" fmla="*/ 1255 h 2061"/>
                <a:gd name="T36" fmla="*/ 344 w 2468"/>
                <a:gd name="T37" fmla="*/ 933 h 2061"/>
                <a:gd name="T38" fmla="*/ 344 w 2468"/>
                <a:gd name="T39" fmla="*/ 933 h 2061"/>
                <a:gd name="T40" fmla="*/ 238 w 2468"/>
                <a:gd name="T41" fmla="*/ 1130 h 2061"/>
                <a:gd name="T42" fmla="*/ 238 w 2468"/>
                <a:gd name="T43" fmla="*/ 1130 h 2061"/>
                <a:gd name="T44" fmla="*/ 172 w 2468"/>
                <a:gd name="T45" fmla="*/ 2033 h 2061"/>
                <a:gd name="T46" fmla="*/ 116 w 2468"/>
                <a:gd name="T47" fmla="*/ 1975 h 2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8" h="2061">
                  <a:moveTo>
                    <a:pt x="116" y="1975"/>
                  </a:moveTo>
                  <a:lnTo>
                    <a:pt x="116" y="1975"/>
                  </a:lnTo>
                  <a:cubicBezTo>
                    <a:pt x="116" y="1975"/>
                    <a:pt x="0" y="1081"/>
                    <a:pt x="88" y="984"/>
                  </a:cubicBezTo>
                  <a:lnTo>
                    <a:pt x="88" y="984"/>
                  </a:lnTo>
                  <a:cubicBezTo>
                    <a:pt x="176" y="887"/>
                    <a:pt x="223" y="918"/>
                    <a:pt x="223" y="918"/>
                  </a:cubicBezTo>
                  <a:lnTo>
                    <a:pt x="223" y="918"/>
                  </a:lnTo>
                  <a:cubicBezTo>
                    <a:pt x="223" y="918"/>
                    <a:pt x="113" y="739"/>
                    <a:pt x="150" y="658"/>
                  </a:cubicBezTo>
                  <a:lnTo>
                    <a:pt x="150" y="658"/>
                  </a:lnTo>
                  <a:cubicBezTo>
                    <a:pt x="186" y="577"/>
                    <a:pt x="505" y="0"/>
                    <a:pt x="1461" y="128"/>
                  </a:cubicBezTo>
                  <a:lnTo>
                    <a:pt x="1461" y="128"/>
                  </a:lnTo>
                  <a:cubicBezTo>
                    <a:pt x="2415" y="255"/>
                    <a:pt x="2467" y="1193"/>
                    <a:pt x="2467" y="1193"/>
                  </a:cubicBezTo>
                  <a:lnTo>
                    <a:pt x="2467" y="1193"/>
                  </a:lnTo>
                  <a:cubicBezTo>
                    <a:pt x="2467" y="1193"/>
                    <a:pt x="2441" y="1925"/>
                    <a:pt x="2412" y="2060"/>
                  </a:cubicBezTo>
                  <a:lnTo>
                    <a:pt x="2361" y="2053"/>
                  </a:lnTo>
                  <a:lnTo>
                    <a:pt x="2258" y="1162"/>
                  </a:lnTo>
                  <a:lnTo>
                    <a:pt x="2258" y="1162"/>
                  </a:lnTo>
                  <a:cubicBezTo>
                    <a:pt x="2258" y="1162"/>
                    <a:pt x="2141" y="1382"/>
                    <a:pt x="1786" y="1255"/>
                  </a:cubicBezTo>
                  <a:lnTo>
                    <a:pt x="1786" y="1255"/>
                  </a:lnTo>
                  <a:cubicBezTo>
                    <a:pt x="1431" y="1127"/>
                    <a:pt x="999" y="523"/>
                    <a:pt x="344" y="933"/>
                  </a:cubicBezTo>
                  <a:lnTo>
                    <a:pt x="344" y="933"/>
                  </a:lnTo>
                  <a:cubicBezTo>
                    <a:pt x="344" y="933"/>
                    <a:pt x="242" y="1069"/>
                    <a:pt x="238" y="1130"/>
                  </a:cubicBezTo>
                  <a:lnTo>
                    <a:pt x="238" y="1130"/>
                  </a:lnTo>
                  <a:cubicBezTo>
                    <a:pt x="234" y="1193"/>
                    <a:pt x="128" y="1859"/>
                    <a:pt x="172" y="2033"/>
                  </a:cubicBezTo>
                  <a:lnTo>
                    <a:pt x="116" y="1975"/>
                  </a:lnTo>
                </a:path>
              </a:pathLst>
            </a:custGeom>
            <a:solidFill>
              <a:srgbClr val="4029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80F48E30-0279-59B1-E301-3432D8A6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624" y="1750044"/>
              <a:ext cx="229878" cy="55809"/>
            </a:xfrm>
            <a:custGeom>
              <a:avLst/>
              <a:gdLst>
                <a:gd name="T0" fmla="*/ 53 w 763"/>
                <a:gd name="T1" fmla="*/ 183 h 184"/>
                <a:gd name="T2" fmla="*/ 53 w 763"/>
                <a:gd name="T3" fmla="*/ 183 h 184"/>
                <a:gd name="T4" fmla="*/ 12 w 763"/>
                <a:gd name="T5" fmla="*/ 156 h 184"/>
                <a:gd name="T6" fmla="*/ 12 w 763"/>
                <a:gd name="T7" fmla="*/ 156 h 184"/>
                <a:gd name="T8" fmla="*/ 33 w 763"/>
                <a:gd name="T9" fmla="*/ 91 h 184"/>
                <a:gd name="T10" fmla="*/ 33 w 763"/>
                <a:gd name="T11" fmla="*/ 91 h 184"/>
                <a:gd name="T12" fmla="*/ 231 w 763"/>
                <a:gd name="T13" fmla="*/ 30 h 184"/>
                <a:gd name="T14" fmla="*/ 231 w 763"/>
                <a:gd name="T15" fmla="*/ 30 h 184"/>
                <a:gd name="T16" fmla="*/ 724 w 763"/>
                <a:gd name="T17" fmla="*/ 64 h 184"/>
                <a:gd name="T18" fmla="*/ 724 w 763"/>
                <a:gd name="T19" fmla="*/ 64 h 184"/>
                <a:gd name="T20" fmla="*/ 755 w 763"/>
                <a:gd name="T21" fmla="*/ 123 h 184"/>
                <a:gd name="T22" fmla="*/ 755 w 763"/>
                <a:gd name="T23" fmla="*/ 123 h 184"/>
                <a:gd name="T24" fmla="*/ 697 w 763"/>
                <a:gd name="T25" fmla="*/ 156 h 184"/>
                <a:gd name="T26" fmla="*/ 697 w 763"/>
                <a:gd name="T27" fmla="*/ 156 h 184"/>
                <a:gd name="T28" fmla="*/ 73 w 763"/>
                <a:gd name="T29" fmla="*/ 179 h 184"/>
                <a:gd name="T30" fmla="*/ 73 w 763"/>
                <a:gd name="T31" fmla="*/ 179 h 184"/>
                <a:gd name="T32" fmla="*/ 53 w 763"/>
                <a:gd name="T33" fmla="*/ 18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3" h="184">
                  <a:moveTo>
                    <a:pt x="53" y="183"/>
                  </a:moveTo>
                  <a:lnTo>
                    <a:pt x="53" y="183"/>
                  </a:lnTo>
                  <a:cubicBezTo>
                    <a:pt x="36" y="183"/>
                    <a:pt x="20" y="173"/>
                    <a:pt x="12" y="156"/>
                  </a:cubicBezTo>
                  <a:lnTo>
                    <a:pt x="12" y="156"/>
                  </a:lnTo>
                  <a:cubicBezTo>
                    <a:pt x="0" y="132"/>
                    <a:pt x="10" y="103"/>
                    <a:pt x="33" y="91"/>
                  </a:cubicBezTo>
                  <a:lnTo>
                    <a:pt x="33" y="91"/>
                  </a:lnTo>
                  <a:cubicBezTo>
                    <a:pt x="36" y="90"/>
                    <a:pt x="109" y="52"/>
                    <a:pt x="231" y="30"/>
                  </a:cubicBezTo>
                  <a:lnTo>
                    <a:pt x="231" y="30"/>
                  </a:lnTo>
                  <a:cubicBezTo>
                    <a:pt x="342" y="10"/>
                    <a:pt x="518" y="0"/>
                    <a:pt x="724" y="64"/>
                  </a:cubicBezTo>
                  <a:lnTo>
                    <a:pt x="724" y="64"/>
                  </a:lnTo>
                  <a:cubicBezTo>
                    <a:pt x="747" y="71"/>
                    <a:pt x="762" y="98"/>
                    <a:pt x="755" y="123"/>
                  </a:cubicBezTo>
                  <a:lnTo>
                    <a:pt x="755" y="123"/>
                  </a:lnTo>
                  <a:cubicBezTo>
                    <a:pt x="747" y="150"/>
                    <a:pt x="722" y="164"/>
                    <a:pt x="697" y="156"/>
                  </a:cubicBezTo>
                  <a:lnTo>
                    <a:pt x="697" y="156"/>
                  </a:lnTo>
                  <a:cubicBezTo>
                    <a:pt x="337" y="45"/>
                    <a:pt x="76" y="177"/>
                    <a:pt x="73" y="179"/>
                  </a:cubicBezTo>
                  <a:lnTo>
                    <a:pt x="73" y="179"/>
                  </a:lnTo>
                  <a:cubicBezTo>
                    <a:pt x="67" y="182"/>
                    <a:pt x="60" y="183"/>
                    <a:pt x="53" y="183"/>
                  </a:cubicBezTo>
                </a:path>
              </a:pathLst>
            </a:custGeom>
            <a:solidFill>
              <a:srgbClr val="4029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3A30B4D-56EA-8622-27B0-058C7BE41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160" y="1750044"/>
              <a:ext cx="229878" cy="55809"/>
            </a:xfrm>
            <a:custGeom>
              <a:avLst/>
              <a:gdLst>
                <a:gd name="T0" fmla="*/ 708 w 761"/>
                <a:gd name="T1" fmla="*/ 183 h 184"/>
                <a:gd name="T2" fmla="*/ 708 w 761"/>
                <a:gd name="T3" fmla="*/ 183 h 184"/>
                <a:gd name="T4" fmla="*/ 687 w 761"/>
                <a:gd name="T5" fmla="*/ 179 h 184"/>
                <a:gd name="T6" fmla="*/ 687 w 761"/>
                <a:gd name="T7" fmla="*/ 179 h 184"/>
                <a:gd name="T8" fmla="*/ 510 w 761"/>
                <a:gd name="T9" fmla="*/ 125 h 184"/>
                <a:gd name="T10" fmla="*/ 510 w 761"/>
                <a:gd name="T11" fmla="*/ 125 h 184"/>
                <a:gd name="T12" fmla="*/ 64 w 761"/>
                <a:gd name="T13" fmla="*/ 156 h 184"/>
                <a:gd name="T14" fmla="*/ 64 w 761"/>
                <a:gd name="T15" fmla="*/ 156 h 184"/>
                <a:gd name="T16" fmla="*/ 7 w 761"/>
                <a:gd name="T17" fmla="*/ 123 h 184"/>
                <a:gd name="T18" fmla="*/ 7 w 761"/>
                <a:gd name="T19" fmla="*/ 123 h 184"/>
                <a:gd name="T20" fmla="*/ 38 w 761"/>
                <a:gd name="T21" fmla="*/ 64 h 184"/>
                <a:gd name="T22" fmla="*/ 38 w 761"/>
                <a:gd name="T23" fmla="*/ 64 h 184"/>
                <a:gd name="T24" fmla="*/ 530 w 761"/>
                <a:gd name="T25" fmla="*/ 30 h 184"/>
                <a:gd name="T26" fmla="*/ 530 w 761"/>
                <a:gd name="T27" fmla="*/ 30 h 184"/>
                <a:gd name="T28" fmla="*/ 728 w 761"/>
                <a:gd name="T29" fmla="*/ 91 h 184"/>
                <a:gd name="T30" fmla="*/ 728 w 761"/>
                <a:gd name="T31" fmla="*/ 91 h 184"/>
                <a:gd name="T32" fmla="*/ 749 w 761"/>
                <a:gd name="T33" fmla="*/ 156 h 184"/>
                <a:gd name="T34" fmla="*/ 749 w 761"/>
                <a:gd name="T35" fmla="*/ 156 h 184"/>
                <a:gd name="T36" fmla="*/ 708 w 761"/>
                <a:gd name="T37" fmla="*/ 18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1" h="184">
                  <a:moveTo>
                    <a:pt x="708" y="183"/>
                  </a:moveTo>
                  <a:lnTo>
                    <a:pt x="708" y="183"/>
                  </a:lnTo>
                  <a:cubicBezTo>
                    <a:pt x="701" y="183"/>
                    <a:pt x="694" y="182"/>
                    <a:pt x="687" y="179"/>
                  </a:cubicBezTo>
                  <a:lnTo>
                    <a:pt x="687" y="179"/>
                  </a:lnTo>
                  <a:cubicBezTo>
                    <a:pt x="686" y="178"/>
                    <a:pt x="620" y="145"/>
                    <a:pt x="510" y="125"/>
                  </a:cubicBezTo>
                  <a:lnTo>
                    <a:pt x="510" y="125"/>
                  </a:lnTo>
                  <a:cubicBezTo>
                    <a:pt x="409" y="108"/>
                    <a:pt x="251" y="99"/>
                    <a:pt x="64" y="156"/>
                  </a:cubicBezTo>
                  <a:lnTo>
                    <a:pt x="64" y="156"/>
                  </a:lnTo>
                  <a:cubicBezTo>
                    <a:pt x="40" y="164"/>
                    <a:pt x="14" y="150"/>
                    <a:pt x="7" y="123"/>
                  </a:cubicBezTo>
                  <a:lnTo>
                    <a:pt x="7" y="123"/>
                  </a:lnTo>
                  <a:cubicBezTo>
                    <a:pt x="0" y="98"/>
                    <a:pt x="14" y="71"/>
                    <a:pt x="38" y="64"/>
                  </a:cubicBezTo>
                  <a:lnTo>
                    <a:pt x="38" y="64"/>
                  </a:lnTo>
                  <a:cubicBezTo>
                    <a:pt x="244" y="0"/>
                    <a:pt x="418" y="10"/>
                    <a:pt x="530" y="30"/>
                  </a:cubicBezTo>
                  <a:lnTo>
                    <a:pt x="530" y="30"/>
                  </a:lnTo>
                  <a:cubicBezTo>
                    <a:pt x="651" y="52"/>
                    <a:pt x="725" y="90"/>
                    <a:pt x="728" y="91"/>
                  </a:cubicBezTo>
                  <a:lnTo>
                    <a:pt x="728" y="91"/>
                  </a:lnTo>
                  <a:cubicBezTo>
                    <a:pt x="751" y="103"/>
                    <a:pt x="760" y="132"/>
                    <a:pt x="749" y="156"/>
                  </a:cubicBezTo>
                  <a:lnTo>
                    <a:pt x="749" y="156"/>
                  </a:lnTo>
                  <a:cubicBezTo>
                    <a:pt x="741" y="173"/>
                    <a:pt x="724" y="183"/>
                    <a:pt x="708" y="183"/>
                  </a:cubicBezTo>
                </a:path>
              </a:pathLst>
            </a:custGeom>
            <a:solidFill>
              <a:srgbClr val="4029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DE71822-3DCF-F520-57B0-9C43B1E7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5570" y="2021114"/>
              <a:ext cx="75740" cy="55809"/>
            </a:xfrm>
            <a:custGeom>
              <a:avLst/>
              <a:gdLst>
                <a:gd name="T0" fmla="*/ 251 w 252"/>
                <a:gd name="T1" fmla="*/ 92 h 184"/>
                <a:gd name="T2" fmla="*/ 251 w 252"/>
                <a:gd name="T3" fmla="*/ 92 h 184"/>
                <a:gd name="T4" fmla="*/ 125 w 252"/>
                <a:gd name="T5" fmla="*/ 183 h 184"/>
                <a:gd name="T6" fmla="*/ 125 w 252"/>
                <a:gd name="T7" fmla="*/ 183 h 184"/>
                <a:gd name="T8" fmla="*/ 0 w 252"/>
                <a:gd name="T9" fmla="*/ 92 h 184"/>
                <a:gd name="T10" fmla="*/ 0 w 252"/>
                <a:gd name="T11" fmla="*/ 92 h 184"/>
                <a:gd name="T12" fmla="*/ 125 w 252"/>
                <a:gd name="T13" fmla="*/ 0 h 184"/>
                <a:gd name="T14" fmla="*/ 125 w 252"/>
                <a:gd name="T15" fmla="*/ 0 h 184"/>
                <a:gd name="T16" fmla="*/ 251 w 252"/>
                <a:gd name="T17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84">
                  <a:moveTo>
                    <a:pt x="251" y="92"/>
                  </a:moveTo>
                  <a:lnTo>
                    <a:pt x="251" y="92"/>
                  </a:lnTo>
                  <a:cubicBezTo>
                    <a:pt x="251" y="142"/>
                    <a:pt x="195" y="183"/>
                    <a:pt x="125" y="183"/>
                  </a:cubicBezTo>
                  <a:lnTo>
                    <a:pt x="125" y="183"/>
                  </a:lnTo>
                  <a:cubicBezTo>
                    <a:pt x="56" y="183"/>
                    <a:pt x="0" y="142"/>
                    <a:pt x="0" y="92"/>
                  </a:cubicBezTo>
                  <a:lnTo>
                    <a:pt x="0" y="92"/>
                  </a:lnTo>
                  <a:cubicBezTo>
                    <a:pt x="0" y="41"/>
                    <a:pt x="56" y="0"/>
                    <a:pt x="125" y="0"/>
                  </a:cubicBezTo>
                  <a:lnTo>
                    <a:pt x="125" y="0"/>
                  </a:lnTo>
                  <a:cubicBezTo>
                    <a:pt x="195" y="0"/>
                    <a:pt x="251" y="41"/>
                    <a:pt x="251" y="92"/>
                  </a:cubicBezTo>
                </a:path>
              </a:pathLst>
            </a:custGeom>
            <a:solidFill>
              <a:srgbClr val="DDB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D3CBF841-8B90-2021-D69B-107E9C4D5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570" y="2021114"/>
              <a:ext cx="75741" cy="55809"/>
            </a:xfrm>
            <a:custGeom>
              <a:avLst/>
              <a:gdLst>
                <a:gd name="T0" fmla="*/ 251 w 252"/>
                <a:gd name="T1" fmla="*/ 92 h 184"/>
                <a:gd name="T2" fmla="*/ 251 w 252"/>
                <a:gd name="T3" fmla="*/ 92 h 184"/>
                <a:gd name="T4" fmla="*/ 126 w 252"/>
                <a:gd name="T5" fmla="*/ 183 h 184"/>
                <a:gd name="T6" fmla="*/ 126 w 252"/>
                <a:gd name="T7" fmla="*/ 183 h 184"/>
                <a:gd name="T8" fmla="*/ 0 w 252"/>
                <a:gd name="T9" fmla="*/ 92 h 184"/>
                <a:gd name="T10" fmla="*/ 0 w 252"/>
                <a:gd name="T11" fmla="*/ 92 h 184"/>
                <a:gd name="T12" fmla="*/ 126 w 252"/>
                <a:gd name="T13" fmla="*/ 0 h 184"/>
                <a:gd name="T14" fmla="*/ 126 w 252"/>
                <a:gd name="T15" fmla="*/ 0 h 184"/>
                <a:gd name="T16" fmla="*/ 251 w 252"/>
                <a:gd name="T17" fmla="*/ 9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84">
                  <a:moveTo>
                    <a:pt x="251" y="92"/>
                  </a:moveTo>
                  <a:lnTo>
                    <a:pt x="251" y="92"/>
                  </a:lnTo>
                  <a:cubicBezTo>
                    <a:pt x="251" y="142"/>
                    <a:pt x="195" y="183"/>
                    <a:pt x="126" y="183"/>
                  </a:cubicBezTo>
                  <a:lnTo>
                    <a:pt x="126" y="183"/>
                  </a:lnTo>
                  <a:cubicBezTo>
                    <a:pt x="57" y="183"/>
                    <a:pt x="0" y="142"/>
                    <a:pt x="0" y="92"/>
                  </a:cubicBezTo>
                  <a:lnTo>
                    <a:pt x="0" y="92"/>
                  </a:lnTo>
                  <a:cubicBezTo>
                    <a:pt x="0" y="41"/>
                    <a:pt x="57" y="0"/>
                    <a:pt x="126" y="0"/>
                  </a:cubicBezTo>
                  <a:lnTo>
                    <a:pt x="126" y="0"/>
                  </a:lnTo>
                  <a:cubicBezTo>
                    <a:pt x="195" y="0"/>
                    <a:pt x="251" y="41"/>
                    <a:pt x="251" y="92"/>
                  </a:cubicBezTo>
                </a:path>
              </a:pathLst>
            </a:custGeom>
            <a:solidFill>
              <a:srgbClr val="EFD4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A8AE7C0F-40A9-8EB1-6018-C20EB8BE7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3406" y="2035731"/>
              <a:ext cx="37206" cy="55809"/>
            </a:xfrm>
            <a:custGeom>
              <a:avLst/>
              <a:gdLst>
                <a:gd name="T0" fmla="*/ 0 w 123"/>
                <a:gd name="T1" fmla="*/ 92 h 185"/>
                <a:gd name="T2" fmla="*/ 0 w 123"/>
                <a:gd name="T3" fmla="*/ 92 h 185"/>
                <a:gd name="T4" fmla="*/ 122 w 123"/>
                <a:gd name="T5" fmla="*/ 184 h 185"/>
                <a:gd name="T6" fmla="*/ 122 w 123"/>
                <a:gd name="T7" fmla="*/ 0 h 185"/>
                <a:gd name="T8" fmla="*/ 122 w 123"/>
                <a:gd name="T9" fmla="*/ 0 h 185"/>
                <a:gd name="T10" fmla="*/ 0 w 123"/>
                <a:gd name="T11" fmla="*/ 9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185">
                  <a:moveTo>
                    <a:pt x="0" y="92"/>
                  </a:moveTo>
                  <a:lnTo>
                    <a:pt x="0" y="92"/>
                  </a:lnTo>
                  <a:cubicBezTo>
                    <a:pt x="0" y="142"/>
                    <a:pt x="54" y="182"/>
                    <a:pt x="122" y="184"/>
                  </a:cubicBezTo>
                  <a:lnTo>
                    <a:pt x="122" y="0"/>
                  </a:lnTo>
                  <a:lnTo>
                    <a:pt x="122" y="0"/>
                  </a:lnTo>
                  <a:cubicBezTo>
                    <a:pt x="54" y="2"/>
                    <a:pt x="0" y="43"/>
                    <a:pt x="0" y="92"/>
                  </a:cubicBezTo>
                </a:path>
              </a:pathLst>
            </a:custGeom>
            <a:solidFill>
              <a:srgbClr val="DDB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FDCE1194-3AA8-25F7-FADE-1F4901DF5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282" y="2035731"/>
              <a:ext cx="38535" cy="55809"/>
            </a:xfrm>
            <a:custGeom>
              <a:avLst/>
              <a:gdLst>
                <a:gd name="T0" fmla="*/ 3 w 129"/>
                <a:gd name="T1" fmla="*/ 0 h 185"/>
                <a:gd name="T2" fmla="*/ 3 w 129"/>
                <a:gd name="T3" fmla="*/ 0 h 185"/>
                <a:gd name="T4" fmla="*/ 0 w 129"/>
                <a:gd name="T5" fmla="*/ 0 h 185"/>
                <a:gd name="T6" fmla="*/ 0 w 129"/>
                <a:gd name="T7" fmla="*/ 184 h 185"/>
                <a:gd name="T8" fmla="*/ 0 w 129"/>
                <a:gd name="T9" fmla="*/ 184 h 185"/>
                <a:gd name="T10" fmla="*/ 3 w 129"/>
                <a:gd name="T11" fmla="*/ 184 h 185"/>
                <a:gd name="T12" fmla="*/ 3 w 129"/>
                <a:gd name="T13" fmla="*/ 184 h 185"/>
                <a:gd name="T14" fmla="*/ 128 w 129"/>
                <a:gd name="T15" fmla="*/ 92 h 185"/>
                <a:gd name="T16" fmla="*/ 128 w 129"/>
                <a:gd name="T17" fmla="*/ 92 h 185"/>
                <a:gd name="T18" fmla="*/ 3 w 129"/>
                <a:gd name="T1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85">
                  <a:moveTo>
                    <a:pt x="3" y="0"/>
                  </a:moveTo>
                  <a:lnTo>
                    <a:pt x="3" y="0"/>
                  </a:lnTo>
                  <a:cubicBezTo>
                    <a:pt x="2" y="0"/>
                    <a:pt x="1" y="0"/>
                    <a:pt x="0" y="0"/>
                  </a:cubicBezTo>
                  <a:lnTo>
                    <a:pt x="0" y="184"/>
                  </a:lnTo>
                  <a:lnTo>
                    <a:pt x="0" y="184"/>
                  </a:lnTo>
                  <a:cubicBezTo>
                    <a:pt x="1" y="184"/>
                    <a:pt x="2" y="184"/>
                    <a:pt x="3" y="184"/>
                  </a:cubicBezTo>
                  <a:lnTo>
                    <a:pt x="3" y="184"/>
                  </a:lnTo>
                  <a:cubicBezTo>
                    <a:pt x="72" y="184"/>
                    <a:pt x="128" y="142"/>
                    <a:pt x="128" y="92"/>
                  </a:cubicBezTo>
                  <a:lnTo>
                    <a:pt x="128" y="92"/>
                  </a:lnTo>
                  <a:cubicBezTo>
                    <a:pt x="128" y="41"/>
                    <a:pt x="72" y="0"/>
                    <a:pt x="3" y="0"/>
                  </a:cubicBezTo>
                </a:path>
              </a:pathLst>
            </a:custGeom>
            <a:solidFill>
              <a:srgbClr val="EFD4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352880FB-4E74-927F-4971-4AE9200D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445" y="1845715"/>
              <a:ext cx="142179" cy="65110"/>
            </a:xfrm>
            <a:custGeom>
              <a:avLst/>
              <a:gdLst>
                <a:gd name="T0" fmla="*/ 473 w 474"/>
                <a:gd name="T1" fmla="*/ 107 h 215"/>
                <a:gd name="T2" fmla="*/ 473 w 474"/>
                <a:gd name="T3" fmla="*/ 107 h 215"/>
                <a:gd name="T4" fmla="*/ 237 w 474"/>
                <a:gd name="T5" fmla="*/ 214 h 215"/>
                <a:gd name="T6" fmla="*/ 237 w 474"/>
                <a:gd name="T7" fmla="*/ 214 h 215"/>
                <a:gd name="T8" fmla="*/ 0 w 474"/>
                <a:gd name="T9" fmla="*/ 107 h 215"/>
                <a:gd name="T10" fmla="*/ 0 w 474"/>
                <a:gd name="T11" fmla="*/ 107 h 215"/>
                <a:gd name="T12" fmla="*/ 237 w 474"/>
                <a:gd name="T13" fmla="*/ 0 h 215"/>
                <a:gd name="T14" fmla="*/ 237 w 474"/>
                <a:gd name="T15" fmla="*/ 0 h 215"/>
                <a:gd name="T16" fmla="*/ 473 w 474"/>
                <a:gd name="T17" fmla="*/ 10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4" h="215">
                  <a:moveTo>
                    <a:pt x="473" y="107"/>
                  </a:moveTo>
                  <a:lnTo>
                    <a:pt x="473" y="107"/>
                  </a:lnTo>
                  <a:cubicBezTo>
                    <a:pt x="473" y="107"/>
                    <a:pt x="367" y="214"/>
                    <a:pt x="237" y="214"/>
                  </a:cubicBezTo>
                  <a:lnTo>
                    <a:pt x="237" y="214"/>
                  </a:lnTo>
                  <a:cubicBezTo>
                    <a:pt x="106" y="214"/>
                    <a:pt x="0" y="107"/>
                    <a:pt x="0" y="107"/>
                  </a:cubicBezTo>
                  <a:lnTo>
                    <a:pt x="0" y="107"/>
                  </a:lnTo>
                  <a:cubicBezTo>
                    <a:pt x="0" y="107"/>
                    <a:pt x="106" y="0"/>
                    <a:pt x="237" y="0"/>
                  </a:cubicBezTo>
                  <a:lnTo>
                    <a:pt x="237" y="0"/>
                  </a:lnTo>
                  <a:cubicBezTo>
                    <a:pt x="367" y="0"/>
                    <a:pt x="473" y="107"/>
                    <a:pt x="473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1C32566F-CE7C-5EFB-BCF5-2BDB805F0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309" y="1848373"/>
              <a:ext cx="58466" cy="62453"/>
            </a:xfrm>
            <a:custGeom>
              <a:avLst/>
              <a:gdLst>
                <a:gd name="T0" fmla="*/ 194 w 195"/>
                <a:gd name="T1" fmla="*/ 102 h 206"/>
                <a:gd name="T2" fmla="*/ 194 w 195"/>
                <a:gd name="T3" fmla="*/ 102 h 206"/>
                <a:gd name="T4" fmla="*/ 97 w 195"/>
                <a:gd name="T5" fmla="*/ 205 h 206"/>
                <a:gd name="T6" fmla="*/ 97 w 195"/>
                <a:gd name="T7" fmla="*/ 205 h 206"/>
                <a:gd name="T8" fmla="*/ 0 w 195"/>
                <a:gd name="T9" fmla="*/ 102 h 206"/>
                <a:gd name="T10" fmla="*/ 0 w 195"/>
                <a:gd name="T11" fmla="*/ 102 h 206"/>
                <a:gd name="T12" fmla="*/ 97 w 195"/>
                <a:gd name="T13" fmla="*/ 0 h 206"/>
                <a:gd name="T14" fmla="*/ 97 w 195"/>
                <a:gd name="T15" fmla="*/ 0 h 206"/>
                <a:gd name="T16" fmla="*/ 194 w 195"/>
                <a:gd name="T17" fmla="*/ 1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206">
                  <a:moveTo>
                    <a:pt x="194" y="102"/>
                  </a:moveTo>
                  <a:lnTo>
                    <a:pt x="194" y="102"/>
                  </a:lnTo>
                  <a:cubicBezTo>
                    <a:pt x="194" y="159"/>
                    <a:pt x="151" y="205"/>
                    <a:pt x="97" y="205"/>
                  </a:cubicBezTo>
                  <a:lnTo>
                    <a:pt x="97" y="205"/>
                  </a:lnTo>
                  <a:cubicBezTo>
                    <a:pt x="44" y="205"/>
                    <a:pt x="0" y="159"/>
                    <a:pt x="0" y="102"/>
                  </a:cubicBezTo>
                  <a:lnTo>
                    <a:pt x="0" y="102"/>
                  </a:lnTo>
                  <a:cubicBezTo>
                    <a:pt x="0" y="46"/>
                    <a:pt x="44" y="0"/>
                    <a:pt x="97" y="0"/>
                  </a:cubicBezTo>
                  <a:lnTo>
                    <a:pt x="97" y="0"/>
                  </a:lnTo>
                  <a:cubicBezTo>
                    <a:pt x="151" y="0"/>
                    <a:pt x="194" y="46"/>
                    <a:pt x="194" y="102"/>
                  </a:cubicBezTo>
                </a:path>
              </a:pathLst>
            </a:custGeom>
            <a:solidFill>
              <a:srgbClr val="1D151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E9B1FAA0-7D93-ABA4-33A0-E57501824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2556" y="1860332"/>
              <a:ext cx="19931" cy="21260"/>
            </a:xfrm>
            <a:custGeom>
              <a:avLst/>
              <a:gdLst>
                <a:gd name="T0" fmla="*/ 66 w 67"/>
                <a:gd name="T1" fmla="*/ 35 h 70"/>
                <a:gd name="T2" fmla="*/ 66 w 67"/>
                <a:gd name="T3" fmla="*/ 35 h 70"/>
                <a:gd name="T4" fmla="*/ 33 w 67"/>
                <a:gd name="T5" fmla="*/ 69 h 70"/>
                <a:gd name="T6" fmla="*/ 33 w 67"/>
                <a:gd name="T7" fmla="*/ 69 h 70"/>
                <a:gd name="T8" fmla="*/ 0 w 67"/>
                <a:gd name="T9" fmla="*/ 35 h 70"/>
                <a:gd name="T10" fmla="*/ 0 w 67"/>
                <a:gd name="T11" fmla="*/ 35 h 70"/>
                <a:gd name="T12" fmla="*/ 33 w 67"/>
                <a:gd name="T13" fmla="*/ 0 h 70"/>
                <a:gd name="T14" fmla="*/ 33 w 67"/>
                <a:gd name="T15" fmla="*/ 0 h 70"/>
                <a:gd name="T16" fmla="*/ 66 w 67"/>
                <a:gd name="T1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70">
                  <a:moveTo>
                    <a:pt x="66" y="35"/>
                  </a:moveTo>
                  <a:lnTo>
                    <a:pt x="66" y="35"/>
                  </a:lnTo>
                  <a:cubicBezTo>
                    <a:pt x="66" y="54"/>
                    <a:pt x="51" y="69"/>
                    <a:pt x="33" y="69"/>
                  </a:cubicBezTo>
                  <a:lnTo>
                    <a:pt x="33" y="69"/>
                  </a:lnTo>
                  <a:cubicBezTo>
                    <a:pt x="15" y="69"/>
                    <a:pt x="0" y="54"/>
                    <a:pt x="0" y="35"/>
                  </a:cubicBezTo>
                  <a:lnTo>
                    <a:pt x="0" y="35"/>
                  </a:lnTo>
                  <a:cubicBezTo>
                    <a:pt x="0" y="16"/>
                    <a:pt x="15" y="0"/>
                    <a:pt x="33" y="0"/>
                  </a:cubicBezTo>
                  <a:lnTo>
                    <a:pt x="33" y="0"/>
                  </a:lnTo>
                  <a:cubicBezTo>
                    <a:pt x="51" y="0"/>
                    <a:pt x="66" y="16"/>
                    <a:pt x="66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0A707566-6558-CF1A-88BA-7D6A98672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0269" y="1845715"/>
              <a:ext cx="142179" cy="65110"/>
            </a:xfrm>
            <a:custGeom>
              <a:avLst/>
              <a:gdLst>
                <a:gd name="T0" fmla="*/ 472 w 473"/>
                <a:gd name="T1" fmla="*/ 107 h 215"/>
                <a:gd name="T2" fmla="*/ 472 w 473"/>
                <a:gd name="T3" fmla="*/ 107 h 215"/>
                <a:gd name="T4" fmla="*/ 236 w 473"/>
                <a:gd name="T5" fmla="*/ 214 h 215"/>
                <a:gd name="T6" fmla="*/ 236 w 473"/>
                <a:gd name="T7" fmla="*/ 214 h 215"/>
                <a:gd name="T8" fmla="*/ 0 w 473"/>
                <a:gd name="T9" fmla="*/ 107 h 215"/>
                <a:gd name="T10" fmla="*/ 0 w 473"/>
                <a:gd name="T11" fmla="*/ 107 h 215"/>
                <a:gd name="T12" fmla="*/ 236 w 473"/>
                <a:gd name="T13" fmla="*/ 0 h 215"/>
                <a:gd name="T14" fmla="*/ 236 w 473"/>
                <a:gd name="T15" fmla="*/ 0 h 215"/>
                <a:gd name="T16" fmla="*/ 472 w 473"/>
                <a:gd name="T17" fmla="*/ 10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215">
                  <a:moveTo>
                    <a:pt x="472" y="107"/>
                  </a:moveTo>
                  <a:lnTo>
                    <a:pt x="472" y="107"/>
                  </a:lnTo>
                  <a:cubicBezTo>
                    <a:pt x="472" y="107"/>
                    <a:pt x="366" y="214"/>
                    <a:pt x="236" y="214"/>
                  </a:cubicBezTo>
                  <a:lnTo>
                    <a:pt x="236" y="214"/>
                  </a:lnTo>
                  <a:cubicBezTo>
                    <a:pt x="105" y="214"/>
                    <a:pt x="0" y="107"/>
                    <a:pt x="0" y="107"/>
                  </a:cubicBezTo>
                  <a:lnTo>
                    <a:pt x="0" y="107"/>
                  </a:lnTo>
                  <a:cubicBezTo>
                    <a:pt x="0" y="107"/>
                    <a:pt x="105" y="0"/>
                    <a:pt x="236" y="0"/>
                  </a:cubicBezTo>
                  <a:lnTo>
                    <a:pt x="236" y="0"/>
                  </a:lnTo>
                  <a:cubicBezTo>
                    <a:pt x="366" y="0"/>
                    <a:pt x="472" y="107"/>
                    <a:pt x="472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1F3499F-84A1-25F1-3628-DE6E99E76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2790" y="1848373"/>
              <a:ext cx="58466" cy="62453"/>
            </a:xfrm>
            <a:custGeom>
              <a:avLst/>
              <a:gdLst>
                <a:gd name="T0" fmla="*/ 193 w 194"/>
                <a:gd name="T1" fmla="*/ 102 h 206"/>
                <a:gd name="T2" fmla="*/ 193 w 194"/>
                <a:gd name="T3" fmla="*/ 102 h 206"/>
                <a:gd name="T4" fmla="*/ 96 w 194"/>
                <a:gd name="T5" fmla="*/ 205 h 206"/>
                <a:gd name="T6" fmla="*/ 96 w 194"/>
                <a:gd name="T7" fmla="*/ 205 h 206"/>
                <a:gd name="T8" fmla="*/ 0 w 194"/>
                <a:gd name="T9" fmla="*/ 102 h 206"/>
                <a:gd name="T10" fmla="*/ 0 w 194"/>
                <a:gd name="T11" fmla="*/ 102 h 206"/>
                <a:gd name="T12" fmla="*/ 96 w 194"/>
                <a:gd name="T13" fmla="*/ 0 h 206"/>
                <a:gd name="T14" fmla="*/ 96 w 194"/>
                <a:gd name="T15" fmla="*/ 0 h 206"/>
                <a:gd name="T16" fmla="*/ 193 w 194"/>
                <a:gd name="T17" fmla="*/ 1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06">
                  <a:moveTo>
                    <a:pt x="193" y="102"/>
                  </a:moveTo>
                  <a:lnTo>
                    <a:pt x="193" y="102"/>
                  </a:lnTo>
                  <a:cubicBezTo>
                    <a:pt x="193" y="159"/>
                    <a:pt x="150" y="205"/>
                    <a:pt x="96" y="205"/>
                  </a:cubicBezTo>
                  <a:lnTo>
                    <a:pt x="96" y="205"/>
                  </a:lnTo>
                  <a:cubicBezTo>
                    <a:pt x="43" y="205"/>
                    <a:pt x="0" y="159"/>
                    <a:pt x="0" y="102"/>
                  </a:cubicBezTo>
                  <a:lnTo>
                    <a:pt x="0" y="102"/>
                  </a:lnTo>
                  <a:cubicBezTo>
                    <a:pt x="0" y="46"/>
                    <a:pt x="43" y="0"/>
                    <a:pt x="96" y="0"/>
                  </a:cubicBezTo>
                  <a:lnTo>
                    <a:pt x="96" y="0"/>
                  </a:lnTo>
                  <a:cubicBezTo>
                    <a:pt x="150" y="0"/>
                    <a:pt x="193" y="46"/>
                    <a:pt x="193" y="102"/>
                  </a:cubicBezTo>
                </a:path>
              </a:pathLst>
            </a:custGeom>
            <a:solidFill>
              <a:srgbClr val="1D151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A619548F-7AC6-78BE-EC0E-B75F87394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9366" y="1860332"/>
              <a:ext cx="19932" cy="21260"/>
            </a:xfrm>
            <a:custGeom>
              <a:avLst/>
              <a:gdLst>
                <a:gd name="T0" fmla="*/ 65 w 66"/>
                <a:gd name="T1" fmla="*/ 35 h 70"/>
                <a:gd name="T2" fmla="*/ 65 w 66"/>
                <a:gd name="T3" fmla="*/ 35 h 70"/>
                <a:gd name="T4" fmla="*/ 32 w 66"/>
                <a:gd name="T5" fmla="*/ 69 h 70"/>
                <a:gd name="T6" fmla="*/ 32 w 66"/>
                <a:gd name="T7" fmla="*/ 69 h 70"/>
                <a:gd name="T8" fmla="*/ 0 w 66"/>
                <a:gd name="T9" fmla="*/ 35 h 70"/>
                <a:gd name="T10" fmla="*/ 0 w 66"/>
                <a:gd name="T11" fmla="*/ 35 h 70"/>
                <a:gd name="T12" fmla="*/ 32 w 66"/>
                <a:gd name="T13" fmla="*/ 0 h 70"/>
                <a:gd name="T14" fmla="*/ 32 w 66"/>
                <a:gd name="T15" fmla="*/ 0 h 70"/>
                <a:gd name="T16" fmla="*/ 65 w 66"/>
                <a:gd name="T1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0">
                  <a:moveTo>
                    <a:pt x="65" y="35"/>
                  </a:moveTo>
                  <a:lnTo>
                    <a:pt x="65" y="35"/>
                  </a:lnTo>
                  <a:cubicBezTo>
                    <a:pt x="65" y="54"/>
                    <a:pt x="50" y="69"/>
                    <a:pt x="32" y="69"/>
                  </a:cubicBezTo>
                  <a:lnTo>
                    <a:pt x="32" y="69"/>
                  </a:lnTo>
                  <a:cubicBezTo>
                    <a:pt x="14" y="69"/>
                    <a:pt x="0" y="54"/>
                    <a:pt x="0" y="35"/>
                  </a:cubicBezTo>
                  <a:lnTo>
                    <a:pt x="0" y="35"/>
                  </a:lnTo>
                  <a:cubicBezTo>
                    <a:pt x="0" y="16"/>
                    <a:pt x="14" y="0"/>
                    <a:pt x="32" y="0"/>
                  </a:cubicBezTo>
                  <a:lnTo>
                    <a:pt x="32" y="0"/>
                  </a:lnTo>
                  <a:cubicBezTo>
                    <a:pt x="50" y="0"/>
                    <a:pt x="65" y="16"/>
                    <a:pt x="65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8F3DF111-DC8D-3387-16D3-59771EED1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0255" y="2173923"/>
              <a:ext cx="182042" cy="83712"/>
            </a:xfrm>
            <a:custGeom>
              <a:avLst/>
              <a:gdLst>
                <a:gd name="T0" fmla="*/ 0 w 602"/>
                <a:gd name="T1" fmla="*/ 0 h 276"/>
                <a:gd name="T2" fmla="*/ 0 w 602"/>
                <a:gd name="T3" fmla="*/ 0 h 276"/>
                <a:gd name="T4" fmla="*/ 10 w 602"/>
                <a:gd name="T5" fmla="*/ 34 h 276"/>
                <a:gd name="T6" fmla="*/ 10 w 602"/>
                <a:gd name="T7" fmla="*/ 34 h 276"/>
                <a:gd name="T8" fmla="*/ 142 w 602"/>
                <a:gd name="T9" fmla="*/ 218 h 276"/>
                <a:gd name="T10" fmla="*/ 142 w 602"/>
                <a:gd name="T11" fmla="*/ 218 h 276"/>
                <a:gd name="T12" fmla="*/ 300 w 602"/>
                <a:gd name="T13" fmla="*/ 275 h 276"/>
                <a:gd name="T14" fmla="*/ 300 w 602"/>
                <a:gd name="T15" fmla="*/ 275 h 276"/>
                <a:gd name="T16" fmla="*/ 459 w 602"/>
                <a:gd name="T17" fmla="*/ 218 h 276"/>
                <a:gd name="T18" fmla="*/ 459 w 602"/>
                <a:gd name="T19" fmla="*/ 218 h 276"/>
                <a:gd name="T20" fmla="*/ 591 w 602"/>
                <a:gd name="T21" fmla="*/ 34 h 276"/>
                <a:gd name="T22" fmla="*/ 591 w 602"/>
                <a:gd name="T23" fmla="*/ 34 h 276"/>
                <a:gd name="T24" fmla="*/ 601 w 602"/>
                <a:gd name="T25" fmla="*/ 0 h 276"/>
                <a:gd name="T26" fmla="*/ 0 w 602"/>
                <a:gd name="T2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2" h="27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" y="14"/>
                    <a:pt x="10" y="34"/>
                  </a:cubicBezTo>
                  <a:lnTo>
                    <a:pt x="10" y="34"/>
                  </a:lnTo>
                  <a:cubicBezTo>
                    <a:pt x="27" y="80"/>
                    <a:pt x="66" y="162"/>
                    <a:pt x="142" y="218"/>
                  </a:cubicBezTo>
                  <a:lnTo>
                    <a:pt x="142" y="218"/>
                  </a:lnTo>
                  <a:cubicBezTo>
                    <a:pt x="183" y="248"/>
                    <a:pt x="235" y="270"/>
                    <a:pt x="300" y="275"/>
                  </a:cubicBezTo>
                  <a:lnTo>
                    <a:pt x="300" y="275"/>
                  </a:lnTo>
                  <a:cubicBezTo>
                    <a:pt x="366" y="270"/>
                    <a:pt x="418" y="248"/>
                    <a:pt x="459" y="218"/>
                  </a:cubicBezTo>
                  <a:lnTo>
                    <a:pt x="459" y="218"/>
                  </a:lnTo>
                  <a:cubicBezTo>
                    <a:pt x="535" y="162"/>
                    <a:pt x="574" y="80"/>
                    <a:pt x="591" y="34"/>
                  </a:cubicBezTo>
                  <a:lnTo>
                    <a:pt x="591" y="34"/>
                  </a:lnTo>
                  <a:cubicBezTo>
                    <a:pt x="598" y="14"/>
                    <a:pt x="601" y="0"/>
                    <a:pt x="601" y="0"/>
                  </a:cubicBezTo>
                  <a:lnTo>
                    <a:pt x="0" y="0"/>
                  </a:lnTo>
                </a:path>
              </a:pathLst>
            </a:custGeom>
            <a:solidFill>
              <a:srgbClr val="E87B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8339ED6A-B143-4894-6A4E-8B9F973D6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2282" y="2168608"/>
              <a:ext cx="195330" cy="97000"/>
            </a:xfrm>
            <a:custGeom>
              <a:avLst/>
              <a:gdLst>
                <a:gd name="T0" fmla="*/ 56 w 650"/>
                <a:gd name="T1" fmla="*/ 48 h 322"/>
                <a:gd name="T2" fmla="*/ 56 w 650"/>
                <a:gd name="T3" fmla="*/ 48 h 322"/>
                <a:gd name="T4" fmla="*/ 56 w 650"/>
                <a:gd name="T5" fmla="*/ 48 h 322"/>
                <a:gd name="T6" fmla="*/ 56 w 650"/>
                <a:gd name="T7" fmla="*/ 48 h 322"/>
                <a:gd name="T8" fmla="*/ 180 w 650"/>
                <a:gd name="T9" fmla="*/ 219 h 322"/>
                <a:gd name="T10" fmla="*/ 180 w 650"/>
                <a:gd name="T11" fmla="*/ 219 h 322"/>
                <a:gd name="T12" fmla="*/ 324 w 650"/>
                <a:gd name="T13" fmla="*/ 272 h 322"/>
                <a:gd name="T14" fmla="*/ 324 w 650"/>
                <a:gd name="T15" fmla="*/ 272 h 322"/>
                <a:gd name="T16" fmla="*/ 470 w 650"/>
                <a:gd name="T17" fmla="*/ 219 h 322"/>
                <a:gd name="T18" fmla="*/ 470 w 650"/>
                <a:gd name="T19" fmla="*/ 219 h 322"/>
                <a:gd name="T20" fmla="*/ 594 w 650"/>
                <a:gd name="T21" fmla="*/ 48 h 322"/>
                <a:gd name="T22" fmla="*/ 594 w 650"/>
                <a:gd name="T23" fmla="*/ 48 h 322"/>
                <a:gd name="T24" fmla="*/ 594 w 650"/>
                <a:gd name="T25" fmla="*/ 48 h 322"/>
                <a:gd name="T26" fmla="*/ 56 w 650"/>
                <a:gd name="T27" fmla="*/ 48 h 322"/>
                <a:gd name="T28" fmla="*/ 324 w 650"/>
                <a:gd name="T29" fmla="*/ 321 h 322"/>
                <a:gd name="T30" fmla="*/ 324 w 650"/>
                <a:gd name="T31" fmla="*/ 321 h 322"/>
                <a:gd name="T32" fmla="*/ 323 w 650"/>
                <a:gd name="T33" fmla="*/ 321 h 322"/>
                <a:gd name="T34" fmla="*/ 323 w 650"/>
                <a:gd name="T35" fmla="*/ 321 h 322"/>
                <a:gd name="T36" fmla="*/ 153 w 650"/>
                <a:gd name="T37" fmla="*/ 259 h 322"/>
                <a:gd name="T38" fmla="*/ 153 w 650"/>
                <a:gd name="T39" fmla="*/ 259 h 322"/>
                <a:gd name="T40" fmla="*/ 13 w 650"/>
                <a:gd name="T41" fmla="*/ 64 h 322"/>
                <a:gd name="T42" fmla="*/ 13 w 650"/>
                <a:gd name="T43" fmla="*/ 64 h 322"/>
                <a:gd name="T44" fmla="*/ 1 w 650"/>
                <a:gd name="T45" fmla="*/ 28 h 322"/>
                <a:gd name="T46" fmla="*/ 1 w 650"/>
                <a:gd name="T47" fmla="*/ 28 h 322"/>
                <a:gd name="T48" fmla="*/ 6 w 650"/>
                <a:gd name="T49" fmla="*/ 8 h 322"/>
                <a:gd name="T50" fmla="*/ 6 w 650"/>
                <a:gd name="T51" fmla="*/ 8 h 322"/>
                <a:gd name="T52" fmla="*/ 24 w 650"/>
                <a:gd name="T53" fmla="*/ 0 h 322"/>
                <a:gd name="T54" fmla="*/ 625 w 650"/>
                <a:gd name="T55" fmla="*/ 0 h 322"/>
                <a:gd name="T56" fmla="*/ 625 w 650"/>
                <a:gd name="T57" fmla="*/ 0 h 322"/>
                <a:gd name="T58" fmla="*/ 644 w 650"/>
                <a:gd name="T59" fmla="*/ 8 h 322"/>
                <a:gd name="T60" fmla="*/ 644 w 650"/>
                <a:gd name="T61" fmla="*/ 8 h 322"/>
                <a:gd name="T62" fmla="*/ 648 w 650"/>
                <a:gd name="T63" fmla="*/ 28 h 322"/>
                <a:gd name="T64" fmla="*/ 648 w 650"/>
                <a:gd name="T65" fmla="*/ 28 h 322"/>
                <a:gd name="T66" fmla="*/ 636 w 650"/>
                <a:gd name="T67" fmla="*/ 65 h 322"/>
                <a:gd name="T68" fmla="*/ 636 w 650"/>
                <a:gd name="T69" fmla="*/ 65 h 322"/>
                <a:gd name="T70" fmla="*/ 496 w 650"/>
                <a:gd name="T71" fmla="*/ 259 h 322"/>
                <a:gd name="T72" fmla="*/ 496 w 650"/>
                <a:gd name="T73" fmla="*/ 259 h 322"/>
                <a:gd name="T74" fmla="*/ 326 w 650"/>
                <a:gd name="T75" fmla="*/ 321 h 322"/>
                <a:gd name="T76" fmla="*/ 326 w 650"/>
                <a:gd name="T77" fmla="*/ 321 h 322"/>
                <a:gd name="T78" fmla="*/ 324 w 650"/>
                <a:gd name="T79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50" h="322">
                  <a:moveTo>
                    <a:pt x="56" y="48"/>
                  </a:moveTo>
                  <a:lnTo>
                    <a:pt x="56" y="48"/>
                  </a:lnTo>
                  <a:lnTo>
                    <a:pt x="56" y="48"/>
                  </a:lnTo>
                  <a:lnTo>
                    <a:pt x="56" y="48"/>
                  </a:lnTo>
                  <a:cubicBezTo>
                    <a:pt x="71" y="89"/>
                    <a:pt x="107" y="167"/>
                    <a:pt x="180" y="219"/>
                  </a:cubicBezTo>
                  <a:lnTo>
                    <a:pt x="180" y="219"/>
                  </a:lnTo>
                  <a:cubicBezTo>
                    <a:pt x="221" y="250"/>
                    <a:pt x="271" y="267"/>
                    <a:pt x="324" y="272"/>
                  </a:cubicBezTo>
                  <a:lnTo>
                    <a:pt x="324" y="272"/>
                  </a:lnTo>
                  <a:cubicBezTo>
                    <a:pt x="379" y="267"/>
                    <a:pt x="428" y="250"/>
                    <a:pt x="470" y="219"/>
                  </a:cubicBezTo>
                  <a:lnTo>
                    <a:pt x="470" y="219"/>
                  </a:lnTo>
                  <a:cubicBezTo>
                    <a:pt x="542" y="167"/>
                    <a:pt x="578" y="89"/>
                    <a:pt x="594" y="48"/>
                  </a:cubicBezTo>
                  <a:lnTo>
                    <a:pt x="594" y="48"/>
                  </a:lnTo>
                  <a:lnTo>
                    <a:pt x="594" y="48"/>
                  </a:lnTo>
                  <a:lnTo>
                    <a:pt x="56" y="48"/>
                  </a:lnTo>
                  <a:close/>
                  <a:moveTo>
                    <a:pt x="324" y="321"/>
                  </a:moveTo>
                  <a:lnTo>
                    <a:pt x="324" y="321"/>
                  </a:lnTo>
                  <a:lnTo>
                    <a:pt x="323" y="321"/>
                  </a:lnTo>
                  <a:lnTo>
                    <a:pt x="323" y="321"/>
                  </a:lnTo>
                  <a:cubicBezTo>
                    <a:pt x="259" y="315"/>
                    <a:pt x="202" y="295"/>
                    <a:pt x="153" y="259"/>
                  </a:cubicBezTo>
                  <a:lnTo>
                    <a:pt x="153" y="259"/>
                  </a:lnTo>
                  <a:cubicBezTo>
                    <a:pt x="71" y="199"/>
                    <a:pt x="30" y="111"/>
                    <a:pt x="13" y="64"/>
                  </a:cubicBezTo>
                  <a:lnTo>
                    <a:pt x="13" y="64"/>
                  </a:lnTo>
                  <a:cubicBezTo>
                    <a:pt x="5" y="42"/>
                    <a:pt x="1" y="28"/>
                    <a:pt x="1" y="28"/>
                  </a:cubicBezTo>
                  <a:lnTo>
                    <a:pt x="1" y="28"/>
                  </a:lnTo>
                  <a:cubicBezTo>
                    <a:pt x="0" y="20"/>
                    <a:pt x="1" y="14"/>
                    <a:pt x="6" y="8"/>
                  </a:cubicBezTo>
                  <a:lnTo>
                    <a:pt x="6" y="8"/>
                  </a:lnTo>
                  <a:cubicBezTo>
                    <a:pt x="10" y="2"/>
                    <a:pt x="17" y="0"/>
                    <a:pt x="24" y="0"/>
                  </a:cubicBezTo>
                  <a:lnTo>
                    <a:pt x="625" y="0"/>
                  </a:lnTo>
                  <a:lnTo>
                    <a:pt x="625" y="0"/>
                  </a:lnTo>
                  <a:cubicBezTo>
                    <a:pt x="632" y="0"/>
                    <a:pt x="639" y="2"/>
                    <a:pt x="644" y="8"/>
                  </a:cubicBezTo>
                  <a:lnTo>
                    <a:pt x="644" y="8"/>
                  </a:lnTo>
                  <a:cubicBezTo>
                    <a:pt x="648" y="14"/>
                    <a:pt x="649" y="21"/>
                    <a:pt x="648" y="28"/>
                  </a:cubicBezTo>
                  <a:lnTo>
                    <a:pt x="648" y="28"/>
                  </a:lnTo>
                  <a:cubicBezTo>
                    <a:pt x="648" y="29"/>
                    <a:pt x="644" y="43"/>
                    <a:pt x="636" y="65"/>
                  </a:cubicBezTo>
                  <a:lnTo>
                    <a:pt x="636" y="65"/>
                  </a:lnTo>
                  <a:cubicBezTo>
                    <a:pt x="619" y="112"/>
                    <a:pt x="578" y="199"/>
                    <a:pt x="496" y="259"/>
                  </a:cubicBezTo>
                  <a:lnTo>
                    <a:pt x="496" y="259"/>
                  </a:lnTo>
                  <a:cubicBezTo>
                    <a:pt x="447" y="295"/>
                    <a:pt x="390" y="315"/>
                    <a:pt x="326" y="321"/>
                  </a:cubicBezTo>
                  <a:lnTo>
                    <a:pt x="326" y="321"/>
                  </a:lnTo>
                  <a:cubicBezTo>
                    <a:pt x="326" y="321"/>
                    <a:pt x="325" y="321"/>
                    <a:pt x="324" y="321"/>
                  </a:cubicBezTo>
                  <a:close/>
                </a:path>
              </a:pathLst>
            </a:custGeom>
            <a:solidFill>
              <a:srgbClr val="EFD4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DF864C0C-4D5D-C72F-5B42-CA170B73A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776" y="2240362"/>
              <a:ext cx="95672" cy="17274"/>
            </a:xfrm>
            <a:custGeom>
              <a:avLst/>
              <a:gdLst>
                <a:gd name="T0" fmla="*/ 317 w 318"/>
                <a:gd name="T1" fmla="*/ 0 h 58"/>
                <a:gd name="T2" fmla="*/ 0 w 318"/>
                <a:gd name="T3" fmla="*/ 0 h 58"/>
                <a:gd name="T4" fmla="*/ 0 w 318"/>
                <a:gd name="T5" fmla="*/ 0 h 58"/>
                <a:gd name="T6" fmla="*/ 158 w 318"/>
                <a:gd name="T7" fmla="*/ 57 h 58"/>
                <a:gd name="T8" fmla="*/ 158 w 318"/>
                <a:gd name="T9" fmla="*/ 57 h 58"/>
                <a:gd name="T10" fmla="*/ 317 w 318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58">
                  <a:moveTo>
                    <a:pt x="317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41" y="30"/>
                    <a:pt x="93" y="53"/>
                    <a:pt x="158" y="57"/>
                  </a:cubicBezTo>
                  <a:lnTo>
                    <a:pt x="158" y="57"/>
                  </a:lnTo>
                  <a:cubicBezTo>
                    <a:pt x="224" y="53"/>
                    <a:pt x="276" y="30"/>
                    <a:pt x="3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AF84A331-CD76-C250-F748-F6C7E8E9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0255" y="2175252"/>
              <a:ext cx="182042" cy="17275"/>
            </a:xfrm>
            <a:custGeom>
              <a:avLst/>
              <a:gdLst>
                <a:gd name="T0" fmla="*/ 0 w 602"/>
                <a:gd name="T1" fmla="*/ 0 h 56"/>
                <a:gd name="T2" fmla="*/ 0 w 602"/>
                <a:gd name="T3" fmla="*/ 0 h 56"/>
                <a:gd name="T4" fmla="*/ 10 w 602"/>
                <a:gd name="T5" fmla="*/ 33 h 56"/>
                <a:gd name="T6" fmla="*/ 10 w 602"/>
                <a:gd name="T7" fmla="*/ 33 h 56"/>
                <a:gd name="T8" fmla="*/ 18 w 602"/>
                <a:gd name="T9" fmla="*/ 55 h 56"/>
                <a:gd name="T10" fmla="*/ 582 w 602"/>
                <a:gd name="T11" fmla="*/ 55 h 56"/>
                <a:gd name="T12" fmla="*/ 582 w 602"/>
                <a:gd name="T13" fmla="*/ 55 h 56"/>
                <a:gd name="T14" fmla="*/ 591 w 602"/>
                <a:gd name="T15" fmla="*/ 33 h 56"/>
                <a:gd name="T16" fmla="*/ 591 w 602"/>
                <a:gd name="T17" fmla="*/ 33 h 56"/>
                <a:gd name="T18" fmla="*/ 601 w 602"/>
                <a:gd name="T19" fmla="*/ 0 h 56"/>
                <a:gd name="T20" fmla="*/ 0 w 602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2" h="5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" y="13"/>
                    <a:pt x="10" y="33"/>
                  </a:cubicBezTo>
                  <a:lnTo>
                    <a:pt x="10" y="33"/>
                  </a:lnTo>
                  <a:cubicBezTo>
                    <a:pt x="13" y="40"/>
                    <a:pt x="15" y="47"/>
                    <a:pt x="18" y="55"/>
                  </a:cubicBezTo>
                  <a:lnTo>
                    <a:pt x="582" y="55"/>
                  </a:lnTo>
                  <a:lnTo>
                    <a:pt x="582" y="55"/>
                  </a:lnTo>
                  <a:cubicBezTo>
                    <a:pt x="586" y="47"/>
                    <a:pt x="588" y="40"/>
                    <a:pt x="591" y="33"/>
                  </a:cubicBezTo>
                  <a:lnTo>
                    <a:pt x="591" y="33"/>
                  </a:lnTo>
                  <a:cubicBezTo>
                    <a:pt x="598" y="13"/>
                    <a:pt x="601" y="0"/>
                    <a:pt x="601" y="0"/>
                  </a:cubicBez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37DB89E4-7CFE-27E8-70C3-E8F6D9C4D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5570" y="2191197"/>
              <a:ext cx="170083" cy="49165"/>
            </a:xfrm>
            <a:custGeom>
              <a:avLst/>
              <a:gdLst>
                <a:gd name="T0" fmla="*/ 0 w 565"/>
                <a:gd name="T1" fmla="*/ 0 h 163"/>
                <a:gd name="T2" fmla="*/ 0 w 565"/>
                <a:gd name="T3" fmla="*/ 0 h 163"/>
                <a:gd name="T4" fmla="*/ 124 w 565"/>
                <a:gd name="T5" fmla="*/ 162 h 163"/>
                <a:gd name="T6" fmla="*/ 441 w 565"/>
                <a:gd name="T7" fmla="*/ 162 h 163"/>
                <a:gd name="T8" fmla="*/ 441 w 565"/>
                <a:gd name="T9" fmla="*/ 162 h 163"/>
                <a:gd name="T10" fmla="*/ 564 w 565"/>
                <a:gd name="T11" fmla="*/ 0 h 163"/>
                <a:gd name="T12" fmla="*/ 0 w 565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163">
                  <a:moveTo>
                    <a:pt x="0" y="0"/>
                  </a:moveTo>
                  <a:lnTo>
                    <a:pt x="0" y="0"/>
                  </a:lnTo>
                  <a:cubicBezTo>
                    <a:pt x="20" y="46"/>
                    <a:pt x="58" y="114"/>
                    <a:pt x="124" y="162"/>
                  </a:cubicBezTo>
                  <a:lnTo>
                    <a:pt x="441" y="162"/>
                  </a:lnTo>
                  <a:lnTo>
                    <a:pt x="441" y="162"/>
                  </a:lnTo>
                  <a:cubicBezTo>
                    <a:pt x="507" y="114"/>
                    <a:pt x="544" y="46"/>
                    <a:pt x="564" y="0"/>
                  </a:cubicBezTo>
                  <a:lnTo>
                    <a:pt x="0" y="0"/>
                  </a:lnTo>
                </a:path>
              </a:pathLst>
            </a:custGeom>
            <a:solidFill>
              <a:srgbClr val="E87B7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179ADC6D-80AD-3F6A-6B74-006BB4D6B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1530" y="2536679"/>
              <a:ext cx="548785" cy="1896164"/>
            </a:xfrm>
            <a:custGeom>
              <a:avLst/>
              <a:gdLst>
                <a:gd name="T0" fmla="*/ 211 w 1820"/>
                <a:gd name="T1" fmla="*/ 417 h 6293"/>
                <a:gd name="T2" fmla="*/ 281 w 1820"/>
                <a:gd name="T3" fmla="*/ 0 h 6293"/>
                <a:gd name="T4" fmla="*/ 1256 w 1820"/>
                <a:gd name="T5" fmla="*/ 321 h 6293"/>
                <a:gd name="T6" fmla="*/ 1256 w 1820"/>
                <a:gd name="T7" fmla="*/ 321 h 6293"/>
                <a:gd name="T8" fmla="*/ 1752 w 1820"/>
                <a:gd name="T9" fmla="*/ 986 h 6293"/>
                <a:gd name="T10" fmla="*/ 1752 w 1820"/>
                <a:gd name="T11" fmla="*/ 986 h 6293"/>
                <a:gd name="T12" fmla="*/ 1790 w 1820"/>
                <a:gd name="T13" fmla="*/ 4594 h 6293"/>
                <a:gd name="T14" fmla="*/ 1745 w 1820"/>
                <a:gd name="T15" fmla="*/ 6292 h 6293"/>
                <a:gd name="T16" fmla="*/ 1238 w 1820"/>
                <a:gd name="T17" fmla="*/ 6292 h 6293"/>
                <a:gd name="T18" fmla="*/ 1137 w 1820"/>
                <a:gd name="T19" fmla="*/ 4099 h 6293"/>
                <a:gd name="T20" fmla="*/ 1038 w 1820"/>
                <a:gd name="T21" fmla="*/ 2849 h 6293"/>
                <a:gd name="T22" fmla="*/ 968 w 1820"/>
                <a:gd name="T23" fmla="*/ 5253 h 6293"/>
                <a:gd name="T24" fmla="*/ 0 w 1820"/>
                <a:gd name="T25" fmla="*/ 5505 h 6293"/>
                <a:gd name="T26" fmla="*/ 0 w 1820"/>
                <a:gd name="T27" fmla="*/ 1937 h 6293"/>
                <a:gd name="T28" fmla="*/ 0 w 1820"/>
                <a:gd name="T29" fmla="*/ 1937 h 6293"/>
                <a:gd name="T30" fmla="*/ 211 w 1820"/>
                <a:gd name="T31" fmla="*/ 417 h 6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0" h="6293">
                  <a:moveTo>
                    <a:pt x="211" y="417"/>
                  </a:moveTo>
                  <a:lnTo>
                    <a:pt x="281" y="0"/>
                  </a:lnTo>
                  <a:lnTo>
                    <a:pt x="1256" y="321"/>
                  </a:lnTo>
                  <a:lnTo>
                    <a:pt x="1256" y="321"/>
                  </a:lnTo>
                  <a:cubicBezTo>
                    <a:pt x="1256" y="321"/>
                    <a:pt x="1684" y="480"/>
                    <a:pt x="1752" y="986"/>
                  </a:cubicBezTo>
                  <a:lnTo>
                    <a:pt x="1752" y="986"/>
                  </a:lnTo>
                  <a:cubicBezTo>
                    <a:pt x="1819" y="1493"/>
                    <a:pt x="1790" y="4594"/>
                    <a:pt x="1790" y="4594"/>
                  </a:cubicBezTo>
                  <a:lnTo>
                    <a:pt x="1745" y="6292"/>
                  </a:lnTo>
                  <a:lnTo>
                    <a:pt x="1238" y="6292"/>
                  </a:lnTo>
                  <a:lnTo>
                    <a:pt x="1137" y="4099"/>
                  </a:lnTo>
                  <a:lnTo>
                    <a:pt x="1038" y="2849"/>
                  </a:lnTo>
                  <a:lnTo>
                    <a:pt x="968" y="5253"/>
                  </a:lnTo>
                  <a:lnTo>
                    <a:pt x="0" y="5505"/>
                  </a:lnTo>
                  <a:lnTo>
                    <a:pt x="0" y="1937"/>
                  </a:lnTo>
                  <a:lnTo>
                    <a:pt x="0" y="1937"/>
                  </a:lnTo>
                  <a:cubicBezTo>
                    <a:pt x="0" y="1937"/>
                    <a:pt x="40" y="484"/>
                    <a:pt x="211" y="417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81673DE6-2572-9894-1EC2-3E4D3C08F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1530" y="2506117"/>
              <a:ext cx="170083" cy="1133445"/>
            </a:xfrm>
            <a:custGeom>
              <a:avLst/>
              <a:gdLst>
                <a:gd name="T0" fmla="*/ 0 w 564"/>
                <a:gd name="T1" fmla="*/ 0 h 3761"/>
                <a:gd name="T2" fmla="*/ 563 w 564"/>
                <a:gd name="T3" fmla="*/ 202 h 3761"/>
                <a:gd name="T4" fmla="*/ 281 w 564"/>
                <a:gd name="T5" fmla="*/ 1193 h 3761"/>
                <a:gd name="T6" fmla="*/ 89 w 564"/>
                <a:gd name="T7" fmla="*/ 1317 h 3761"/>
                <a:gd name="T8" fmla="*/ 281 w 564"/>
                <a:gd name="T9" fmla="*/ 1508 h 3761"/>
                <a:gd name="T10" fmla="*/ 0 w 564"/>
                <a:gd name="T11" fmla="*/ 3760 h 3761"/>
                <a:gd name="T12" fmla="*/ 0 w 564"/>
                <a:gd name="T13" fmla="*/ 0 h 3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761">
                  <a:moveTo>
                    <a:pt x="0" y="0"/>
                  </a:moveTo>
                  <a:lnTo>
                    <a:pt x="563" y="202"/>
                  </a:lnTo>
                  <a:lnTo>
                    <a:pt x="281" y="1193"/>
                  </a:lnTo>
                  <a:lnTo>
                    <a:pt x="89" y="1317"/>
                  </a:lnTo>
                  <a:lnTo>
                    <a:pt x="281" y="1508"/>
                  </a:lnTo>
                  <a:lnTo>
                    <a:pt x="0" y="3760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9247CA0C-AACA-E8B5-8D14-28D76186B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102" y="2721379"/>
              <a:ext cx="298975" cy="1473612"/>
            </a:xfrm>
            <a:custGeom>
              <a:avLst/>
              <a:gdLst>
                <a:gd name="T0" fmla="*/ 0 w 991"/>
                <a:gd name="T1" fmla="*/ 1411 h 4890"/>
                <a:gd name="T2" fmla="*/ 0 w 991"/>
                <a:gd name="T3" fmla="*/ 3640 h 4890"/>
                <a:gd name="T4" fmla="*/ 157 w 991"/>
                <a:gd name="T5" fmla="*/ 4478 h 4890"/>
                <a:gd name="T6" fmla="*/ 990 w 991"/>
                <a:gd name="T7" fmla="*/ 4889 h 4890"/>
                <a:gd name="T8" fmla="*/ 990 w 991"/>
                <a:gd name="T9" fmla="*/ 1163 h 4890"/>
                <a:gd name="T10" fmla="*/ 853 w 991"/>
                <a:gd name="T11" fmla="*/ 0 h 4890"/>
                <a:gd name="T12" fmla="*/ 853 w 991"/>
                <a:gd name="T13" fmla="*/ 0 h 4890"/>
                <a:gd name="T14" fmla="*/ 0 w 991"/>
                <a:gd name="T15" fmla="*/ 1411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1" h="4890">
                  <a:moveTo>
                    <a:pt x="0" y="1411"/>
                  </a:moveTo>
                  <a:lnTo>
                    <a:pt x="0" y="3640"/>
                  </a:lnTo>
                  <a:lnTo>
                    <a:pt x="157" y="4478"/>
                  </a:lnTo>
                  <a:lnTo>
                    <a:pt x="990" y="4889"/>
                  </a:lnTo>
                  <a:lnTo>
                    <a:pt x="990" y="1163"/>
                  </a:lnTo>
                  <a:lnTo>
                    <a:pt x="853" y="0"/>
                  </a:lnTo>
                  <a:lnTo>
                    <a:pt x="853" y="0"/>
                  </a:lnTo>
                  <a:cubicBezTo>
                    <a:pt x="853" y="0"/>
                    <a:pt x="22" y="820"/>
                    <a:pt x="0" y="1411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5C9AB604-68EF-D7D0-8FF5-305A70F99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0816" y="2541994"/>
              <a:ext cx="103644" cy="103645"/>
            </a:xfrm>
            <a:custGeom>
              <a:avLst/>
              <a:gdLst>
                <a:gd name="T0" fmla="*/ 172 w 346"/>
                <a:gd name="T1" fmla="*/ 1 h 346"/>
                <a:gd name="T2" fmla="*/ 172 w 346"/>
                <a:gd name="T3" fmla="*/ 0 h 346"/>
                <a:gd name="T4" fmla="*/ 172 w 346"/>
                <a:gd name="T5" fmla="*/ 0 h 346"/>
                <a:gd name="T6" fmla="*/ 172 w 346"/>
                <a:gd name="T7" fmla="*/ 0 h 346"/>
                <a:gd name="T8" fmla="*/ 172 w 346"/>
                <a:gd name="T9" fmla="*/ 1 h 346"/>
                <a:gd name="T10" fmla="*/ 0 w 346"/>
                <a:gd name="T11" fmla="*/ 102 h 346"/>
                <a:gd name="T12" fmla="*/ 9 w 346"/>
                <a:gd name="T13" fmla="*/ 252 h 346"/>
                <a:gd name="T14" fmla="*/ 70 w 346"/>
                <a:gd name="T15" fmla="*/ 345 h 346"/>
                <a:gd name="T16" fmla="*/ 172 w 346"/>
                <a:gd name="T17" fmla="*/ 345 h 346"/>
                <a:gd name="T18" fmla="*/ 172 w 346"/>
                <a:gd name="T19" fmla="*/ 345 h 346"/>
                <a:gd name="T20" fmla="*/ 275 w 346"/>
                <a:gd name="T21" fmla="*/ 345 h 346"/>
                <a:gd name="T22" fmla="*/ 335 w 346"/>
                <a:gd name="T23" fmla="*/ 252 h 346"/>
                <a:gd name="T24" fmla="*/ 345 w 346"/>
                <a:gd name="T25" fmla="*/ 102 h 346"/>
                <a:gd name="T26" fmla="*/ 172 w 346"/>
                <a:gd name="T27" fmla="*/ 1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6" h="346">
                  <a:moveTo>
                    <a:pt x="172" y="1"/>
                  </a:move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1"/>
                  </a:lnTo>
                  <a:lnTo>
                    <a:pt x="0" y="102"/>
                  </a:lnTo>
                  <a:lnTo>
                    <a:pt x="9" y="252"/>
                  </a:lnTo>
                  <a:lnTo>
                    <a:pt x="70" y="345"/>
                  </a:lnTo>
                  <a:lnTo>
                    <a:pt x="172" y="345"/>
                  </a:lnTo>
                  <a:lnTo>
                    <a:pt x="172" y="345"/>
                  </a:lnTo>
                  <a:lnTo>
                    <a:pt x="275" y="345"/>
                  </a:lnTo>
                  <a:lnTo>
                    <a:pt x="335" y="252"/>
                  </a:lnTo>
                  <a:lnTo>
                    <a:pt x="345" y="102"/>
                  </a:lnTo>
                  <a:lnTo>
                    <a:pt x="172" y="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303C1F62-6F53-84B6-3AB6-2C89E8246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3747" y="2447651"/>
              <a:ext cx="128892" cy="176727"/>
            </a:xfrm>
            <a:custGeom>
              <a:avLst/>
              <a:gdLst>
                <a:gd name="T0" fmla="*/ 0 w 428"/>
                <a:gd name="T1" fmla="*/ 191 h 586"/>
                <a:gd name="T2" fmla="*/ 119 w 428"/>
                <a:gd name="T3" fmla="*/ 0 h 586"/>
                <a:gd name="T4" fmla="*/ 427 w 428"/>
                <a:gd name="T5" fmla="*/ 312 h 586"/>
                <a:gd name="T6" fmla="*/ 251 w 428"/>
                <a:gd name="T7" fmla="*/ 585 h 586"/>
                <a:gd name="T8" fmla="*/ 0 w 428"/>
                <a:gd name="T9" fmla="*/ 191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586">
                  <a:moveTo>
                    <a:pt x="0" y="191"/>
                  </a:moveTo>
                  <a:lnTo>
                    <a:pt x="119" y="0"/>
                  </a:lnTo>
                  <a:lnTo>
                    <a:pt x="427" y="312"/>
                  </a:lnTo>
                  <a:lnTo>
                    <a:pt x="251" y="585"/>
                  </a:lnTo>
                  <a:lnTo>
                    <a:pt x="0" y="191"/>
                  </a:lnTo>
                </a:path>
              </a:pathLst>
            </a:custGeom>
            <a:solidFill>
              <a:srgbClr val="B2D0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43792072-A4B0-FEF0-BAB5-D48325398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639" y="2447651"/>
              <a:ext cx="128891" cy="176727"/>
            </a:xfrm>
            <a:custGeom>
              <a:avLst/>
              <a:gdLst>
                <a:gd name="T0" fmla="*/ 427 w 428"/>
                <a:gd name="T1" fmla="*/ 191 h 586"/>
                <a:gd name="T2" fmla="*/ 309 w 428"/>
                <a:gd name="T3" fmla="*/ 0 h 586"/>
                <a:gd name="T4" fmla="*/ 0 w 428"/>
                <a:gd name="T5" fmla="*/ 312 h 586"/>
                <a:gd name="T6" fmla="*/ 177 w 428"/>
                <a:gd name="T7" fmla="*/ 585 h 586"/>
                <a:gd name="T8" fmla="*/ 427 w 428"/>
                <a:gd name="T9" fmla="*/ 191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586">
                  <a:moveTo>
                    <a:pt x="427" y="191"/>
                  </a:moveTo>
                  <a:lnTo>
                    <a:pt x="309" y="0"/>
                  </a:lnTo>
                  <a:lnTo>
                    <a:pt x="0" y="312"/>
                  </a:lnTo>
                  <a:lnTo>
                    <a:pt x="177" y="585"/>
                  </a:lnTo>
                  <a:lnTo>
                    <a:pt x="427" y="191"/>
                  </a:lnTo>
                </a:path>
              </a:pathLst>
            </a:custGeom>
            <a:solidFill>
              <a:srgbClr val="B2D0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8457F1AF-4203-23B7-5EFC-EECEF1DA3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9806" y="4432842"/>
              <a:ext cx="207289" cy="178056"/>
            </a:xfrm>
            <a:custGeom>
              <a:avLst/>
              <a:gdLst>
                <a:gd name="T0" fmla="*/ 303 w 689"/>
                <a:gd name="T1" fmla="*/ 0 h 590"/>
                <a:gd name="T2" fmla="*/ 303 w 689"/>
                <a:gd name="T3" fmla="*/ 0 h 590"/>
                <a:gd name="T4" fmla="*/ 245 w 689"/>
                <a:gd name="T5" fmla="*/ 121 h 590"/>
                <a:gd name="T6" fmla="*/ 245 w 689"/>
                <a:gd name="T7" fmla="*/ 121 h 590"/>
                <a:gd name="T8" fmla="*/ 9 w 689"/>
                <a:gd name="T9" fmla="*/ 339 h 590"/>
                <a:gd name="T10" fmla="*/ 9 w 689"/>
                <a:gd name="T11" fmla="*/ 339 h 590"/>
                <a:gd name="T12" fmla="*/ 106 w 689"/>
                <a:gd name="T13" fmla="*/ 353 h 590"/>
                <a:gd name="T14" fmla="*/ 106 w 689"/>
                <a:gd name="T15" fmla="*/ 353 h 590"/>
                <a:gd name="T16" fmla="*/ 237 w 689"/>
                <a:gd name="T17" fmla="*/ 275 h 590"/>
                <a:gd name="T18" fmla="*/ 237 w 689"/>
                <a:gd name="T19" fmla="*/ 275 h 590"/>
                <a:gd name="T20" fmla="*/ 257 w 689"/>
                <a:gd name="T21" fmla="*/ 431 h 590"/>
                <a:gd name="T22" fmla="*/ 257 w 689"/>
                <a:gd name="T23" fmla="*/ 431 h 590"/>
                <a:gd name="T24" fmla="*/ 295 w 689"/>
                <a:gd name="T25" fmla="*/ 573 h 590"/>
                <a:gd name="T26" fmla="*/ 295 w 689"/>
                <a:gd name="T27" fmla="*/ 573 h 590"/>
                <a:gd name="T28" fmla="*/ 376 w 689"/>
                <a:gd name="T29" fmla="*/ 585 h 590"/>
                <a:gd name="T30" fmla="*/ 376 w 689"/>
                <a:gd name="T31" fmla="*/ 585 h 590"/>
                <a:gd name="T32" fmla="*/ 441 w 689"/>
                <a:gd name="T33" fmla="*/ 577 h 590"/>
                <a:gd name="T34" fmla="*/ 441 w 689"/>
                <a:gd name="T35" fmla="*/ 577 h 590"/>
                <a:gd name="T36" fmla="*/ 522 w 689"/>
                <a:gd name="T37" fmla="*/ 566 h 590"/>
                <a:gd name="T38" fmla="*/ 522 w 689"/>
                <a:gd name="T39" fmla="*/ 566 h 590"/>
                <a:gd name="T40" fmla="*/ 598 w 689"/>
                <a:gd name="T41" fmla="*/ 533 h 590"/>
                <a:gd name="T42" fmla="*/ 598 w 689"/>
                <a:gd name="T43" fmla="*/ 533 h 590"/>
                <a:gd name="T44" fmla="*/ 666 w 689"/>
                <a:gd name="T45" fmla="*/ 495 h 590"/>
                <a:gd name="T46" fmla="*/ 666 w 689"/>
                <a:gd name="T47" fmla="*/ 495 h 590"/>
                <a:gd name="T48" fmla="*/ 688 w 689"/>
                <a:gd name="T49" fmla="*/ 330 h 590"/>
                <a:gd name="T50" fmla="*/ 688 w 689"/>
                <a:gd name="T51" fmla="*/ 330 h 590"/>
                <a:gd name="T52" fmla="*/ 662 w 689"/>
                <a:gd name="T53" fmla="*/ 76 h 590"/>
                <a:gd name="T54" fmla="*/ 662 w 689"/>
                <a:gd name="T55" fmla="*/ 76 h 590"/>
                <a:gd name="T56" fmla="*/ 647 w 689"/>
                <a:gd name="T57" fmla="*/ 0 h 590"/>
                <a:gd name="T58" fmla="*/ 303 w 689"/>
                <a:gd name="T59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9" h="590">
                  <a:moveTo>
                    <a:pt x="303" y="0"/>
                  </a:moveTo>
                  <a:lnTo>
                    <a:pt x="303" y="0"/>
                  </a:lnTo>
                  <a:cubicBezTo>
                    <a:pt x="303" y="0"/>
                    <a:pt x="290" y="83"/>
                    <a:pt x="245" y="121"/>
                  </a:cubicBezTo>
                  <a:lnTo>
                    <a:pt x="245" y="121"/>
                  </a:lnTo>
                  <a:cubicBezTo>
                    <a:pt x="201" y="159"/>
                    <a:pt x="0" y="308"/>
                    <a:pt x="9" y="339"/>
                  </a:cubicBezTo>
                  <a:lnTo>
                    <a:pt x="9" y="339"/>
                  </a:lnTo>
                  <a:cubicBezTo>
                    <a:pt x="19" y="369"/>
                    <a:pt x="61" y="382"/>
                    <a:pt x="106" y="353"/>
                  </a:cubicBezTo>
                  <a:lnTo>
                    <a:pt x="106" y="353"/>
                  </a:lnTo>
                  <a:cubicBezTo>
                    <a:pt x="151" y="325"/>
                    <a:pt x="223" y="278"/>
                    <a:pt x="237" y="275"/>
                  </a:cubicBezTo>
                  <a:lnTo>
                    <a:pt x="237" y="275"/>
                  </a:lnTo>
                  <a:cubicBezTo>
                    <a:pt x="251" y="273"/>
                    <a:pt x="257" y="396"/>
                    <a:pt x="257" y="431"/>
                  </a:cubicBezTo>
                  <a:lnTo>
                    <a:pt x="257" y="431"/>
                  </a:lnTo>
                  <a:cubicBezTo>
                    <a:pt x="257" y="467"/>
                    <a:pt x="271" y="564"/>
                    <a:pt x="295" y="573"/>
                  </a:cubicBezTo>
                  <a:lnTo>
                    <a:pt x="295" y="573"/>
                  </a:lnTo>
                  <a:cubicBezTo>
                    <a:pt x="319" y="583"/>
                    <a:pt x="363" y="589"/>
                    <a:pt x="376" y="585"/>
                  </a:cubicBezTo>
                  <a:lnTo>
                    <a:pt x="376" y="585"/>
                  </a:lnTo>
                  <a:cubicBezTo>
                    <a:pt x="387" y="580"/>
                    <a:pt x="418" y="587"/>
                    <a:pt x="441" y="577"/>
                  </a:cubicBezTo>
                  <a:lnTo>
                    <a:pt x="441" y="577"/>
                  </a:lnTo>
                  <a:cubicBezTo>
                    <a:pt x="466" y="568"/>
                    <a:pt x="494" y="578"/>
                    <a:pt x="522" y="566"/>
                  </a:cubicBezTo>
                  <a:lnTo>
                    <a:pt x="522" y="566"/>
                  </a:lnTo>
                  <a:cubicBezTo>
                    <a:pt x="551" y="555"/>
                    <a:pt x="577" y="542"/>
                    <a:pt x="598" y="533"/>
                  </a:cubicBezTo>
                  <a:lnTo>
                    <a:pt x="598" y="533"/>
                  </a:lnTo>
                  <a:cubicBezTo>
                    <a:pt x="619" y="523"/>
                    <a:pt x="662" y="521"/>
                    <a:pt x="666" y="495"/>
                  </a:cubicBezTo>
                  <a:lnTo>
                    <a:pt x="666" y="495"/>
                  </a:lnTo>
                  <a:cubicBezTo>
                    <a:pt x="671" y="469"/>
                    <a:pt x="688" y="417"/>
                    <a:pt x="688" y="330"/>
                  </a:cubicBezTo>
                  <a:lnTo>
                    <a:pt x="688" y="330"/>
                  </a:lnTo>
                  <a:cubicBezTo>
                    <a:pt x="688" y="242"/>
                    <a:pt x="671" y="145"/>
                    <a:pt x="662" y="76"/>
                  </a:cubicBezTo>
                  <a:lnTo>
                    <a:pt x="662" y="76"/>
                  </a:lnTo>
                  <a:cubicBezTo>
                    <a:pt x="652" y="8"/>
                    <a:pt x="647" y="0"/>
                    <a:pt x="647" y="0"/>
                  </a:cubicBezTo>
                  <a:lnTo>
                    <a:pt x="303" y="0"/>
                  </a:lnTo>
                </a:path>
              </a:pathLst>
            </a:custGeom>
            <a:solidFill>
              <a:srgbClr val="DDB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1F2EF049-EC19-8D36-3EFC-4999FB7DE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2116" y="3595714"/>
              <a:ext cx="156795" cy="527524"/>
            </a:xfrm>
            <a:custGeom>
              <a:avLst/>
              <a:gdLst>
                <a:gd name="T0" fmla="*/ 0 w 519"/>
                <a:gd name="T1" fmla="*/ 97 h 1750"/>
                <a:gd name="T2" fmla="*/ 10 w 519"/>
                <a:gd name="T3" fmla="*/ 32 h 1750"/>
                <a:gd name="T4" fmla="*/ 10 w 519"/>
                <a:gd name="T5" fmla="*/ 0 h 1750"/>
                <a:gd name="T6" fmla="*/ 518 w 519"/>
                <a:gd name="T7" fmla="*/ 1749 h 1750"/>
                <a:gd name="T8" fmla="*/ 488 w 519"/>
                <a:gd name="T9" fmla="*/ 1734 h 1750"/>
                <a:gd name="T10" fmla="*/ 0 w 519"/>
                <a:gd name="T11" fmla="*/ 97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9" h="1750">
                  <a:moveTo>
                    <a:pt x="0" y="97"/>
                  </a:moveTo>
                  <a:lnTo>
                    <a:pt x="10" y="32"/>
                  </a:lnTo>
                  <a:lnTo>
                    <a:pt x="10" y="0"/>
                  </a:lnTo>
                  <a:lnTo>
                    <a:pt x="518" y="1749"/>
                  </a:lnTo>
                  <a:lnTo>
                    <a:pt x="488" y="1734"/>
                  </a:lnTo>
                  <a:lnTo>
                    <a:pt x="0" y="97"/>
                  </a:lnTo>
                </a:path>
              </a:pathLst>
            </a:custGeom>
            <a:solidFill>
              <a:srgbClr val="0F32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54AE56A9-9CA6-F0D3-9BA5-BE0517D23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773" y="3143930"/>
              <a:ext cx="65110" cy="174069"/>
            </a:xfrm>
            <a:custGeom>
              <a:avLst/>
              <a:gdLst>
                <a:gd name="T0" fmla="*/ 154 w 218"/>
                <a:gd name="T1" fmla="*/ 31 h 578"/>
                <a:gd name="T2" fmla="*/ 217 w 218"/>
                <a:gd name="T3" fmla="*/ 0 h 578"/>
                <a:gd name="T4" fmla="*/ 3 w 218"/>
                <a:gd name="T5" fmla="*/ 577 h 578"/>
                <a:gd name="T6" fmla="*/ 0 w 218"/>
                <a:gd name="T7" fmla="*/ 528 h 578"/>
                <a:gd name="T8" fmla="*/ 154 w 218"/>
                <a:gd name="T9" fmla="*/ 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578">
                  <a:moveTo>
                    <a:pt x="154" y="31"/>
                  </a:moveTo>
                  <a:lnTo>
                    <a:pt x="217" y="0"/>
                  </a:lnTo>
                  <a:lnTo>
                    <a:pt x="3" y="577"/>
                  </a:lnTo>
                  <a:lnTo>
                    <a:pt x="0" y="528"/>
                  </a:lnTo>
                  <a:lnTo>
                    <a:pt x="154" y="31"/>
                  </a:lnTo>
                </a:path>
              </a:pathLst>
            </a:custGeom>
            <a:solidFill>
              <a:srgbClr val="0F323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BB06E598-7D25-C414-A9BB-AA68B60ED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059" y="2541994"/>
              <a:ext cx="556757" cy="1720765"/>
            </a:xfrm>
            <a:custGeom>
              <a:avLst/>
              <a:gdLst>
                <a:gd name="T0" fmla="*/ 1138 w 1848"/>
                <a:gd name="T1" fmla="*/ 1995 h 5711"/>
                <a:gd name="T2" fmla="*/ 1138 w 1848"/>
                <a:gd name="T3" fmla="*/ 1995 h 5711"/>
                <a:gd name="T4" fmla="*/ 777 w 1848"/>
                <a:gd name="T5" fmla="*/ 3076 h 5711"/>
                <a:gd name="T6" fmla="*/ 777 w 1848"/>
                <a:gd name="T7" fmla="*/ 3076 h 5711"/>
                <a:gd name="T8" fmla="*/ 1486 w 1848"/>
                <a:gd name="T9" fmla="*/ 5485 h 5711"/>
                <a:gd name="T10" fmla="*/ 1036 w 1848"/>
                <a:gd name="T11" fmla="*/ 5710 h 5711"/>
                <a:gd name="T12" fmla="*/ 1036 w 1848"/>
                <a:gd name="T13" fmla="*/ 5710 h 5711"/>
                <a:gd name="T14" fmla="*/ 0 w 1848"/>
                <a:gd name="T15" fmla="*/ 3470 h 5711"/>
                <a:gd name="T16" fmla="*/ 0 w 1848"/>
                <a:gd name="T17" fmla="*/ 3470 h 5711"/>
                <a:gd name="T18" fmla="*/ 349 w 1848"/>
                <a:gd name="T19" fmla="*/ 791 h 5711"/>
                <a:gd name="T20" fmla="*/ 349 w 1848"/>
                <a:gd name="T21" fmla="*/ 791 h 5711"/>
                <a:gd name="T22" fmla="*/ 1576 w 1848"/>
                <a:gd name="T23" fmla="*/ 0 h 5711"/>
                <a:gd name="T24" fmla="*/ 1847 w 1848"/>
                <a:gd name="T25" fmla="*/ 802 h 5711"/>
                <a:gd name="T26" fmla="*/ 1847 w 1848"/>
                <a:gd name="T27" fmla="*/ 1444 h 5711"/>
                <a:gd name="T28" fmla="*/ 1138 w 1848"/>
                <a:gd name="T29" fmla="*/ 1995 h 5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8" h="5711">
                  <a:moveTo>
                    <a:pt x="1138" y="1995"/>
                  </a:moveTo>
                  <a:lnTo>
                    <a:pt x="1138" y="1995"/>
                  </a:lnTo>
                  <a:cubicBezTo>
                    <a:pt x="1138" y="1995"/>
                    <a:pt x="720" y="2986"/>
                    <a:pt x="777" y="3076"/>
                  </a:cubicBezTo>
                  <a:lnTo>
                    <a:pt x="777" y="3076"/>
                  </a:lnTo>
                  <a:cubicBezTo>
                    <a:pt x="833" y="3166"/>
                    <a:pt x="1486" y="5485"/>
                    <a:pt x="1486" y="5485"/>
                  </a:cubicBezTo>
                  <a:lnTo>
                    <a:pt x="1036" y="5710"/>
                  </a:lnTo>
                  <a:lnTo>
                    <a:pt x="1036" y="5710"/>
                  </a:lnTo>
                  <a:cubicBezTo>
                    <a:pt x="1036" y="5710"/>
                    <a:pt x="0" y="3538"/>
                    <a:pt x="0" y="3470"/>
                  </a:cubicBezTo>
                  <a:lnTo>
                    <a:pt x="0" y="3470"/>
                  </a:lnTo>
                  <a:cubicBezTo>
                    <a:pt x="0" y="3403"/>
                    <a:pt x="315" y="892"/>
                    <a:pt x="349" y="791"/>
                  </a:cubicBezTo>
                  <a:lnTo>
                    <a:pt x="349" y="791"/>
                  </a:lnTo>
                  <a:cubicBezTo>
                    <a:pt x="383" y="689"/>
                    <a:pt x="314" y="471"/>
                    <a:pt x="1576" y="0"/>
                  </a:cubicBezTo>
                  <a:lnTo>
                    <a:pt x="1847" y="802"/>
                  </a:lnTo>
                  <a:lnTo>
                    <a:pt x="1847" y="1444"/>
                  </a:lnTo>
                  <a:lnTo>
                    <a:pt x="1138" y="1995"/>
                  </a:ln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7CCE50BD-4FEC-87DB-3F0B-1FD159538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3664" y="2506117"/>
              <a:ext cx="170083" cy="1133445"/>
            </a:xfrm>
            <a:custGeom>
              <a:avLst/>
              <a:gdLst>
                <a:gd name="T0" fmla="*/ 563 w 564"/>
                <a:gd name="T1" fmla="*/ 0 h 3761"/>
                <a:gd name="T2" fmla="*/ 0 w 564"/>
                <a:gd name="T3" fmla="*/ 202 h 3761"/>
                <a:gd name="T4" fmla="*/ 282 w 564"/>
                <a:gd name="T5" fmla="*/ 1193 h 3761"/>
                <a:gd name="T6" fmla="*/ 473 w 564"/>
                <a:gd name="T7" fmla="*/ 1317 h 3761"/>
                <a:gd name="T8" fmla="*/ 282 w 564"/>
                <a:gd name="T9" fmla="*/ 1508 h 3761"/>
                <a:gd name="T10" fmla="*/ 563 w 564"/>
                <a:gd name="T11" fmla="*/ 3760 h 3761"/>
                <a:gd name="T12" fmla="*/ 563 w 564"/>
                <a:gd name="T13" fmla="*/ 0 h 3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761">
                  <a:moveTo>
                    <a:pt x="563" y="0"/>
                  </a:moveTo>
                  <a:lnTo>
                    <a:pt x="0" y="202"/>
                  </a:lnTo>
                  <a:lnTo>
                    <a:pt x="282" y="1193"/>
                  </a:lnTo>
                  <a:lnTo>
                    <a:pt x="473" y="1317"/>
                  </a:lnTo>
                  <a:lnTo>
                    <a:pt x="282" y="1508"/>
                  </a:lnTo>
                  <a:lnTo>
                    <a:pt x="563" y="3760"/>
                  </a:lnTo>
                  <a:lnTo>
                    <a:pt x="563" y="0"/>
                  </a:ln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 dirty="0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671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40FD54-9296-2598-865A-2FE96E2F980A}"/>
              </a:ext>
            </a:extLst>
          </p:cNvPr>
          <p:cNvSpPr txBox="1"/>
          <p:nvPr/>
        </p:nvSpPr>
        <p:spPr>
          <a:xfrm>
            <a:off x="307480" y="351277"/>
            <a:ext cx="4006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COMPARING BRANDS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528B9-B6C1-51A3-AFDD-2BAE7BBEB9A3}"/>
              </a:ext>
            </a:extLst>
          </p:cNvPr>
          <p:cNvSpPr txBox="1"/>
          <p:nvPr/>
        </p:nvSpPr>
        <p:spPr>
          <a:xfrm>
            <a:off x="307480" y="874497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5885BC38-3C0E-B303-4397-0EB77F5E7D06}"/>
              </a:ext>
            </a:extLst>
          </p:cNvPr>
          <p:cNvSpPr/>
          <p:nvPr/>
        </p:nvSpPr>
        <p:spPr>
          <a:xfrm rot="10800000">
            <a:off x="6308359" y="787325"/>
            <a:ext cx="5576161" cy="5719398"/>
          </a:xfrm>
          <a:prstGeom prst="blockArc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6A9EEA75-B131-7EEA-EA45-735E8C78B43A}"/>
              </a:ext>
            </a:extLst>
          </p:cNvPr>
          <p:cNvSpPr/>
          <p:nvPr/>
        </p:nvSpPr>
        <p:spPr>
          <a:xfrm rot="10800000">
            <a:off x="3188456" y="1349024"/>
            <a:ext cx="4448990" cy="4596000"/>
          </a:xfrm>
          <a:prstGeom prst="blockArc">
            <a:avLst>
              <a:gd name="adj1" fmla="val 10800000"/>
              <a:gd name="adj2" fmla="val 21597632"/>
              <a:gd name="adj3" fmla="val 30147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7939A0AF-BB9F-616E-C5EC-2A161C7BE732}"/>
              </a:ext>
            </a:extLst>
          </p:cNvPr>
          <p:cNvSpPr/>
          <p:nvPr/>
        </p:nvSpPr>
        <p:spPr>
          <a:xfrm rot="10800000">
            <a:off x="331445" y="1847711"/>
            <a:ext cx="4093867" cy="3628120"/>
          </a:xfrm>
          <a:prstGeom prst="blockArc">
            <a:avLst>
              <a:gd name="adj1" fmla="val 10751923"/>
              <a:gd name="adj2" fmla="val 0"/>
              <a:gd name="adj3" fmla="val 34334"/>
            </a:avLst>
          </a:prstGeom>
          <a:solidFill>
            <a:srgbClr val="A7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0D0B0E-7A58-050F-BE0C-9BD3F6FD60DE}"/>
              </a:ext>
            </a:extLst>
          </p:cNvPr>
          <p:cNvCxnSpPr>
            <a:cxnSpLocks/>
          </p:cNvCxnSpPr>
          <p:nvPr/>
        </p:nvCxnSpPr>
        <p:spPr>
          <a:xfrm rot="10800000">
            <a:off x="9096439" y="3194928"/>
            <a:ext cx="0" cy="65799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A34A2B-87F5-EBCA-3654-B3DD94343449}"/>
              </a:ext>
            </a:extLst>
          </p:cNvPr>
          <p:cNvCxnSpPr>
            <a:cxnSpLocks/>
          </p:cNvCxnSpPr>
          <p:nvPr/>
        </p:nvCxnSpPr>
        <p:spPr>
          <a:xfrm rot="10800000">
            <a:off x="5412951" y="3194928"/>
            <a:ext cx="0" cy="65799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7CCD1F-6E3C-1DAC-34DC-9FB90D03689B}"/>
              </a:ext>
            </a:extLst>
          </p:cNvPr>
          <p:cNvCxnSpPr>
            <a:cxnSpLocks/>
          </p:cNvCxnSpPr>
          <p:nvPr/>
        </p:nvCxnSpPr>
        <p:spPr>
          <a:xfrm rot="10800000">
            <a:off x="2378379" y="3194928"/>
            <a:ext cx="0" cy="65799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F292E7-563B-7805-DD63-A37F336FBAA3}"/>
              </a:ext>
            </a:extLst>
          </p:cNvPr>
          <p:cNvSpPr txBox="1"/>
          <p:nvPr/>
        </p:nvSpPr>
        <p:spPr>
          <a:xfrm>
            <a:off x="8105450" y="5428445"/>
            <a:ext cx="216437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FF202C-89ED-153E-F9D2-407E46D7083B}"/>
              </a:ext>
            </a:extLst>
          </p:cNvPr>
          <p:cNvSpPr txBox="1"/>
          <p:nvPr/>
        </p:nvSpPr>
        <p:spPr>
          <a:xfrm>
            <a:off x="4306799" y="4906494"/>
            <a:ext cx="216437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390C16-CA5C-9A9F-2042-1AE1736A39A0}"/>
              </a:ext>
            </a:extLst>
          </p:cNvPr>
          <p:cNvSpPr txBox="1"/>
          <p:nvPr/>
        </p:nvSpPr>
        <p:spPr>
          <a:xfrm>
            <a:off x="1296191" y="4489315"/>
            <a:ext cx="216437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E4DA34-D0B1-B506-B543-876004E1839B}"/>
              </a:ext>
            </a:extLst>
          </p:cNvPr>
          <p:cNvSpPr txBox="1"/>
          <p:nvPr/>
        </p:nvSpPr>
        <p:spPr>
          <a:xfrm>
            <a:off x="1577518" y="1642452"/>
            <a:ext cx="1601721" cy="40011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B751720-064B-8E27-1DEE-CCFBFDAE7F4F}"/>
              </a:ext>
            </a:extLst>
          </p:cNvPr>
          <p:cNvSpPr txBox="1">
            <a:spLocks/>
          </p:cNvSpPr>
          <p:nvPr/>
        </p:nvSpPr>
        <p:spPr>
          <a:xfrm>
            <a:off x="824575" y="2099943"/>
            <a:ext cx="3107607" cy="95827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8F36-97EE-E745-634A-40C70456670A}"/>
              </a:ext>
            </a:extLst>
          </p:cNvPr>
          <p:cNvSpPr txBox="1"/>
          <p:nvPr/>
        </p:nvSpPr>
        <p:spPr>
          <a:xfrm>
            <a:off x="4612090" y="1657200"/>
            <a:ext cx="1601721" cy="40011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2542C-3FAD-C2F6-E6C5-60BB871879BC}"/>
              </a:ext>
            </a:extLst>
          </p:cNvPr>
          <p:cNvSpPr txBox="1"/>
          <p:nvPr/>
        </p:nvSpPr>
        <p:spPr>
          <a:xfrm>
            <a:off x="8295579" y="1657200"/>
            <a:ext cx="1601721" cy="40011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E3CDD5A-D6D2-78A7-BFC1-994E7DFEED95}"/>
              </a:ext>
            </a:extLst>
          </p:cNvPr>
          <p:cNvSpPr txBox="1">
            <a:spLocks/>
          </p:cNvSpPr>
          <p:nvPr/>
        </p:nvSpPr>
        <p:spPr>
          <a:xfrm>
            <a:off x="3859147" y="2114691"/>
            <a:ext cx="3107607" cy="95827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EF4D0877-6987-7B7A-D31A-A8F919DE332D}"/>
              </a:ext>
            </a:extLst>
          </p:cNvPr>
          <p:cNvSpPr txBox="1">
            <a:spLocks/>
          </p:cNvSpPr>
          <p:nvPr/>
        </p:nvSpPr>
        <p:spPr>
          <a:xfrm>
            <a:off x="7542636" y="2114691"/>
            <a:ext cx="3107607" cy="958278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and.</a:t>
            </a:r>
          </a:p>
        </p:txBody>
      </p:sp>
    </p:spTree>
    <p:extLst>
      <p:ext uri="{BB962C8B-B14F-4D97-AF65-F5344CB8AC3E}">
        <p14:creationId xmlns:p14="http://schemas.microsoft.com/office/powerpoint/2010/main" val="419363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1562</Words>
  <Application>Microsoft Macintosh PowerPoint</Application>
  <PresentationFormat>Widescreen</PresentationFormat>
  <Paragraphs>295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Lato Light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Fadhlin Sakina</dc:creator>
  <cp:lastModifiedBy>Fadhlin Sakina</cp:lastModifiedBy>
  <cp:revision>2</cp:revision>
  <dcterms:created xsi:type="dcterms:W3CDTF">2023-03-23T08:07:07Z</dcterms:created>
  <dcterms:modified xsi:type="dcterms:W3CDTF">2023-03-23T15:17:27Z</dcterms:modified>
</cp:coreProperties>
</file>