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6DC7"/>
    <a:srgbClr val="E3525F"/>
    <a:srgbClr val="8B284D"/>
    <a:srgbClr val="FFC847"/>
    <a:srgbClr val="8B438C"/>
    <a:srgbClr val="FE9B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71"/>
    <p:restoredTop sz="96250"/>
  </p:normalViewPr>
  <p:slideViewPr>
    <p:cSldViewPr snapToGrid="0">
      <p:cViewPr>
        <p:scale>
          <a:sx n="94" d="100"/>
          <a:sy n="94" d="100"/>
        </p:scale>
        <p:origin x="920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solidFill>
                <a:schemeClr val="bg1">
                  <a:lumMod val="85000"/>
                  <a:alpha val="35000"/>
                </a:schemeClr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584-E242-A8C0-EEDBF1BCB04B}"/>
              </c:ext>
            </c:extLst>
          </c:dPt>
          <c:dPt>
            <c:idx val="1"/>
            <c:bubble3D val="0"/>
            <c:spPr>
              <a:solidFill>
                <a:srgbClr val="8B284D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584-E242-A8C0-EEDBF1BCB04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56</c:v>
                </c:pt>
                <c:pt idx="1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84-E242-A8C0-EEDBF1BCB0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211-EF42-99A1-A84A77247417}"/>
              </c:ext>
            </c:extLst>
          </c:dPt>
          <c:dPt>
            <c:idx val="1"/>
            <c:bubble3D val="0"/>
            <c:spPr>
              <a:solidFill>
                <a:srgbClr val="956DC7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211-EF42-99A1-A84A7724741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42</c:v>
                </c:pt>
                <c:pt idx="1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211-EF42-99A1-A84A772474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8B284D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8.3000000000000007</c:v>
                </c:pt>
                <c:pt idx="1">
                  <c:v>6.3</c:v>
                </c:pt>
                <c:pt idx="2">
                  <c:v>8</c:v>
                </c:pt>
                <c:pt idx="3">
                  <c:v>2.2000000000000002</c:v>
                </c:pt>
                <c:pt idx="4">
                  <c:v>9.3000000000000007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CB-154D-B93B-383167C694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208802911"/>
        <c:axId val="1514450831"/>
      </c:barChart>
      <c:catAx>
        <c:axId val="1208802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accent6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spc="-30" baseline="0">
                <a:solidFill>
                  <a:schemeClr val="tx2"/>
                </a:solidFill>
                <a:latin typeface="Montserrat" pitchFamily="2" charset="77"/>
                <a:ea typeface="+mn-ea"/>
                <a:cs typeface="+mn-cs"/>
              </a:defRPr>
            </a:pPr>
            <a:endParaRPr lang="en-US"/>
          </a:p>
        </c:txPr>
        <c:crossAx val="1514450831"/>
        <c:crosses val="autoZero"/>
        <c:auto val="1"/>
        <c:lblAlgn val="ctr"/>
        <c:lblOffset val="0"/>
        <c:noMultiLvlLbl val="0"/>
      </c:catAx>
      <c:valAx>
        <c:axId val="1514450831"/>
        <c:scaling>
          <c:orientation val="minMax"/>
          <c:max val="10"/>
        </c:scaling>
        <c:delete val="1"/>
        <c:axPos val="l"/>
        <c:numFmt formatCode="General" sourceLinked="1"/>
        <c:majorTickMark val="cross"/>
        <c:minorTickMark val="none"/>
        <c:tickLblPos val="nextTo"/>
        <c:crossAx val="1208802911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612-F543-9270-E79B16BE3945}"/>
              </c:ext>
            </c:extLst>
          </c:dPt>
          <c:dPt>
            <c:idx val="1"/>
            <c:bubble3D val="0"/>
            <c:spPr>
              <a:solidFill>
                <a:srgbClr val="E3525F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612-F543-9270-E79B16BE394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612-F543-9270-E79B16BE39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227-DD4B-BFF5-BDD8937F863B}"/>
              </c:ext>
            </c:extLst>
          </c:dPt>
          <c:dPt>
            <c:idx val="1"/>
            <c:bubble3D val="0"/>
            <c:spPr>
              <a:solidFill>
                <a:srgbClr val="8B284D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227-DD4B-BFF5-BDD8937F863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227-DD4B-BFF5-BDD8937F86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3E7-2E49-A497-DAE2099B2F27}"/>
              </c:ext>
            </c:extLst>
          </c:dPt>
          <c:dPt>
            <c:idx val="1"/>
            <c:bubble3D val="0"/>
            <c:spPr>
              <a:solidFill>
                <a:srgbClr val="956DC7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3E7-2E49-A497-DAE2099B2F2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3E7-2E49-A497-DAE2099B2F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D8B-DF49-9758-F4D71C05C8E1}"/>
              </c:ext>
            </c:extLst>
          </c:dPt>
          <c:dPt>
            <c:idx val="1"/>
            <c:bubble3D val="0"/>
            <c:spPr>
              <a:solidFill>
                <a:srgbClr val="FE9B3D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D8B-DF49-9758-F4D71C05C8E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D8B-DF49-9758-F4D71C05C8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6F7-8C4B-87B9-244BD2ACE13D}"/>
              </c:ext>
            </c:extLst>
          </c:dPt>
          <c:dPt>
            <c:idx val="1"/>
            <c:bubble3D val="0"/>
            <c:spPr>
              <a:solidFill>
                <a:srgbClr val="E3525F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6F7-8C4B-87B9-244BD2ACE13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</c:v>
                </c:pt>
                <c:pt idx="1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6F7-8C4B-87B9-244BD2ACE1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68A-A847-A8A0-6B19DCAADD31}"/>
              </c:ext>
            </c:extLst>
          </c:dPt>
          <c:dPt>
            <c:idx val="1"/>
            <c:bubble3D val="0"/>
            <c:spPr>
              <a:solidFill>
                <a:srgbClr val="8B284D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68A-A847-A8A0-6B19DCAADD3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68A-A847-A8A0-6B19DCAADD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FA-C24A-80E6-E254E765F6D2}"/>
              </c:ext>
            </c:extLst>
          </c:dPt>
          <c:dPt>
            <c:idx val="1"/>
            <c:bubble3D val="0"/>
            <c:spPr>
              <a:solidFill>
                <a:srgbClr val="FFC847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5FA-C24A-80E6-E254E765F6D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FA-C24A-80E6-E254E765F6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solidFill>
                <a:schemeClr val="bg1">
                  <a:lumMod val="50000"/>
                  <a:alpha val="30000"/>
                </a:schemeClr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38E-0E41-9887-DBBFD2531F73}"/>
              </c:ext>
            </c:extLst>
          </c:dPt>
          <c:dPt>
            <c:idx val="1"/>
            <c:bubble3D val="0"/>
            <c:spPr>
              <a:solidFill>
                <a:srgbClr val="FFC847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38E-0E41-9887-DBBFD2531F7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</c:v>
                </c:pt>
                <c:pt idx="1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38E-0E41-9887-DBBFD2531F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3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solidFill>
                <a:schemeClr val="bg1">
                  <a:lumMod val="85000"/>
                  <a:alpha val="35000"/>
                </a:schemeClr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0D6-AB40-A0A6-D58DCFC6A8ED}"/>
              </c:ext>
            </c:extLst>
          </c:dPt>
          <c:dPt>
            <c:idx val="1"/>
            <c:bubble3D val="0"/>
            <c:spPr>
              <a:solidFill>
                <a:srgbClr val="E3525F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0D6-AB40-A0A6-D58DCFC6A8E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0D6-AB40-A0A6-D58DCFC6A8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solidFill>
                <a:schemeClr val="bg1">
                  <a:lumMod val="50000"/>
                  <a:alpha val="30000"/>
                </a:schemeClr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A6A-6A48-9028-04F985C296B6}"/>
              </c:ext>
            </c:extLst>
          </c:dPt>
          <c:dPt>
            <c:idx val="1"/>
            <c:bubble3D val="0"/>
            <c:spPr>
              <a:solidFill>
                <a:srgbClr val="8B284D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A6A-6A48-9028-04F985C296B6}"/>
              </c:ext>
            </c:extLst>
          </c:dPt>
          <c:dPt>
            <c:idx val="2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A6A-6A48-9028-04F985C296B6}"/>
              </c:ext>
            </c:extLst>
          </c:dPt>
          <c:dPt>
            <c:idx val="3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A6A-6A48-9028-04F985C296B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A6A-6A48-9028-04F985C296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3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solidFill>
                <a:schemeClr val="bg1">
                  <a:lumMod val="50000"/>
                  <a:alpha val="30000"/>
                </a:schemeClr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E42-8941-89EF-21A485AADC04}"/>
              </c:ext>
            </c:extLst>
          </c:dPt>
          <c:dPt>
            <c:idx val="1"/>
            <c:bubble3D val="0"/>
            <c:spPr>
              <a:solidFill>
                <a:srgbClr val="E3525F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E42-8941-89EF-21A485AADC04}"/>
              </c:ext>
            </c:extLst>
          </c:dPt>
          <c:dPt>
            <c:idx val="2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E42-8941-89EF-21A485AADC04}"/>
              </c:ext>
            </c:extLst>
          </c:dPt>
          <c:dPt>
            <c:idx val="3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42-8941-89EF-21A485AADC0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</c:v>
                </c:pt>
                <c:pt idx="1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E42-8941-89EF-21A485AADC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3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solidFill>
                <a:schemeClr val="bg1">
                  <a:lumMod val="50000"/>
                  <a:alpha val="30000"/>
                </a:schemeClr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A26-5648-A593-312D2EEFC21A}"/>
              </c:ext>
            </c:extLst>
          </c:dPt>
          <c:dPt>
            <c:idx val="1"/>
            <c:bubble3D val="0"/>
            <c:spPr>
              <a:solidFill>
                <a:srgbClr val="FE9B3D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A26-5648-A593-312D2EEFC21A}"/>
              </c:ext>
            </c:extLst>
          </c:dPt>
          <c:dPt>
            <c:idx val="2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A26-5648-A593-312D2EEFC21A}"/>
              </c:ext>
            </c:extLst>
          </c:dPt>
          <c:dPt>
            <c:idx val="3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A26-5648-A593-312D2EEFC21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69</c:v>
                </c:pt>
                <c:pt idx="1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A26-5648-A593-312D2EEFC2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3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solidFill>
                <a:schemeClr val="bg1">
                  <a:lumMod val="50000"/>
                  <a:alpha val="30000"/>
                </a:schemeClr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D16-8245-BE67-3EFACA78B0CA}"/>
              </c:ext>
            </c:extLst>
          </c:dPt>
          <c:dPt>
            <c:idx val="1"/>
            <c:bubble3D val="0"/>
            <c:spPr>
              <a:solidFill>
                <a:srgbClr val="8B438C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D16-8245-BE67-3EFACA78B0CA}"/>
              </c:ext>
            </c:extLst>
          </c:dPt>
          <c:dPt>
            <c:idx val="2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D16-8245-BE67-3EFACA78B0CA}"/>
              </c:ext>
            </c:extLst>
          </c:dPt>
          <c:dPt>
            <c:idx val="3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D16-8245-BE67-3EFACA78B0C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36</c:v>
                </c:pt>
                <c:pt idx="1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D16-8245-BE67-3EFACA78B0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3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solidFill>
                <a:schemeClr val="bg1">
                  <a:lumMod val="50000"/>
                  <a:alpha val="30000"/>
                </a:schemeClr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27A-AD4D-8EC5-A78C6ACFED50}"/>
              </c:ext>
            </c:extLst>
          </c:dPt>
          <c:dPt>
            <c:idx val="1"/>
            <c:bubble3D val="0"/>
            <c:spPr>
              <a:solidFill>
                <a:srgbClr val="956DC7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27A-AD4D-8EC5-A78C6ACFED50}"/>
              </c:ext>
            </c:extLst>
          </c:dPt>
          <c:dPt>
            <c:idx val="2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27A-AD4D-8EC5-A78C6ACFED50}"/>
              </c:ext>
            </c:extLst>
          </c:dPt>
          <c:dPt>
            <c:idx val="3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27A-AD4D-8EC5-A78C6ACFED5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28</c:v>
                </c:pt>
                <c:pt idx="1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27A-AD4D-8EC5-A78C6ACFED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3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AA6-3248-89FD-F5E2EA45EE12}"/>
              </c:ext>
            </c:extLst>
          </c:dPt>
          <c:dPt>
            <c:idx val="1"/>
            <c:bubble3D val="0"/>
            <c:spPr>
              <a:solidFill>
                <a:srgbClr val="8B284D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AA6-3248-89FD-F5E2EA45EE1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</c:v>
                </c:pt>
                <c:pt idx="1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AA6-3248-89FD-F5E2EA45E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F61-AC47-AF25-0115B228200A}"/>
              </c:ext>
            </c:extLst>
          </c:dPt>
          <c:dPt>
            <c:idx val="1"/>
            <c:bubble3D val="0"/>
            <c:spPr>
              <a:solidFill>
                <a:srgbClr val="E3525F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F61-AC47-AF25-0115B228200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F61-AC47-AF25-0115B22820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370-3A4E-AE74-9448EF0BC79F}"/>
              </c:ext>
            </c:extLst>
          </c:dPt>
          <c:dPt>
            <c:idx val="1"/>
            <c:bubble3D val="0"/>
            <c:spPr>
              <a:solidFill>
                <a:srgbClr val="FE9B3D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370-3A4E-AE74-9448EF0BC79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23</c:v>
                </c:pt>
                <c:pt idx="1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370-3A4E-AE74-9448EF0BC7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FD2-224D-A6A1-C42F096A3726}"/>
              </c:ext>
            </c:extLst>
          </c:dPt>
          <c:dPt>
            <c:idx val="1"/>
            <c:bubble3D val="0"/>
            <c:spPr>
              <a:solidFill>
                <a:srgbClr val="956DC7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FD2-224D-A6A1-C42F096A372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24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FD2-224D-A6A1-C42F096A37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3525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850-BF46-8DC9-ED328B6138B8}"/>
              </c:ext>
            </c:extLst>
          </c:dPt>
          <c:dPt>
            <c:idx val="1"/>
            <c:invertIfNegative val="0"/>
            <c:bubble3D val="0"/>
            <c:spPr>
              <a:solidFill>
                <a:srgbClr val="8B284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850-BF46-8DC9-ED328B6138B8}"/>
              </c:ext>
            </c:extLst>
          </c:dPt>
          <c:dPt>
            <c:idx val="2"/>
            <c:invertIfNegative val="0"/>
            <c:bubble3D val="0"/>
            <c:spPr>
              <a:solidFill>
                <a:srgbClr val="FE9B3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850-BF46-8DC9-ED328B6138B8}"/>
              </c:ext>
            </c:extLst>
          </c:dPt>
          <c:dPt>
            <c:idx val="3"/>
            <c:invertIfNegative val="0"/>
            <c:bubble3D val="0"/>
            <c:spPr>
              <a:solidFill>
                <a:srgbClr val="FFC84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850-BF46-8DC9-ED328B6138B8}"/>
              </c:ext>
            </c:extLst>
          </c:dPt>
          <c:dPt>
            <c:idx val="4"/>
            <c:invertIfNegative val="0"/>
            <c:bubble3D val="0"/>
            <c:spPr>
              <a:solidFill>
                <a:srgbClr val="956DC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850-BF46-8DC9-ED328B6138B8}"/>
              </c:ext>
            </c:extLst>
          </c:dPt>
          <c:cat>
            <c:strRef>
              <c:f>Sheet1!$A$2:$A$6</c:f>
              <c:strCache>
                <c:ptCount val="5"/>
                <c:pt idx="0">
                  <c:v>PRODUCT 01</c:v>
                </c:pt>
                <c:pt idx="1">
                  <c:v>PRODUCT 02</c:v>
                </c:pt>
                <c:pt idx="2">
                  <c:v>PRODUCT 03</c:v>
                </c:pt>
                <c:pt idx="3">
                  <c:v>PRODUCT 04</c:v>
                </c:pt>
                <c:pt idx="4">
                  <c:v>PRODUCT 05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</c:v>
                </c:pt>
                <c:pt idx="1">
                  <c:v>58</c:v>
                </c:pt>
                <c:pt idx="2">
                  <c:v>78</c:v>
                </c:pt>
                <c:pt idx="3">
                  <c:v>16</c:v>
                </c:pt>
                <c:pt idx="4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50-BF46-8DC9-ED328B6138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9"/>
        <c:overlap val="-27"/>
        <c:axId val="273230400"/>
        <c:axId val="272924912"/>
      </c:barChart>
      <c:catAx>
        <c:axId val="273230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2924912"/>
        <c:crosses val="autoZero"/>
        <c:auto val="1"/>
        <c:lblAlgn val="ctr"/>
        <c:lblOffset val="100"/>
        <c:noMultiLvlLbl val="0"/>
      </c:catAx>
      <c:valAx>
        <c:axId val="27292491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323040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solidFill>
                <a:schemeClr val="bg1">
                  <a:lumMod val="85000"/>
                  <a:alpha val="35000"/>
                </a:schemeClr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DFE-F54A-9AAE-5B982327659E}"/>
              </c:ext>
            </c:extLst>
          </c:dPt>
          <c:dPt>
            <c:idx val="1"/>
            <c:bubble3D val="0"/>
            <c:spPr>
              <a:solidFill>
                <a:srgbClr val="956DC7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DFE-F54A-9AAE-5B982327659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</c:v>
                </c:pt>
                <c:pt idx="1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DFE-F54A-9AAE-5B98232765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4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E8-4F41-9B59-299C18CBD87E}"/>
              </c:ext>
            </c:extLst>
          </c:dPt>
          <c:dPt>
            <c:idx val="1"/>
            <c:bubble3D val="0"/>
            <c:spPr>
              <a:solidFill>
                <a:srgbClr val="8B284D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E8-4F41-9B59-299C18CBD87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EE8-4F41-9B59-299C18CBD8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D07-B342-AF2D-5B462142860F}"/>
              </c:ext>
            </c:extLst>
          </c:dPt>
          <c:dPt>
            <c:idx val="1"/>
            <c:bubble3D val="0"/>
            <c:spPr>
              <a:solidFill>
                <a:srgbClr val="956DC7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D07-B342-AF2D-5B462142860F}"/>
              </c:ext>
            </c:extLst>
          </c:dPt>
          <c:dPt>
            <c:idx val="2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D07-B342-AF2D-5B462142860F}"/>
              </c:ext>
            </c:extLst>
          </c:dPt>
          <c:dPt>
            <c:idx val="3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D07-B342-AF2D-5B462142860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D07-B342-AF2D-5B46214286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F45-4A4A-B29B-C22AB8DCFA8C}"/>
              </c:ext>
            </c:extLst>
          </c:dPt>
          <c:dPt>
            <c:idx val="1"/>
            <c:bubble3D val="0"/>
            <c:spPr>
              <a:solidFill>
                <a:srgbClr val="E3525F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F45-4A4A-B29B-C22AB8DCFA8C}"/>
              </c:ext>
            </c:extLst>
          </c:dPt>
          <c:dPt>
            <c:idx val="2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F45-4A4A-B29B-C22AB8DCFA8C}"/>
              </c:ext>
            </c:extLst>
          </c:dPt>
          <c:dPt>
            <c:idx val="3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F45-4A4A-B29B-C22AB8DCFA8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F45-4A4A-B29B-C22AB8DCFA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33E-724F-A5CF-350E038EFA61}"/>
              </c:ext>
            </c:extLst>
          </c:dPt>
          <c:dPt>
            <c:idx val="1"/>
            <c:bubble3D val="0"/>
            <c:spPr>
              <a:solidFill>
                <a:srgbClr val="8B438C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33E-724F-A5CF-350E038EFA61}"/>
              </c:ext>
            </c:extLst>
          </c:dPt>
          <c:dPt>
            <c:idx val="2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33E-724F-A5CF-350E038EFA61}"/>
              </c:ext>
            </c:extLst>
          </c:dPt>
          <c:dPt>
            <c:idx val="3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33E-724F-A5CF-350E038EFA6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3E-724F-A5CF-350E038EFA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solidFill>
                <a:srgbClr val="8B284D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449-5F44-99B3-40FFD1D5C089}"/>
              </c:ext>
            </c:extLst>
          </c:dPt>
          <c:dPt>
            <c:idx val="1"/>
            <c:bubble3D val="0"/>
            <c:spPr>
              <a:solidFill>
                <a:srgbClr val="E3525F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449-5F44-99B3-40FFD1D5C089}"/>
              </c:ext>
            </c:extLst>
          </c:dPt>
          <c:dPt>
            <c:idx val="2"/>
            <c:bubble3D val="0"/>
            <c:spPr>
              <a:solidFill>
                <a:srgbClr val="FFC847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449-5F44-99B3-40FFD1D5C089}"/>
              </c:ext>
            </c:extLst>
          </c:dPt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</c:v>
                </c:pt>
                <c:pt idx="1">
                  <c:v>43</c:v>
                </c:pt>
                <c:pt idx="2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449-5F44-99B3-40FFD1D5C0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C6E-DC4F-864C-63246A6C618A}"/>
              </c:ext>
            </c:extLst>
          </c:dPt>
          <c:dPt>
            <c:idx val="1"/>
            <c:bubble3D val="0"/>
            <c:spPr>
              <a:solidFill>
                <a:srgbClr val="8B284D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C6E-DC4F-864C-63246A6C618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16</c:v>
                </c:pt>
                <c:pt idx="1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6E-DC4F-864C-63246A6C61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8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94C-DC41-B7E0-E7A13FA895EB}"/>
              </c:ext>
            </c:extLst>
          </c:dPt>
          <c:dPt>
            <c:idx val="1"/>
            <c:bubble3D val="0"/>
            <c:spPr>
              <a:solidFill>
                <a:srgbClr val="FE9B3D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94C-DC41-B7E0-E7A13FA895EB}"/>
              </c:ext>
            </c:extLst>
          </c:dPt>
          <c:dPt>
            <c:idx val="2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94C-DC41-B7E0-E7A13FA895EB}"/>
              </c:ext>
            </c:extLst>
          </c:dPt>
          <c:dPt>
            <c:idx val="3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94C-DC41-B7E0-E7A13FA895E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39</c:v>
                </c:pt>
                <c:pt idx="1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94C-DC41-B7E0-E7A13FA89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8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A80-3643-99CF-2CDAD59A9759}"/>
              </c:ext>
            </c:extLst>
          </c:dPt>
          <c:dPt>
            <c:idx val="1"/>
            <c:bubble3D val="0"/>
            <c:spPr>
              <a:solidFill>
                <a:srgbClr val="E3525F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A80-3643-99CF-2CDAD59A9759}"/>
              </c:ext>
            </c:extLst>
          </c:dPt>
          <c:dPt>
            <c:idx val="2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A80-3643-99CF-2CDAD59A9759}"/>
              </c:ext>
            </c:extLst>
          </c:dPt>
          <c:dPt>
            <c:idx val="3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A80-3643-99CF-2CDAD59A975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71</c:v>
                </c:pt>
                <c:pt idx="1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A80-3643-99CF-2CDAD59A97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8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710-C544-9FF7-0185A0873DF2}"/>
              </c:ext>
            </c:extLst>
          </c:dPt>
          <c:dPt>
            <c:idx val="1"/>
            <c:bubble3D val="0"/>
            <c:spPr>
              <a:solidFill>
                <a:srgbClr val="8B438C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710-C544-9FF7-0185A0873DF2}"/>
              </c:ext>
            </c:extLst>
          </c:dPt>
          <c:dPt>
            <c:idx val="2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710-C544-9FF7-0185A0873DF2}"/>
              </c:ext>
            </c:extLst>
          </c:dPt>
          <c:dPt>
            <c:idx val="3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710-C544-9FF7-0185A0873DF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23</c:v>
                </c:pt>
                <c:pt idx="1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10-C544-9FF7-0185A0873D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8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39A-8249-9FC5-A3080385A037}"/>
              </c:ext>
            </c:extLst>
          </c:dPt>
          <c:dPt>
            <c:idx val="1"/>
            <c:bubble3D val="0"/>
            <c:spPr>
              <a:solidFill>
                <a:srgbClr val="8B284D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39A-8249-9FC5-A3080385A03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9A-8249-9FC5-A3080385A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 w="381">
              <a:noFill/>
            </a:ln>
          </c:spPr>
          <c:dPt>
            <c:idx val="0"/>
            <c:bubble3D val="0"/>
            <c:spPr>
              <a:noFill/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6C5-3D45-89CF-73D6E87FB9DA}"/>
              </c:ext>
            </c:extLst>
          </c:dPt>
          <c:dPt>
            <c:idx val="1"/>
            <c:bubble3D val="0"/>
            <c:spPr>
              <a:solidFill>
                <a:srgbClr val="8B438C"/>
              </a:solidFill>
              <a:ln w="381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C5-3D45-89CF-73D6E87FB9D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C5-3D45-89CF-73D6E87FB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9F839-3C24-288E-A38F-9E2E2EA7B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D4EE0-F04A-9A20-5284-031D0FCE1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A9EAB-E941-0A4D-17A7-174C7671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2FCB-893F-D44C-A0FC-CF69EE2DE76A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5A315-D630-4D52-8FC9-92EAAF312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1315E-CAE9-7361-D67E-BD851538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A5EF-5F62-A347-9A2E-48AFFDC59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3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9A56-E48D-C931-E9F7-E92A4922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F7B6A-2688-563D-BA77-0427D6863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51E5A-778B-BA34-2069-768EA5627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2FCB-893F-D44C-A0FC-CF69EE2DE76A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BDF46-464F-9C3D-6952-E5AFA479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038B8-F4B5-31C1-792B-1DC85FF1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A5EF-5F62-A347-9A2E-48AFFDC59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6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DAAFDE-AA9D-B705-8CF6-422EF7CFD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E046A-08FC-E145-6D35-451D76799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02C5D-83AC-AD03-6AA6-6DC296F29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2FCB-893F-D44C-A0FC-CF69EE2DE76A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B8DAB-64BA-8967-0D2D-1D00ACE9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8FA79-A3D2-1374-1DCA-074B13D1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A5EF-5F62-A347-9A2E-48AFFDC59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0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AEBB-CCCA-28D4-7826-1E202877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5F96C-3388-FFE5-CACD-2820EE1B3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667D2-D380-6A63-9773-B8969C3C1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2FCB-893F-D44C-A0FC-CF69EE2DE76A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82151-63B6-2A48-AE00-AB3A7065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BB48E-1A2A-7B2B-BA56-99D7DB1E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A5EF-5F62-A347-9A2E-48AFFDC59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2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D26CF-AEAA-746A-169D-D9BEEB9E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874F8-BC7D-E130-485B-2F7BDD04D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556A4-F20F-D541-0785-CDAA8F6F5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2FCB-893F-D44C-A0FC-CF69EE2DE76A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9BCD8-64C8-B9C8-5F42-AED684C78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A99E9-2B4E-FE16-1440-24F92878F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A5EF-5F62-A347-9A2E-48AFFDC59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1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F157A-B3FA-460F-84EB-47DA5B76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2C775-0AD6-A494-E860-DE30D535C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56DD1-985D-0B99-0C9A-B43A226FB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1B704-5075-3ACE-59D6-A7B222A2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2FCB-893F-D44C-A0FC-CF69EE2DE76A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57CAC-905A-1DC7-E5D7-1FD5FB10F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23E65-6EBA-D0F5-A650-0C53B3A3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A5EF-5F62-A347-9A2E-48AFFDC59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09E6C-FBA3-2D6F-33F2-BA0824138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5EA87-B451-6FF5-4AB3-00E8872FB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9D2F-28CD-5E77-46DD-9D2AEE09A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C1FD0-3E46-0175-B56E-7B7855598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4D715A-6106-D3FA-363F-6DF66D71F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AF1DED-E885-03DB-959A-631BCD596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2FCB-893F-D44C-A0FC-CF69EE2DE76A}" type="datetimeFigureOut">
              <a:rPr lang="en-US" smtClean="0"/>
              <a:t>4/6/23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A870C-3CB7-AC4D-B974-BDF34D9A7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D29E4-5D89-164A-032B-BE6F4FE5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A5EF-5F62-A347-9A2E-48AFFDC59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8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A0A4-7874-2CA9-81F7-5CD07AE39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88EB3-3F34-53F9-58EB-43399503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2FCB-893F-D44C-A0FC-CF69EE2DE76A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BE298-9BE4-A19D-7767-93016765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67931-9063-3243-D5D5-7334539A9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A5EF-5F62-A347-9A2E-48AFFDC59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6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B14BE5-8AC9-6156-34DD-A387ED76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2FCB-893F-D44C-A0FC-CF69EE2DE76A}" type="datetimeFigureOut">
              <a:rPr lang="en-US" smtClean="0"/>
              <a:t>4/6/23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30ACC5-26C5-6BDE-55A2-FB935A96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C9CAA-69CE-2570-92B6-FA341535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A5EF-5F62-A347-9A2E-48AFFDC59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0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5D7C-9BC7-349A-E2E2-E9BC48A6B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2041C-2706-2628-3CA2-CE94AC2C4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2CD6B-6BEE-B843-00EE-67DE1AAC4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934CC-10C4-8700-9538-1E46A882A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2FCB-893F-D44C-A0FC-CF69EE2DE76A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ADB0E-4801-A11E-69AB-059D1040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33A6E-9F6D-4693-6760-B078E9D0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A5EF-5F62-A347-9A2E-48AFFDC59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7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BDC8C-551E-0B17-5F1E-AAE9C2CE0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9DB055-BA44-3AFC-919B-0AA303EFC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A87C2-D4FB-07E1-529A-810577DF8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18372-CB2C-7527-0D11-CE443E502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72FCB-893F-D44C-A0FC-CF69EE2DE76A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BA941-FA62-DFF0-DA34-1C5DDB2F2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83BA5-A7BB-DBD7-E768-6B68A2A7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A5EF-5F62-A347-9A2E-48AFFDC59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3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E8532-31F7-70DF-1226-BB994C7B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32AB5-5891-02A6-ED06-69E5F1C23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89452-D986-531D-7058-5810ECC02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72FCB-893F-D44C-A0FC-CF69EE2DE76A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BC5CC-AED2-7B0B-E5DB-5064AD2BC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E03B9-BDFE-2C3D-C7B7-5101A8A04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8A5EF-5F62-A347-9A2E-48AFFDC59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5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7" Type="http://schemas.openxmlformats.org/officeDocument/2006/relationships/chart" Target="../charts/chart24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3.xml"/><Relationship Id="rId5" Type="http://schemas.openxmlformats.org/officeDocument/2006/relationships/chart" Target="../charts/chart22.xml"/><Relationship Id="rId4" Type="http://schemas.openxmlformats.org/officeDocument/2006/relationships/chart" Target="../charts/char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8.xml"/><Relationship Id="rId4" Type="http://schemas.openxmlformats.org/officeDocument/2006/relationships/chart" Target="../charts/char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3.xml"/><Relationship Id="rId4" Type="http://schemas.openxmlformats.org/officeDocument/2006/relationships/chart" Target="../charts/char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936BCE-4224-2E3D-24CC-044E842E87D7}"/>
              </a:ext>
            </a:extLst>
          </p:cNvPr>
          <p:cNvSpPr txBox="1"/>
          <p:nvPr/>
        </p:nvSpPr>
        <p:spPr>
          <a:xfrm>
            <a:off x="605780" y="227601"/>
            <a:ext cx="499872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spc="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B00A0-A770-24E2-DB8B-59FCDDE9ED66}"/>
              </a:ext>
            </a:extLst>
          </p:cNvPr>
          <p:cNvSpPr txBox="1"/>
          <p:nvPr/>
        </p:nvSpPr>
        <p:spPr>
          <a:xfrm>
            <a:off x="5273348" y="289156"/>
            <a:ext cx="648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7" name="Round Same Side Corner Rectangle 389">
            <a:extLst>
              <a:ext uri="{FF2B5EF4-FFF2-40B4-BE49-F238E27FC236}">
                <a16:creationId xmlns:a16="http://schemas.microsoft.com/office/drawing/2014/main" id="{10E2C588-38EA-3C5A-9C2B-D3E6DBE6339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21495" y="-1704832"/>
            <a:ext cx="694493" cy="652693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>
              <a:latin typeface="Montserrat" pitchFamily="2" charset="77"/>
            </a:endParaRPr>
          </a:p>
        </p:txBody>
      </p:sp>
      <p:sp>
        <p:nvSpPr>
          <p:cNvPr id="8" name="Round Same Side Corner Rectangle 390">
            <a:extLst>
              <a:ext uri="{FF2B5EF4-FFF2-40B4-BE49-F238E27FC236}">
                <a16:creationId xmlns:a16="http://schemas.microsoft.com/office/drawing/2014/main" id="{A0CB8E74-1731-E457-D34B-39762E06A62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21495" y="-184185"/>
            <a:ext cx="694493" cy="652693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>
              <a:latin typeface="Montserrat" pitchFamily="2" charset="77"/>
            </a:endParaRPr>
          </a:p>
        </p:txBody>
      </p:sp>
      <p:sp>
        <p:nvSpPr>
          <p:cNvPr id="9" name="Round Same Side Corner Rectangle 391">
            <a:extLst>
              <a:ext uri="{FF2B5EF4-FFF2-40B4-BE49-F238E27FC236}">
                <a16:creationId xmlns:a16="http://schemas.microsoft.com/office/drawing/2014/main" id="{246B31C9-14CB-E290-450E-C7A03853840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21495" y="1339753"/>
            <a:ext cx="694493" cy="652693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>
              <a:latin typeface="Montserrat" pitchFamily="2" charset="77"/>
            </a:endParaRPr>
          </a:p>
        </p:txBody>
      </p:sp>
      <p:sp>
        <p:nvSpPr>
          <p:cNvPr id="10" name="Round Same Side Corner Rectangle 392">
            <a:extLst>
              <a:ext uri="{FF2B5EF4-FFF2-40B4-BE49-F238E27FC236}">
                <a16:creationId xmlns:a16="http://schemas.microsoft.com/office/drawing/2014/main" id="{25F0941D-B8F3-226F-FC0B-1864375FD54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21495" y="2860399"/>
            <a:ext cx="694493" cy="652693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>
              <a:latin typeface="Montserrat" pitchFamily="2" charset="77"/>
            </a:endParaRPr>
          </a:p>
        </p:txBody>
      </p:sp>
      <p:sp>
        <p:nvSpPr>
          <p:cNvPr id="11" name="Round Same Side Corner Rectangle 393">
            <a:extLst>
              <a:ext uri="{FF2B5EF4-FFF2-40B4-BE49-F238E27FC236}">
                <a16:creationId xmlns:a16="http://schemas.microsoft.com/office/drawing/2014/main" id="{4602A191-E495-E0D1-2F50-52DC28B1ACA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21495" y="-1704832"/>
            <a:ext cx="694493" cy="652693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3525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>
              <a:latin typeface="Montserrat" pitchFamily="2" charset="77"/>
            </a:endParaRPr>
          </a:p>
        </p:txBody>
      </p:sp>
      <p:sp>
        <p:nvSpPr>
          <p:cNvPr id="12" name="Round Same Side Corner Rectangle 394">
            <a:extLst>
              <a:ext uri="{FF2B5EF4-FFF2-40B4-BE49-F238E27FC236}">
                <a16:creationId xmlns:a16="http://schemas.microsoft.com/office/drawing/2014/main" id="{A4627B50-A84B-225F-657A-BA0167E4E2D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263087" y="1774223"/>
            <a:ext cx="694493" cy="261011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E9B3D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 dirty="0">
              <a:latin typeface="Montserrat" pitchFamily="2" charset="77"/>
            </a:endParaRPr>
          </a:p>
        </p:txBody>
      </p:sp>
      <p:sp>
        <p:nvSpPr>
          <p:cNvPr id="13" name="Round Same Side Corner Rectangle 395">
            <a:extLst>
              <a:ext uri="{FF2B5EF4-FFF2-40B4-BE49-F238E27FC236}">
                <a16:creationId xmlns:a16="http://schemas.microsoft.com/office/drawing/2014/main" id="{F4FACA99-A060-76A1-5165-22E67A4C4C5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914793" y="2646455"/>
            <a:ext cx="694493" cy="391352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B284D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 dirty="0">
              <a:latin typeface="Montserrat" pitchFamily="2" charset="77"/>
            </a:endParaRPr>
          </a:p>
        </p:txBody>
      </p:sp>
      <p:sp>
        <p:nvSpPr>
          <p:cNvPr id="14" name="Round Same Side Corner Rectangle 396">
            <a:extLst>
              <a:ext uri="{FF2B5EF4-FFF2-40B4-BE49-F238E27FC236}">
                <a16:creationId xmlns:a16="http://schemas.microsoft.com/office/drawing/2014/main" id="{E9C07ED5-8526-E655-CEE8-EF8F30C2A50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07642" y="3474253"/>
            <a:ext cx="694493" cy="529922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B438C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>
              <a:latin typeface="Montserrat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44C5C7-2934-086B-B155-4861E01C66DF}"/>
              </a:ext>
            </a:extLst>
          </p:cNvPr>
          <p:cNvSpPr txBox="1"/>
          <p:nvPr/>
        </p:nvSpPr>
        <p:spPr>
          <a:xfrm>
            <a:off x="7667672" y="1077356"/>
            <a:ext cx="3203528" cy="369332"/>
          </a:xfrm>
          <a:prstGeom prst="rect">
            <a:avLst/>
          </a:prstGeom>
          <a:solidFill>
            <a:srgbClr val="E3525F"/>
          </a:solidFill>
        </p:spPr>
        <p:txBody>
          <a:bodyPr wrap="square" rtlCol="0" anchor="ctr">
            <a:spAutoFit/>
          </a:bodyPr>
          <a:lstStyle/>
          <a:p>
            <a:r>
              <a:rPr lang="en-US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25F155-8766-BC3E-03C3-8C5F4AE45E74}"/>
              </a:ext>
            </a:extLst>
          </p:cNvPr>
          <p:cNvSpPr txBox="1"/>
          <p:nvPr/>
        </p:nvSpPr>
        <p:spPr>
          <a:xfrm>
            <a:off x="7667672" y="1446688"/>
            <a:ext cx="342427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57A1F5-EEC3-2B5B-6C84-E4D1D445DD16}"/>
              </a:ext>
            </a:extLst>
          </p:cNvPr>
          <p:cNvSpPr txBox="1"/>
          <p:nvPr/>
        </p:nvSpPr>
        <p:spPr>
          <a:xfrm>
            <a:off x="7667672" y="2597515"/>
            <a:ext cx="3203528" cy="369332"/>
          </a:xfrm>
          <a:prstGeom prst="rect">
            <a:avLst/>
          </a:prstGeom>
          <a:solidFill>
            <a:srgbClr val="FE9B3D"/>
          </a:solidFill>
        </p:spPr>
        <p:txBody>
          <a:bodyPr wrap="square" rtlCol="0" anchor="ctr">
            <a:spAutoFit/>
          </a:bodyPr>
          <a:lstStyle/>
          <a:p>
            <a:r>
              <a:rPr lang="en-US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E5EC93-751F-4E91-40B2-E706128C088B}"/>
              </a:ext>
            </a:extLst>
          </p:cNvPr>
          <p:cNvSpPr txBox="1"/>
          <p:nvPr/>
        </p:nvSpPr>
        <p:spPr>
          <a:xfrm>
            <a:off x="7667672" y="4117674"/>
            <a:ext cx="3203528" cy="369332"/>
          </a:xfrm>
          <a:prstGeom prst="rect">
            <a:avLst/>
          </a:prstGeom>
          <a:solidFill>
            <a:srgbClr val="8B284D"/>
          </a:solidFill>
        </p:spPr>
        <p:txBody>
          <a:bodyPr wrap="square" rtlCol="0" anchor="ctr">
            <a:spAutoFit/>
          </a:bodyPr>
          <a:lstStyle/>
          <a:p>
            <a:r>
              <a:rPr lang="en-US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EC45DC-6D4D-F79B-9931-B012888D99D0}"/>
              </a:ext>
            </a:extLst>
          </p:cNvPr>
          <p:cNvSpPr txBox="1"/>
          <p:nvPr/>
        </p:nvSpPr>
        <p:spPr>
          <a:xfrm>
            <a:off x="7667672" y="5638401"/>
            <a:ext cx="3203528" cy="369332"/>
          </a:xfrm>
          <a:prstGeom prst="rect">
            <a:avLst/>
          </a:prstGeom>
          <a:solidFill>
            <a:srgbClr val="8B438C"/>
          </a:solidFill>
        </p:spPr>
        <p:txBody>
          <a:bodyPr wrap="square" rtlCol="0" anchor="ctr">
            <a:spAutoFit/>
          </a:bodyPr>
          <a:lstStyle/>
          <a:p>
            <a:r>
              <a:rPr lang="en-US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82C209-8463-6760-F7CC-078510D1A3D1}"/>
              </a:ext>
            </a:extLst>
          </p:cNvPr>
          <p:cNvSpPr txBox="1"/>
          <p:nvPr/>
        </p:nvSpPr>
        <p:spPr>
          <a:xfrm>
            <a:off x="7667672" y="2966847"/>
            <a:ext cx="342427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18626D-A52B-E2CA-3579-D8DFBF2BDFF1}"/>
              </a:ext>
            </a:extLst>
          </p:cNvPr>
          <p:cNvSpPr txBox="1"/>
          <p:nvPr/>
        </p:nvSpPr>
        <p:spPr>
          <a:xfrm>
            <a:off x="7667672" y="4487290"/>
            <a:ext cx="342427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CED4DE-14CC-FE59-4A56-89F75D6157C6}"/>
              </a:ext>
            </a:extLst>
          </p:cNvPr>
          <p:cNvSpPr txBox="1"/>
          <p:nvPr/>
        </p:nvSpPr>
        <p:spPr>
          <a:xfrm>
            <a:off x="7667672" y="6008404"/>
            <a:ext cx="342427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5D11E4-789E-B3B4-37F3-F3E9E8D068DB}"/>
              </a:ext>
            </a:extLst>
          </p:cNvPr>
          <p:cNvSpPr txBox="1"/>
          <p:nvPr/>
        </p:nvSpPr>
        <p:spPr>
          <a:xfrm>
            <a:off x="837476" y="1216461"/>
            <a:ext cx="18435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100%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8A827-7EC0-C1AA-2B7A-9D29C59D0996}"/>
              </a:ext>
            </a:extLst>
          </p:cNvPr>
          <p:cNvSpPr txBox="1"/>
          <p:nvPr/>
        </p:nvSpPr>
        <p:spPr>
          <a:xfrm>
            <a:off x="837476" y="2738506"/>
            <a:ext cx="18435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40%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276F0C-8E7E-C7A2-BDEC-9C8E4EC176A6}"/>
              </a:ext>
            </a:extLst>
          </p:cNvPr>
          <p:cNvSpPr txBox="1"/>
          <p:nvPr/>
        </p:nvSpPr>
        <p:spPr>
          <a:xfrm>
            <a:off x="837476" y="4258965"/>
            <a:ext cx="18435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60%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AB53C8-5446-1476-2239-CC05E6E7DEF6}"/>
              </a:ext>
            </a:extLst>
          </p:cNvPr>
          <p:cNvSpPr txBox="1"/>
          <p:nvPr/>
        </p:nvSpPr>
        <p:spPr>
          <a:xfrm>
            <a:off x="837476" y="5790820"/>
            <a:ext cx="18435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80%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6031F4-ED14-9B7F-F4DE-ED3747A9EC44}"/>
              </a:ext>
            </a:extLst>
          </p:cNvPr>
          <p:cNvSpPr/>
          <p:nvPr/>
        </p:nvSpPr>
        <p:spPr>
          <a:xfrm>
            <a:off x="0" y="1"/>
            <a:ext cx="603115" cy="6858000"/>
          </a:xfrm>
          <a:prstGeom prst="rect">
            <a:avLst/>
          </a:prstGeom>
          <a:solidFill>
            <a:srgbClr val="FFC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4B7B1C4-0D97-726F-58F4-EA2DA8FB62FD}"/>
              </a:ext>
            </a:extLst>
          </p:cNvPr>
          <p:cNvSpPr/>
          <p:nvPr/>
        </p:nvSpPr>
        <p:spPr>
          <a:xfrm>
            <a:off x="7070091" y="0"/>
            <a:ext cx="512190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36BCE-4224-2E3D-24CC-044E842E87D7}"/>
              </a:ext>
            </a:extLst>
          </p:cNvPr>
          <p:cNvSpPr txBox="1"/>
          <p:nvPr/>
        </p:nvSpPr>
        <p:spPr>
          <a:xfrm>
            <a:off x="7193280" y="516851"/>
            <a:ext cx="499872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400" spc="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B00A0-A770-24E2-DB8B-59FCDDE9ED66}"/>
              </a:ext>
            </a:extLst>
          </p:cNvPr>
          <p:cNvSpPr txBox="1"/>
          <p:nvPr/>
        </p:nvSpPr>
        <p:spPr>
          <a:xfrm>
            <a:off x="7193280" y="955727"/>
            <a:ext cx="4713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3D0D8D8-EE21-EA6F-3A5D-9074F3FFC9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7098066"/>
              </p:ext>
            </p:extLst>
          </p:nvPr>
        </p:nvGraphicFramePr>
        <p:xfrm>
          <a:off x="375760" y="646204"/>
          <a:ext cx="1571238" cy="1498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435A7109-95E4-F81D-8BBB-58C98F91AD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9724561"/>
              </p:ext>
            </p:extLst>
          </p:nvPr>
        </p:nvGraphicFramePr>
        <p:xfrm>
          <a:off x="2764711" y="646204"/>
          <a:ext cx="1571238" cy="1498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B2657931-1B5A-5C66-278B-19B1029214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8031633"/>
              </p:ext>
            </p:extLst>
          </p:nvPr>
        </p:nvGraphicFramePr>
        <p:xfrm>
          <a:off x="5154922" y="646204"/>
          <a:ext cx="1571238" cy="1498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051AC11-C800-0A0A-C6D8-974E846BEE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8725098"/>
              </p:ext>
            </p:extLst>
          </p:nvPr>
        </p:nvGraphicFramePr>
        <p:xfrm>
          <a:off x="375760" y="3370202"/>
          <a:ext cx="1571238" cy="1498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B8775256-E80D-1AF9-D66D-015816D9D4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2845343"/>
              </p:ext>
            </p:extLst>
          </p:nvPr>
        </p:nvGraphicFramePr>
        <p:xfrm>
          <a:off x="2764711" y="3370202"/>
          <a:ext cx="1571238" cy="1498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06D8C2F1-A55A-9063-CDEC-85FD5DA624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195379"/>
              </p:ext>
            </p:extLst>
          </p:nvPr>
        </p:nvGraphicFramePr>
        <p:xfrm>
          <a:off x="5154922" y="3370202"/>
          <a:ext cx="1571238" cy="1498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3C835FF-DAC6-C8F6-3473-62CFF23CB6C4}"/>
              </a:ext>
            </a:extLst>
          </p:cNvPr>
          <p:cNvSpPr txBox="1"/>
          <p:nvPr/>
        </p:nvSpPr>
        <p:spPr>
          <a:xfrm>
            <a:off x="8785659" y="1699531"/>
            <a:ext cx="251062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spc="-30" dirty="0">
                <a:solidFill>
                  <a:srgbClr val="E3525F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PROBLEM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E85F76-DF4F-FF32-DED0-C1DB7A1B1DAD}"/>
              </a:ext>
            </a:extLst>
          </p:cNvPr>
          <p:cNvSpPr txBox="1"/>
          <p:nvPr/>
        </p:nvSpPr>
        <p:spPr>
          <a:xfrm>
            <a:off x="8787540" y="2116711"/>
            <a:ext cx="2510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6083EA-E2FC-0910-88E4-C79B210CD012}"/>
              </a:ext>
            </a:extLst>
          </p:cNvPr>
          <p:cNvSpPr txBox="1"/>
          <p:nvPr/>
        </p:nvSpPr>
        <p:spPr>
          <a:xfrm>
            <a:off x="185823" y="2259119"/>
            <a:ext cx="1948190" cy="369332"/>
          </a:xfrm>
          <a:prstGeom prst="rect">
            <a:avLst/>
          </a:prstGeom>
          <a:solidFill>
            <a:srgbClr val="FFC847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US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D57420-4D0B-E0F1-ABF8-201A0BA0E8F9}"/>
              </a:ext>
            </a:extLst>
          </p:cNvPr>
          <p:cNvSpPr txBox="1"/>
          <p:nvPr/>
        </p:nvSpPr>
        <p:spPr>
          <a:xfrm>
            <a:off x="185824" y="2607459"/>
            <a:ext cx="19481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87C9D3-9D98-7FDC-7887-D9F4CCAD6DED}"/>
              </a:ext>
            </a:extLst>
          </p:cNvPr>
          <p:cNvSpPr txBox="1"/>
          <p:nvPr/>
        </p:nvSpPr>
        <p:spPr>
          <a:xfrm>
            <a:off x="8084819" y="1794777"/>
            <a:ext cx="54744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ln w="31750">
                  <a:solidFill>
                    <a:srgbClr val="E3525F"/>
                  </a:solidFill>
                </a:ln>
                <a:noFill/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Montserrat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7FC679-3C2F-FAFB-CC51-C0ACB60891E3}"/>
              </a:ext>
            </a:extLst>
          </p:cNvPr>
          <p:cNvSpPr txBox="1"/>
          <p:nvPr/>
        </p:nvSpPr>
        <p:spPr>
          <a:xfrm>
            <a:off x="2575341" y="2259119"/>
            <a:ext cx="1948190" cy="369332"/>
          </a:xfrm>
          <a:prstGeom prst="rect">
            <a:avLst/>
          </a:prstGeom>
          <a:solidFill>
            <a:srgbClr val="8B284D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US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3688EF-342B-B175-A709-91083A11455F}"/>
              </a:ext>
            </a:extLst>
          </p:cNvPr>
          <p:cNvSpPr txBox="1"/>
          <p:nvPr/>
        </p:nvSpPr>
        <p:spPr>
          <a:xfrm>
            <a:off x="2575342" y="2607459"/>
            <a:ext cx="19481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E9066F-4357-A311-79DA-91EDA531724E}"/>
              </a:ext>
            </a:extLst>
          </p:cNvPr>
          <p:cNvSpPr txBox="1"/>
          <p:nvPr/>
        </p:nvSpPr>
        <p:spPr>
          <a:xfrm>
            <a:off x="4966624" y="2256636"/>
            <a:ext cx="1948190" cy="369332"/>
          </a:xfrm>
          <a:prstGeom prst="rect">
            <a:avLst/>
          </a:prstGeom>
          <a:solidFill>
            <a:srgbClr val="E3525F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US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60DA44-EFC5-B51E-D0A3-9FC903FDC3DA}"/>
              </a:ext>
            </a:extLst>
          </p:cNvPr>
          <p:cNvSpPr txBox="1"/>
          <p:nvPr/>
        </p:nvSpPr>
        <p:spPr>
          <a:xfrm>
            <a:off x="4966625" y="2607459"/>
            <a:ext cx="19481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1743FF-5D55-EC24-5119-FF8C8BC44280}"/>
              </a:ext>
            </a:extLst>
          </p:cNvPr>
          <p:cNvSpPr txBox="1"/>
          <p:nvPr/>
        </p:nvSpPr>
        <p:spPr>
          <a:xfrm>
            <a:off x="185823" y="4981726"/>
            <a:ext cx="1948190" cy="369332"/>
          </a:xfrm>
          <a:prstGeom prst="rect">
            <a:avLst/>
          </a:prstGeom>
          <a:solidFill>
            <a:srgbClr val="FE9B3D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US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5FA0AD-C44C-19B7-69D4-CC31EA78E578}"/>
              </a:ext>
            </a:extLst>
          </p:cNvPr>
          <p:cNvSpPr txBox="1"/>
          <p:nvPr/>
        </p:nvSpPr>
        <p:spPr>
          <a:xfrm>
            <a:off x="185824" y="5330066"/>
            <a:ext cx="19481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FA7F1C-4918-3754-A44D-645293CD4BCA}"/>
              </a:ext>
            </a:extLst>
          </p:cNvPr>
          <p:cNvSpPr txBox="1"/>
          <p:nvPr/>
        </p:nvSpPr>
        <p:spPr>
          <a:xfrm>
            <a:off x="2575341" y="4978638"/>
            <a:ext cx="1948190" cy="369332"/>
          </a:xfrm>
          <a:prstGeom prst="rect">
            <a:avLst/>
          </a:prstGeom>
          <a:solidFill>
            <a:srgbClr val="8B438C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US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62324D-292C-4F9F-4908-F362391424AC}"/>
              </a:ext>
            </a:extLst>
          </p:cNvPr>
          <p:cNvSpPr txBox="1"/>
          <p:nvPr/>
        </p:nvSpPr>
        <p:spPr>
          <a:xfrm>
            <a:off x="2575342" y="5330066"/>
            <a:ext cx="19481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E38E75-1717-A657-8FF0-645F88A8F687}"/>
              </a:ext>
            </a:extLst>
          </p:cNvPr>
          <p:cNvSpPr txBox="1"/>
          <p:nvPr/>
        </p:nvSpPr>
        <p:spPr>
          <a:xfrm>
            <a:off x="4966624" y="4979244"/>
            <a:ext cx="1948190" cy="369332"/>
          </a:xfrm>
          <a:prstGeom prst="rect">
            <a:avLst/>
          </a:prstGeom>
          <a:solidFill>
            <a:srgbClr val="956DC7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US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3FD3CC-66A6-0D1C-919F-4B651173FA64}"/>
              </a:ext>
            </a:extLst>
          </p:cNvPr>
          <p:cNvSpPr txBox="1"/>
          <p:nvPr/>
        </p:nvSpPr>
        <p:spPr>
          <a:xfrm>
            <a:off x="4966625" y="5330066"/>
            <a:ext cx="19481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F11958-4C63-0FCC-FC48-B04DBA39F232}"/>
              </a:ext>
            </a:extLst>
          </p:cNvPr>
          <p:cNvSpPr txBox="1"/>
          <p:nvPr/>
        </p:nvSpPr>
        <p:spPr>
          <a:xfrm>
            <a:off x="8783274" y="3361486"/>
            <a:ext cx="251062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spc="-30" dirty="0">
                <a:solidFill>
                  <a:srgbClr val="FE9B3D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SOLUTION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A0B228-4BD3-5213-8992-B67CAF33AEAC}"/>
              </a:ext>
            </a:extLst>
          </p:cNvPr>
          <p:cNvSpPr txBox="1"/>
          <p:nvPr/>
        </p:nvSpPr>
        <p:spPr>
          <a:xfrm>
            <a:off x="8785156" y="3783959"/>
            <a:ext cx="2510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F749A7-AA13-0D7A-89CC-170AAC60D0DA}"/>
              </a:ext>
            </a:extLst>
          </p:cNvPr>
          <p:cNvSpPr txBox="1"/>
          <p:nvPr/>
        </p:nvSpPr>
        <p:spPr>
          <a:xfrm>
            <a:off x="8082435" y="3552736"/>
            <a:ext cx="54744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ln w="31750">
                  <a:solidFill>
                    <a:srgbClr val="FE9B3D"/>
                  </a:solidFill>
                </a:ln>
                <a:noFill/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Montserrat" panose="00000500000000000000" pitchFamily="2" charset="0"/>
                <a:cs typeface="Poppins" panose="00000500000000000000" pitchFamily="2" charset="0"/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32B2B0-83ED-3491-5594-2650950A81D7}"/>
              </a:ext>
            </a:extLst>
          </p:cNvPr>
          <p:cNvSpPr txBox="1"/>
          <p:nvPr/>
        </p:nvSpPr>
        <p:spPr>
          <a:xfrm>
            <a:off x="8781392" y="5121670"/>
            <a:ext cx="251062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spc="-30" dirty="0">
                <a:solidFill>
                  <a:srgbClr val="8B438C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POTENTIAL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071D76-4F43-D129-BD57-B4DA8B7C80CD}"/>
              </a:ext>
            </a:extLst>
          </p:cNvPr>
          <p:cNvSpPr txBox="1"/>
          <p:nvPr/>
        </p:nvSpPr>
        <p:spPr>
          <a:xfrm>
            <a:off x="8783274" y="5532941"/>
            <a:ext cx="2510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0A6CC3-5836-E40C-9D41-2DF3982E6140}"/>
              </a:ext>
            </a:extLst>
          </p:cNvPr>
          <p:cNvSpPr txBox="1"/>
          <p:nvPr/>
        </p:nvSpPr>
        <p:spPr>
          <a:xfrm>
            <a:off x="8082435" y="5326093"/>
            <a:ext cx="54744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ln w="31750">
                  <a:solidFill>
                    <a:srgbClr val="8B438C"/>
                  </a:solidFill>
                </a:ln>
                <a:noFill/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Montserrat" panose="00000500000000000000" pitchFamily="2" charset="0"/>
                <a:cs typeface="Poppins" panose="00000500000000000000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2953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789B1BEA-F3CD-F1FF-29AD-9CD9C6E1BB70}"/>
              </a:ext>
            </a:extLst>
          </p:cNvPr>
          <p:cNvSpPr/>
          <p:nvPr/>
        </p:nvSpPr>
        <p:spPr>
          <a:xfrm>
            <a:off x="0" y="5118100"/>
            <a:ext cx="4114800" cy="1739900"/>
          </a:xfrm>
          <a:prstGeom prst="rect">
            <a:avLst/>
          </a:prstGeom>
          <a:solidFill>
            <a:srgbClr val="E35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8974BCE-2A0D-B5AA-4E0C-B221DF903503}"/>
              </a:ext>
            </a:extLst>
          </p:cNvPr>
          <p:cNvSpPr/>
          <p:nvPr/>
        </p:nvSpPr>
        <p:spPr>
          <a:xfrm>
            <a:off x="4114800" y="5118100"/>
            <a:ext cx="4114800" cy="1739900"/>
          </a:xfrm>
          <a:prstGeom prst="rect">
            <a:avLst/>
          </a:prstGeom>
          <a:solidFill>
            <a:srgbClr val="FFC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86D37BD-2AFB-4331-5BD5-A4137DB70FBB}"/>
              </a:ext>
            </a:extLst>
          </p:cNvPr>
          <p:cNvSpPr/>
          <p:nvPr/>
        </p:nvSpPr>
        <p:spPr>
          <a:xfrm>
            <a:off x="8216900" y="5118100"/>
            <a:ext cx="3975100" cy="1739900"/>
          </a:xfrm>
          <a:prstGeom prst="rect">
            <a:avLst/>
          </a:prstGeom>
          <a:solidFill>
            <a:srgbClr val="8B4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36BCE-4224-2E3D-24CC-044E842E87D7}"/>
              </a:ext>
            </a:extLst>
          </p:cNvPr>
          <p:cNvSpPr txBox="1"/>
          <p:nvPr/>
        </p:nvSpPr>
        <p:spPr>
          <a:xfrm>
            <a:off x="101600" y="226990"/>
            <a:ext cx="499872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spc="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B00A0-A770-24E2-DB8B-59FCDDE9ED66}"/>
              </a:ext>
            </a:extLst>
          </p:cNvPr>
          <p:cNvSpPr txBox="1"/>
          <p:nvPr/>
        </p:nvSpPr>
        <p:spPr>
          <a:xfrm>
            <a:off x="4769168" y="288545"/>
            <a:ext cx="648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C8B5C6-E463-1D82-D44D-D517D0ED7810}"/>
              </a:ext>
            </a:extLst>
          </p:cNvPr>
          <p:cNvSpPr txBox="1"/>
          <p:nvPr/>
        </p:nvSpPr>
        <p:spPr>
          <a:xfrm>
            <a:off x="7315765" y="1362668"/>
            <a:ext cx="1170741" cy="13680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90%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290B262B-46B4-D4CC-0DF0-D6D1179F0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123" y="5629600"/>
            <a:ext cx="770321" cy="745943"/>
          </a:xfrm>
          <a:custGeom>
            <a:avLst/>
            <a:gdLst>
              <a:gd name="T0" fmla="*/ 220 w 695"/>
              <a:gd name="T1" fmla="*/ 55 h 676"/>
              <a:gd name="T2" fmla="*/ 220 w 695"/>
              <a:gd name="T3" fmla="*/ 19 h 676"/>
              <a:gd name="T4" fmla="*/ 675 w 695"/>
              <a:gd name="T5" fmla="*/ 37 h 676"/>
              <a:gd name="T6" fmla="*/ 360 w 695"/>
              <a:gd name="T7" fmla="*/ 263 h 676"/>
              <a:gd name="T8" fmla="*/ 279 w 695"/>
              <a:gd name="T9" fmla="*/ 474 h 676"/>
              <a:gd name="T10" fmla="*/ 131 w 695"/>
              <a:gd name="T11" fmla="*/ 427 h 676"/>
              <a:gd name="T12" fmla="*/ 128 w 695"/>
              <a:gd name="T13" fmla="*/ 421 h 676"/>
              <a:gd name="T14" fmla="*/ 79 w 695"/>
              <a:gd name="T15" fmla="*/ 265 h 676"/>
              <a:gd name="T16" fmla="*/ 78 w 695"/>
              <a:gd name="T17" fmla="*/ 260 h 676"/>
              <a:gd name="T18" fmla="*/ 364 w 695"/>
              <a:gd name="T19" fmla="*/ 238 h 676"/>
              <a:gd name="T20" fmla="*/ 407 w 695"/>
              <a:gd name="T21" fmla="*/ 274 h 676"/>
              <a:gd name="T22" fmla="*/ 419 w 695"/>
              <a:gd name="T23" fmla="*/ 301 h 676"/>
              <a:gd name="T24" fmla="*/ 376 w 695"/>
              <a:gd name="T25" fmla="*/ 274 h 676"/>
              <a:gd name="T26" fmla="*/ 255 w 695"/>
              <a:gd name="T27" fmla="*/ 601 h 676"/>
              <a:gd name="T28" fmla="*/ 194 w 695"/>
              <a:gd name="T29" fmla="*/ 547 h 676"/>
              <a:gd name="T30" fmla="*/ 280 w 695"/>
              <a:gd name="T31" fmla="*/ 631 h 676"/>
              <a:gd name="T32" fmla="*/ 159 w 695"/>
              <a:gd name="T33" fmla="*/ 631 h 676"/>
              <a:gd name="T34" fmla="*/ 265 w 695"/>
              <a:gd name="T35" fmla="*/ 621 h 676"/>
              <a:gd name="T36" fmla="*/ 165 w 695"/>
              <a:gd name="T37" fmla="*/ 501 h 676"/>
              <a:gd name="T38" fmla="*/ 165 w 695"/>
              <a:gd name="T39" fmla="*/ 494 h 676"/>
              <a:gd name="T40" fmla="*/ 274 w 695"/>
              <a:gd name="T41" fmla="*/ 500 h 676"/>
              <a:gd name="T42" fmla="*/ 245 w 695"/>
              <a:gd name="T43" fmla="*/ 529 h 676"/>
              <a:gd name="T44" fmla="*/ 173 w 695"/>
              <a:gd name="T45" fmla="*/ 521 h 676"/>
              <a:gd name="T46" fmla="*/ 245 w 695"/>
              <a:gd name="T47" fmla="*/ 529 h 676"/>
              <a:gd name="T48" fmla="*/ 19 w 695"/>
              <a:gd name="T49" fmla="*/ 286 h 676"/>
              <a:gd name="T50" fmla="*/ 61 w 695"/>
              <a:gd name="T51" fmla="*/ 274 h 676"/>
              <a:gd name="T52" fmla="*/ 19 w 695"/>
              <a:gd name="T53" fmla="*/ 301 h 676"/>
              <a:gd name="T54" fmla="*/ 656 w 695"/>
              <a:gd name="T55" fmla="*/ 0 h 676"/>
              <a:gd name="T56" fmla="*/ 183 w 695"/>
              <a:gd name="T57" fmla="*/ 37 h 676"/>
              <a:gd name="T58" fmla="*/ 218 w 695"/>
              <a:gd name="T59" fmla="*/ 219 h 676"/>
              <a:gd name="T60" fmla="*/ 55 w 695"/>
              <a:gd name="T61" fmla="*/ 228 h 676"/>
              <a:gd name="T62" fmla="*/ 31 w 695"/>
              <a:gd name="T63" fmla="*/ 255 h 676"/>
              <a:gd name="T64" fmla="*/ 0 w 695"/>
              <a:gd name="T65" fmla="*/ 301 h 676"/>
              <a:gd name="T66" fmla="*/ 114 w 695"/>
              <a:gd name="T67" fmla="*/ 436 h 676"/>
              <a:gd name="T68" fmla="*/ 146 w 695"/>
              <a:gd name="T69" fmla="*/ 500 h 676"/>
              <a:gd name="T70" fmla="*/ 164 w 695"/>
              <a:gd name="T71" fmla="*/ 539 h 676"/>
              <a:gd name="T72" fmla="*/ 141 w 695"/>
              <a:gd name="T73" fmla="*/ 625 h 676"/>
              <a:gd name="T74" fmla="*/ 119 w 695"/>
              <a:gd name="T75" fmla="*/ 656 h 676"/>
              <a:gd name="T76" fmla="*/ 119 w 695"/>
              <a:gd name="T77" fmla="*/ 675 h 676"/>
              <a:gd name="T78" fmla="*/ 320 w 695"/>
              <a:gd name="T79" fmla="*/ 675 h 676"/>
              <a:gd name="T80" fmla="*/ 329 w 695"/>
              <a:gd name="T81" fmla="*/ 666 h 676"/>
              <a:gd name="T82" fmla="*/ 297 w 695"/>
              <a:gd name="T83" fmla="*/ 625 h 676"/>
              <a:gd name="T84" fmla="*/ 274 w 695"/>
              <a:gd name="T85" fmla="*/ 539 h 676"/>
              <a:gd name="T86" fmla="*/ 274 w 695"/>
              <a:gd name="T87" fmla="*/ 538 h 676"/>
              <a:gd name="T88" fmla="*/ 292 w 695"/>
              <a:gd name="T89" fmla="*/ 487 h 676"/>
              <a:gd name="T90" fmla="*/ 439 w 695"/>
              <a:gd name="T91" fmla="*/ 301 h 676"/>
              <a:gd name="T92" fmla="*/ 407 w 695"/>
              <a:gd name="T93" fmla="*/ 255 h 676"/>
              <a:gd name="T94" fmla="*/ 384 w 695"/>
              <a:gd name="T95" fmla="*/ 228 h 676"/>
              <a:gd name="T96" fmla="*/ 354 w 695"/>
              <a:gd name="T97" fmla="*/ 219 h 676"/>
              <a:gd name="T98" fmla="*/ 443 w 695"/>
              <a:gd name="T99" fmla="*/ 247 h 676"/>
              <a:gd name="T100" fmla="*/ 457 w 695"/>
              <a:gd name="T101" fmla="*/ 247 h 676"/>
              <a:gd name="T102" fmla="*/ 565 w 695"/>
              <a:gd name="T103" fmla="*/ 160 h 676"/>
              <a:gd name="T104" fmla="*/ 584 w 695"/>
              <a:gd name="T105" fmla="*/ 160 h 676"/>
              <a:gd name="T106" fmla="*/ 574 w 695"/>
              <a:gd name="T107" fmla="*/ 109 h 676"/>
              <a:gd name="T108" fmla="*/ 526 w 695"/>
              <a:gd name="T109" fmla="*/ 119 h 676"/>
              <a:gd name="T110" fmla="*/ 549 w 695"/>
              <a:gd name="T111" fmla="*/ 129 h 676"/>
              <a:gd name="T112" fmla="*/ 391 w 695"/>
              <a:gd name="T113" fmla="*/ 167 h 676"/>
              <a:gd name="T114" fmla="*/ 238 w 695"/>
              <a:gd name="T115" fmla="*/ 219 h 676"/>
              <a:gd name="T116" fmla="*/ 638 w 695"/>
              <a:gd name="T117" fmla="*/ 307 h 676"/>
              <a:gd name="T118" fmla="*/ 465 w 695"/>
              <a:gd name="T119" fmla="*/ 328 h 676"/>
              <a:gd name="T120" fmla="*/ 456 w 695"/>
              <a:gd name="T121" fmla="*/ 338 h 676"/>
              <a:gd name="T122" fmla="*/ 618 w 695"/>
              <a:gd name="T123" fmla="*/ 347 h 676"/>
              <a:gd name="T124" fmla="*/ 658 w 695"/>
              <a:gd name="T125" fmla="*/ 74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95" h="676">
                <a:moveTo>
                  <a:pt x="656" y="55"/>
                </a:moveTo>
                <a:lnTo>
                  <a:pt x="220" y="55"/>
                </a:lnTo>
                <a:lnTo>
                  <a:pt x="220" y="55"/>
                </a:lnTo>
                <a:cubicBezTo>
                  <a:pt x="210" y="55"/>
                  <a:pt x="202" y="47"/>
                  <a:pt x="202" y="37"/>
                </a:cubicBezTo>
                <a:lnTo>
                  <a:pt x="202" y="37"/>
                </a:lnTo>
                <a:cubicBezTo>
                  <a:pt x="202" y="27"/>
                  <a:pt x="210" y="19"/>
                  <a:pt x="220" y="19"/>
                </a:cubicBezTo>
                <a:lnTo>
                  <a:pt x="656" y="19"/>
                </a:lnTo>
                <a:lnTo>
                  <a:pt x="656" y="19"/>
                </a:lnTo>
                <a:cubicBezTo>
                  <a:pt x="667" y="19"/>
                  <a:pt x="675" y="27"/>
                  <a:pt x="675" y="37"/>
                </a:cubicBezTo>
                <a:lnTo>
                  <a:pt x="675" y="37"/>
                </a:lnTo>
                <a:cubicBezTo>
                  <a:pt x="675" y="47"/>
                  <a:pt x="667" y="55"/>
                  <a:pt x="656" y="55"/>
                </a:cubicBezTo>
                <a:close/>
                <a:moveTo>
                  <a:pt x="360" y="263"/>
                </a:moveTo>
                <a:lnTo>
                  <a:pt x="360" y="263"/>
                </a:lnTo>
                <a:lnTo>
                  <a:pt x="360" y="263"/>
                </a:lnTo>
                <a:cubicBezTo>
                  <a:pt x="347" y="323"/>
                  <a:pt x="313" y="433"/>
                  <a:pt x="279" y="474"/>
                </a:cubicBezTo>
                <a:lnTo>
                  <a:pt x="160" y="474"/>
                </a:lnTo>
                <a:lnTo>
                  <a:pt x="160" y="474"/>
                </a:lnTo>
                <a:cubicBezTo>
                  <a:pt x="149" y="463"/>
                  <a:pt x="139" y="447"/>
                  <a:pt x="131" y="427"/>
                </a:cubicBezTo>
                <a:lnTo>
                  <a:pt x="131" y="427"/>
                </a:lnTo>
                <a:cubicBezTo>
                  <a:pt x="131" y="425"/>
                  <a:pt x="129" y="423"/>
                  <a:pt x="128" y="421"/>
                </a:cubicBezTo>
                <a:lnTo>
                  <a:pt x="128" y="421"/>
                </a:lnTo>
                <a:cubicBezTo>
                  <a:pt x="106" y="373"/>
                  <a:pt x="87" y="309"/>
                  <a:pt x="79" y="266"/>
                </a:cubicBezTo>
                <a:lnTo>
                  <a:pt x="79" y="266"/>
                </a:lnTo>
                <a:lnTo>
                  <a:pt x="79" y="265"/>
                </a:lnTo>
                <a:lnTo>
                  <a:pt x="79" y="265"/>
                </a:lnTo>
                <a:cubicBezTo>
                  <a:pt x="79" y="263"/>
                  <a:pt x="79" y="261"/>
                  <a:pt x="78" y="260"/>
                </a:cubicBezTo>
                <a:lnTo>
                  <a:pt x="78" y="260"/>
                </a:lnTo>
                <a:cubicBezTo>
                  <a:pt x="76" y="252"/>
                  <a:pt x="75" y="244"/>
                  <a:pt x="74" y="238"/>
                </a:cubicBezTo>
                <a:lnTo>
                  <a:pt x="364" y="238"/>
                </a:lnTo>
                <a:lnTo>
                  <a:pt x="364" y="238"/>
                </a:lnTo>
                <a:cubicBezTo>
                  <a:pt x="363" y="244"/>
                  <a:pt x="362" y="253"/>
                  <a:pt x="360" y="263"/>
                </a:cubicBezTo>
                <a:lnTo>
                  <a:pt x="407" y="274"/>
                </a:lnTo>
                <a:lnTo>
                  <a:pt x="407" y="274"/>
                </a:lnTo>
                <a:cubicBezTo>
                  <a:pt x="414" y="274"/>
                  <a:pt x="419" y="280"/>
                  <a:pt x="419" y="286"/>
                </a:cubicBezTo>
                <a:lnTo>
                  <a:pt x="419" y="301"/>
                </a:lnTo>
                <a:lnTo>
                  <a:pt x="419" y="301"/>
                </a:lnTo>
                <a:cubicBezTo>
                  <a:pt x="419" y="355"/>
                  <a:pt x="383" y="401"/>
                  <a:pt x="333" y="415"/>
                </a:cubicBezTo>
                <a:lnTo>
                  <a:pt x="333" y="415"/>
                </a:lnTo>
                <a:cubicBezTo>
                  <a:pt x="352" y="368"/>
                  <a:pt x="368" y="314"/>
                  <a:pt x="376" y="274"/>
                </a:cubicBezTo>
                <a:lnTo>
                  <a:pt x="360" y="263"/>
                </a:lnTo>
                <a:close/>
                <a:moveTo>
                  <a:pt x="255" y="547"/>
                </a:moveTo>
                <a:lnTo>
                  <a:pt x="255" y="601"/>
                </a:lnTo>
                <a:lnTo>
                  <a:pt x="183" y="601"/>
                </a:lnTo>
                <a:lnTo>
                  <a:pt x="183" y="547"/>
                </a:lnTo>
                <a:lnTo>
                  <a:pt x="194" y="547"/>
                </a:lnTo>
                <a:lnTo>
                  <a:pt x="245" y="547"/>
                </a:lnTo>
                <a:lnTo>
                  <a:pt x="255" y="547"/>
                </a:lnTo>
                <a:close/>
                <a:moveTo>
                  <a:pt x="280" y="631"/>
                </a:moveTo>
                <a:lnTo>
                  <a:pt x="288" y="656"/>
                </a:lnTo>
                <a:lnTo>
                  <a:pt x="150" y="656"/>
                </a:lnTo>
                <a:lnTo>
                  <a:pt x="159" y="631"/>
                </a:lnTo>
                <a:lnTo>
                  <a:pt x="159" y="631"/>
                </a:lnTo>
                <a:cubicBezTo>
                  <a:pt x="161" y="625"/>
                  <a:pt x="166" y="621"/>
                  <a:pt x="173" y="621"/>
                </a:cubicBezTo>
                <a:lnTo>
                  <a:pt x="265" y="621"/>
                </a:lnTo>
                <a:lnTo>
                  <a:pt x="265" y="621"/>
                </a:lnTo>
                <a:cubicBezTo>
                  <a:pt x="272" y="621"/>
                  <a:pt x="278" y="625"/>
                  <a:pt x="280" y="631"/>
                </a:cubicBezTo>
                <a:close/>
                <a:moveTo>
                  <a:pt x="165" y="501"/>
                </a:moveTo>
                <a:lnTo>
                  <a:pt x="165" y="501"/>
                </a:lnTo>
                <a:lnTo>
                  <a:pt x="165" y="500"/>
                </a:lnTo>
                <a:lnTo>
                  <a:pt x="165" y="494"/>
                </a:lnTo>
                <a:lnTo>
                  <a:pt x="274" y="494"/>
                </a:lnTo>
                <a:lnTo>
                  <a:pt x="274" y="500"/>
                </a:lnTo>
                <a:lnTo>
                  <a:pt x="274" y="500"/>
                </a:lnTo>
                <a:lnTo>
                  <a:pt x="274" y="501"/>
                </a:lnTo>
                <a:lnTo>
                  <a:pt x="165" y="501"/>
                </a:lnTo>
                <a:close/>
                <a:moveTo>
                  <a:pt x="245" y="529"/>
                </a:moveTo>
                <a:lnTo>
                  <a:pt x="194" y="529"/>
                </a:lnTo>
                <a:lnTo>
                  <a:pt x="194" y="529"/>
                </a:lnTo>
                <a:cubicBezTo>
                  <a:pt x="185" y="529"/>
                  <a:pt x="179" y="525"/>
                  <a:pt x="173" y="521"/>
                </a:cubicBezTo>
                <a:lnTo>
                  <a:pt x="265" y="521"/>
                </a:lnTo>
                <a:lnTo>
                  <a:pt x="265" y="521"/>
                </a:lnTo>
                <a:cubicBezTo>
                  <a:pt x="260" y="525"/>
                  <a:pt x="253" y="529"/>
                  <a:pt x="245" y="529"/>
                </a:cubicBezTo>
                <a:close/>
                <a:moveTo>
                  <a:pt x="19" y="301"/>
                </a:moveTo>
                <a:lnTo>
                  <a:pt x="19" y="286"/>
                </a:lnTo>
                <a:lnTo>
                  <a:pt x="19" y="286"/>
                </a:lnTo>
                <a:cubicBezTo>
                  <a:pt x="19" y="280"/>
                  <a:pt x="24" y="274"/>
                  <a:pt x="31" y="274"/>
                </a:cubicBezTo>
                <a:lnTo>
                  <a:pt x="61" y="274"/>
                </a:lnTo>
                <a:lnTo>
                  <a:pt x="61" y="274"/>
                </a:lnTo>
                <a:cubicBezTo>
                  <a:pt x="69" y="315"/>
                  <a:pt x="85" y="369"/>
                  <a:pt x="104" y="415"/>
                </a:cubicBezTo>
                <a:lnTo>
                  <a:pt x="104" y="415"/>
                </a:lnTo>
                <a:cubicBezTo>
                  <a:pt x="55" y="400"/>
                  <a:pt x="19" y="354"/>
                  <a:pt x="19" y="301"/>
                </a:cubicBezTo>
                <a:close/>
                <a:moveTo>
                  <a:pt x="694" y="37"/>
                </a:moveTo>
                <a:lnTo>
                  <a:pt x="694" y="37"/>
                </a:lnTo>
                <a:cubicBezTo>
                  <a:pt x="694" y="17"/>
                  <a:pt x="677" y="0"/>
                  <a:pt x="656" y="0"/>
                </a:cubicBezTo>
                <a:lnTo>
                  <a:pt x="220" y="0"/>
                </a:lnTo>
                <a:lnTo>
                  <a:pt x="220" y="0"/>
                </a:lnTo>
                <a:cubicBezTo>
                  <a:pt x="200" y="0"/>
                  <a:pt x="183" y="17"/>
                  <a:pt x="183" y="37"/>
                </a:cubicBezTo>
                <a:lnTo>
                  <a:pt x="183" y="37"/>
                </a:lnTo>
                <a:cubicBezTo>
                  <a:pt x="183" y="57"/>
                  <a:pt x="199" y="73"/>
                  <a:pt x="218" y="74"/>
                </a:cubicBezTo>
                <a:lnTo>
                  <a:pt x="218" y="219"/>
                </a:lnTo>
                <a:lnTo>
                  <a:pt x="64" y="219"/>
                </a:lnTo>
                <a:lnTo>
                  <a:pt x="64" y="219"/>
                </a:lnTo>
                <a:cubicBezTo>
                  <a:pt x="59" y="219"/>
                  <a:pt x="55" y="223"/>
                  <a:pt x="55" y="228"/>
                </a:cubicBezTo>
                <a:lnTo>
                  <a:pt x="55" y="228"/>
                </a:lnTo>
                <a:cubicBezTo>
                  <a:pt x="55" y="235"/>
                  <a:pt x="56" y="244"/>
                  <a:pt x="58" y="255"/>
                </a:cubicBezTo>
                <a:lnTo>
                  <a:pt x="31" y="255"/>
                </a:lnTo>
                <a:lnTo>
                  <a:pt x="31" y="255"/>
                </a:lnTo>
                <a:cubicBezTo>
                  <a:pt x="14" y="255"/>
                  <a:pt x="0" y="269"/>
                  <a:pt x="0" y="286"/>
                </a:cubicBezTo>
                <a:lnTo>
                  <a:pt x="0" y="301"/>
                </a:lnTo>
                <a:lnTo>
                  <a:pt x="0" y="301"/>
                </a:lnTo>
                <a:cubicBezTo>
                  <a:pt x="0" y="368"/>
                  <a:pt x="48" y="425"/>
                  <a:pt x="114" y="436"/>
                </a:cubicBezTo>
                <a:lnTo>
                  <a:pt x="114" y="436"/>
                </a:lnTo>
                <a:cubicBezTo>
                  <a:pt x="124" y="458"/>
                  <a:pt x="135" y="476"/>
                  <a:pt x="146" y="487"/>
                </a:cubicBezTo>
                <a:lnTo>
                  <a:pt x="146" y="500"/>
                </a:lnTo>
                <a:lnTo>
                  <a:pt x="146" y="500"/>
                </a:lnTo>
                <a:cubicBezTo>
                  <a:pt x="146" y="515"/>
                  <a:pt x="153" y="529"/>
                  <a:pt x="164" y="538"/>
                </a:cubicBezTo>
                <a:lnTo>
                  <a:pt x="164" y="538"/>
                </a:lnTo>
                <a:cubicBezTo>
                  <a:pt x="164" y="538"/>
                  <a:pt x="164" y="538"/>
                  <a:pt x="164" y="539"/>
                </a:cubicBezTo>
                <a:lnTo>
                  <a:pt x="164" y="603"/>
                </a:lnTo>
                <a:lnTo>
                  <a:pt x="164" y="603"/>
                </a:lnTo>
                <a:cubicBezTo>
                  <a:pt x="153" y="606"/>
                  <a:pt x="144" y="614"/>
                  <a:pt x="141" y="625"/>
                </a:cubicBezTo>
                <a:lnTo>
                  <a:pt x="131" y="656"/>
                </a:lnTo>
                <a:lnTo>
                  <a:pt x="119" y="656"/>
                </a:lnTo>
                <a:lnTo>
                  <a:pt x="119" y="656"/>
                </a:lnTo>
                <a:cubicBezTo>
                  <a:pt x="114" y="656"/>
                  <a:pt x="110" y="660"/>
                  <a:pt x="110" y="666"/>
                </a:cubicBezTo>
                <a:lnTo>
                  <a:pt x="110" y="666"/>
                </a:lnTo>
                <a:cubicBezTo>
                  <a:pt x="110" y="671"/>
                  <a:pt x="114" y="675"/>
                  <a:pt x="119" y="675"/>
                </a:cubicBezTo>
                <a:lnTo>
                  <a:pt x="137" y="675"/>
                </a:lnTo>
                <a:lnTo>
                  <a:pt x="301" y="675"/>
                </a:lnTo>
                <a:lnTo>
                  <a:pt x="320" y="675"/>
                </a:lnTo>
                <a:lnTo>
                  <a:pt x="320" y="675"/>
                </a:lnTo>
                <a:cubicBezTo>
                  <a:pt x="325" y="675"/>
                  <a:pt x="329" y="671"/>
                  <a:pt x="329" y="666"/>
                </a:cubicBezTo>
                <a:lnTo>
                  <a:pt x="329" y="666"/>
                </a:lnTo>
                <a:cubicBezTo>
                  <a:pt x="329" y="660"/>
                  <a:pt x="325" y="656"/>
                  <a:pt x="320" y="656"/>
                </a:cubicBezTo>
                <a:lnTo>
                  <a:pt x="309" y="656"/>
                </a:lnTo>
                <a:lnTo>
                  <a:pt x="297" y="625"/>
                </a:lnTo>
                <a:lnTo>
                  <a:pt x="297" y="625"/>
                </a:lnTo>
                <a:cubicBezTo>
                  <a:pt x="294" y="614"/>
                  <a:pt x="285" y="606"/>
                  <a:pt x="274" y="603"/>
                </a:cubicBezTo>
                <a:lnTo>
                  <a:pt x="274" y="539"/>
                </a:lnTo>
                <a:lnTo>
                  <a:pt x="274" y="539"/>
                </a:lnTo>
                <a:cubicBezTo>
                  <a:pt x="274" y="538"/>
                  <a:pt x="274" y="538"/>
                  <a:pt x="274" y="538"/>
                </a:cubicBezTo>
                <a:lnTo>
                  <a:pt x="274" y="538"/>
                </a:lnTo>
                <a:cubicBezTo>
                  <a:pt x="285" y="529"/>
                  <a:pt x="292" y="515"/>
                  <a:pt x="292" y="500"/>
                </a:cubicBezTo>
                <a:lnTo>
                  <a:pt x="292" y="487"/>
                </a:lnTo>
                <a:lnTo>
                  <a:pt x="292" y="487"/>
                </a:lnTo>
                <a:cubicBezTo>
                  <a:pt x="303" y="475"/>
                  <a:pt x="313" y="457"/>
                  <a:pt x="323" y="436"/>
                </a:cubicBezTo>
                <a:lnTo>
                  <a:pt x="323" y="436"/>
                </a:lnTo>
                <a:cubicBezTo>
                  <a:pt x="389" y="426"/>
                  <a:pt x="439" y="368"/>
                  <a:pt x="439" y="301"/>
                </a:cubicBezTo>
                <a:lnTo>
                  <a:pt x="439" y="286"/>
                </a:lnTo>
                <a:lnTo>
                  <a:pt x="439" y="286"/>
                </a:lnTo>
                <a:cubicBezTo>
                  <a:pt x="439" y="269"/>
                  <a:pt x="425" y="255"/>
                  <a:pt x="407" y="255"/>
                </a:cubicBezTo>
                <a:lnTo>
                  <a:pt x="380" y="255"/>
                </a:lnTo>
                <a:lnTo>
                  <a:pt x="380" y="255"/>
                </a:lnTo>
                <a:cubicBezTo>
                  <a:pt x="382" y="244"/>
                  <a:pt x="384" y="234"/>
                  <a:pt x="384" y="228"/>
                </a:cubicBezTo>
                <a:lnTo>
                  <a:pt x="384" y="228"/>
                </a:lnTo>
                <a:cubicBezTo>
                  <a:pt x="384" y="223"/>
                  <a:pt x="379" y="219"/>
                  <a:pt x="374" y="219"/>
                </a:cubicBezTo>
                <a:lnTo>
                  <a:pt x="354" y="219"/>
                </a:lnTo>
                <a:lnTo>
                  <a:pt x="385" y="187"/>
                </a:lnTo>
                <a:lnTo>
                  <a:pt x="443" y="247"/>
                </a:lnTo>
                <a:lnTo>
                  <a:pt x="443" y="247"/>
                </a:lnTo>
                <a:cubicBezTo>
                  <a:pt x="445" y="248"/>
                  <a:pt x="448" y="250"/>
                  <a:pt x="450" y="250"/>
                </a:cubicBezTo>
                <a:lnTo>
                  <a:pt x="450" y="250"/>
                </a:lnTo>
                <a:cubicBezTo>
                  <a:pt x="453" y="250"/>
                  <a:pt x="455" y="248"/>
                  <a:pt x="457" y="247"/>
                </a:cubicBezTo>
                <a:lnTo>
                  <a:pt x="565" y="140"/>
                </a:lnTo>
                <a:lnTo>
                  <a:pt x="565" y="160"/>
                </a:lnTo>
                <a:lnTo>
                  <a:pt x="565" y="160"/>
                </a:lnTo>
                <a:cubicBezTo>
                  <a:pt x="565" y="165"/>
                  <a:pt x="569" y="169"/>
                  <a:pt x="574" y="169"/>
                </a:cubicBezTo>
                <a:lnTo>
                  <a:pt x="574" y="169"/>
                </a:lnTo>
                <a:cubicBezTo>
                  <a:pt x="579" y="169"/>
                  <a:pt x="584" y="165"/>
                  <a:pt x="584" y="160"/>
                </a:cubicBezTo>
                <a:lnTo>
                  <a:pt x="584" y="119"/>
                </a:lnTo>
                <a:lnTo>
                  <a:pt x="584" y="119"/>
                </a:lnTo>
                <a:cubicBezTo>
                  <a:pt x="584" y="113"/>
                  <a:pt x="579" y="109"/>
                  <a:pt x="574" y="109"/>
                </a:cubicBezTo>
                <a:lnTo>
                  <a:pt x="535" y="109"/>
                </a:lnTo>
                <a:lnTo>
                  <a:pt x="535" y="109"/>
                </a:lnTo>
                <a:cubicBezTo>
                  <a:pt x="530" y="109"/>
                  <a:pt x="526" y="113"/>
                  <a:pt x="526" y="119"/>
                </a:cubicBezTo>
                <a:lnTo>
                  <a:pt x="526" y="119"/>
                </a:lnTo>
                <a:cubicBezTo>
                  <a:pt x="526" y="124"/>
                  <a:pt x="530" y="129"/>
                  <a:pt x="535" y="129"/>
                </a:cubicBezTo>
                <a:lnTo>
                  <a:pt x="549" y="129"/>
                </a:lnTo>
                <a:lnTo>
                  <a:pt x="450" y="226"/>
                </a:lnTo>
                <a:lnTo>
                  <a:pt x="391" y="167"/>
                </a:lnTo>
                <a:lnTo>
                  <a:pt x="391" y="167"/>
                </a:lnTo>
                <a:cubicBezTo>
                  <a:pt x="388" y="163"/>
                  <a:pt x="381" y="163"/>
                  <a:pt x="378" y="167"/>
                </a:cubicBezTo>
                <a:lnTo>
                  <a:pt x="326" y="219"/>
                </a:lnTo>
                <a:lnTo>
                  <a:pt x="238" y="219"/>
                </a:lnTo>
                <a:lnTo>
                  <a:pt x="238" y="74"/>
                </a:lnTo>
                <a:lnTo>
                  <a:pt x="638" y="74"/>
                </a:lnTo>
                <a:lnTo>
                  <a:pt x="638" y="307"/>
                </a:lnTo>
                <a:lnTo>
                  <a:pt x="638" y="307"/>
                </a:lnTo>
                <a:cubicBezTo>
                  <a:pt x="638" y="319"/>
                  <a:pt x="630" y="328"/>
                  <a:pt x="618" y="328"/>
                </a:cubicBezTo>
                <a:lnTo>
                  <a:pt x="465" y="328"/>
                </a:lnTo>
                <a:lnTo>
                  <a:pt x="465" y="328"/>
                </a:lnTo>
                <a:cubicBezTo>
                  <a:pt x="460" y="328"/>
                  <a:pt x="456" y="332"/>
                  <a:pt x="456" y="338"/>
                </a:cubicBezTo>
                <a:lnTo>
                  <a:pt x="456" y="338"/>
                </a:lnTo>
                <a:cubicBezTo>
                  <a:pt x="456" y="343"/>
                  <a:pt x="460" y="347"/>
                  <a:pt x="465" y="347"/>
                </a:cubicBezTo>
                <a:lnTo>
                  <a:pt x="618" y="347"/>
                </a:lnTo>
                <a:lnTo>
                  <a:pt x="618" y="347"/>
                </a:lnTo>
                <a:cubicBezTo>
                  <a:pt x="640" y="347"/>
                  <a:pt x="658" y="329"/>
                  <a:pt x="658" y="307"/>
                </a:cubicBezTo>
                <a:lnTo>
                  <a:pt x="658" y="74"/>
                </a:lnTo>
                <a:lnTo>
                  <a:pt x="658" y="74"/>
                </a:lnTo>
                <a:cubicBezTo>
                  <a:pt x="678" y="73"/>
                  <a:pt x="694" y="57"/>
                  <a:pt x="694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00">
              <a:latin typeface="Montserrat" pitchFamily="2" charset="77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DEA3E670-8EAD-8ECB-95C1-E7DDB07AA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0742" y="5610958"/>
            <a:ext cx="631929" cy="783229"/>
          </a:xfrm>
          <a:custGeom>
            <a:avLst/>
            <a:gdLst>
              <a:gd name="connsiteX0" fmla="*/ 66027 w 759796"/>
              <a:gd name="connsiteY0" fmla="*/ 783589 h 941712"/>
              <a:gd name="connsiteX1" fmla="*/ 81335 w 759796"/>
              <a:gd name="connsiteY1" fmla="*/ 800074 h 941712"/>
              <a:gd name="connsiteX2" fmla="*/ 66027 w 759796"/>
              <a:gd name="connsiteY2" fmla="*/ 815382 h 941712"/>
              <a:gd name="connsiteX3" fmla="*/ 49543 w 759796"/>
              <a:gd name="connsiteY3" fmla="*/ 800074 h 941712"/>
              <a:gd name="connsiteX4" fmla="*/ 66027 w 759796"/>
              <a:gd name="connsiteY4" fmla="*/ 783589 h 941712"/>
              <a:gd name="connsiteX5" fmla="*/ 129779 w 759796"/>
              <a:gd name="connsiteY5" fmla="*/ 742215 h 941712"/>
              <a:gd name="connsiteX6" fmla="*/ 129779 w 759796"/>
              <a:gd name="connsiteY6" fmla="*/ 897104 h 941712"/>
              <a:gd name="connsiteX7" fmla="*/ 170767 w 759796"/>
              <a:gd name="connsiteY7" fmla="*/ 899582 h 941712"/>
              <a:gd name="connsiteX8" fmla="*/ 170767 w 759796"/>
              <a:gd name="connsiteY8" fmla="*/ 742215 h 941712"/>
              <a:gd name="connsiteX9" fmla="*/ 66027 w 759796"/>
              <a:gd name="connsiteY9" fmla="*/ 734134 h 941712"/>
              <a:gd name="connsiteX10" fmla="*/ 81335 w 759796"/>
              <a:gd name="connsiteY10" fmla="*/ 750620 h 941712"/>
              <a:gd name="connsiteX11" fmla="*/ 66027 w 759796"/>
              <a:gd name="connsiteY11" fmla="*/ 765927 h 941712"/>
              <a:gd name="connsiteX12" fmla="*/ 49543 w 759796"/>
              <a:gd name="connsiteY12" fmla="*/ 750620 h 941712"/>
              <a:gd name="connsiteX13" fmla="*/ 66027 w 759796"/>
              <a:gd name="connsiteY13" fmla="*/ 734134 h 941712"/>
              <a:gd name="connsiteX14" fmla="*/ 313595 w 759796"/>
              <a:gd name="connsiteY14" fmla="*/ 713715 h 941712"/>
              <a:gd name="connsiteX15" fmla="*/ 242803 w 759796"/>
              <a:gd name="connsiteY15" fmla="*/ 724867 h 941712"/>
              <a:gd name="connsiteX16" fmla="*/ 194363 w 759796"/>
              <a:gd name="connsiteY16" fmla="*/ 737258 h 941712"/>
              <a:gd name="connsiteX17" fmla="*/ 194363 w 759796"/>
              <a:gd name="connsiteY17" fmla="*/ 902060 h 941712"/>
              <a:gd name="connsiteX18" fmla="*/ 337195 w 759796"/>
              <a:gd name="connsiteY18" fmla="*/ 910734 h 941712"/>
              <a:gd name="connsiteX19" fmla="*/ 466363 w 759796"/>
              <a:gd name="connsiteY19" fmla="*/ 897104 h 941712"/>
              <a:gd name="connsiteX20" fmla="*/ 712279 w 759796"/>
              <a:gd name="connsiteY20" fmla="*/ 807888 h 941712"/>
              <a:gd name="connsiteX21" fmla="*/ 733391 w 759796"/>
              <a:gd name="connsiteY21" fmla="*/ 750889 h 941712"/>
              <a:gd name="connsiteX22" fmla="*/ 706067 w 759796"/>
              <a:gd name="connsiteY22" fmla="*/ 727345 h 941712"/>
              <a:gd name="connsiteX23" fmla="*/ 671291 w 759796"/>
              <a:gd name="connsiteY23" fmla="*/ 731063 h 941712"/>
              <a:gd name="connsiteX24" fmla="*/ 561995 w 759796"/>
              <a:gd name="connsiteY24" fmla="*/ 781866 h 941712"/>
              <a:gd name="connsiteX25" fmla="*/ 499895 w 759796"/>
              <a:gd name="connsiteY25" fmla="*/ 841344 h 941712"/>
              <a:gd name="connsiteX26" fmla="*/ 371971 w 759796"/>
              <a:gd name="connsiteY26" fmla="*/ 852496 h 941712"/>
              <a:gd name="connsiteX27" fmla="*/ 370727 w 759796"/>
              <a:gd name="connsiteY27" fmla="*/ 852496 h 941712"/>
              <a:gd name="connsiteX28" fmla="*/ 359551 w 759796"/>
              <a:gd name="connsiteY28" fmla="*/ 841344 h 941712"/>
              <a:gd name="connsiteX29" fmla="*/ 370727 w 759796"/>
              <a:gd name="connsiteY29" fmla="*/ 828953 h 941712"/>
              <a:gd name="connsiteX30" fmla="*/ 496171 w 759796"/>
              <a:gd name="connsiteY30" fmla="*/ 817801 h 941712"/>
              <a:gd name="connsiteX31" fmla="*/ 539639 w 759796"/>
              <a:gd name="connsiteY31" fmla="*/ 765758 h 941712"/>
              <a:gd name="connsiteX32" fmla="*/ 497411 w 759796"/>
              <a:gd name="connsiteY32" fmla="*/ 713715 h 941712"/>
              <a:gd name="connsiteX33" fmla="*/ 35387 w 759796"/>
              <a:gd name="connsiteY33" fmla="*/ 713715 h 941712"/>
              <a:gd name="connsiteX34" fmla="*/ 27935 w 759796"/>
              <a:gd name="connsiteY34" fmla="*/ 721150 h 941712"/>
              <a:gd name="connsiteX35" fmla="*/ 27935 w 759796"/>
              <a:gd name="connsiteY35" fmla="*/ 911973 h 941712"/>
              <a:gd name="connsiteX36" fmla="*/ 35387 w 759796"/>
              <a:gd name="connsiteY36" fmla="*/ 918169 h 941712"/>
              <a:gd name="connsiteX37" fmla="*/ 99971 w 759796"/>
              <a:gd name="connsiteY37" fmla="*/ 918169 h 941712"/>
              <a:gd name="connsiteX38" fmla="*/ 106183 w 759796"/>
              <a:gd name="connsiteY38" fmla="*/ 911973 h 941712"/>
              <a:gd name="connsiteX39" fmla="*/ 106183 w 759796"/>
              <a:gd name="connsiteY39" fmla="*/ 721150 h 941712"/>
              <a:gd name="connsiteX40" fmla="*/ 99971 w 759796"/>
              <a:gd name="connsiteY40" fmla="*/ 713715 h 941712"/>
              <a:gd name="connsiteX41" fmla="*/ 35387 w 759796"/>
              <a:gd name="connsiteY41" fmla="*/ 690172 h 941712"/>
              <a:gd name="connsiteX42" fmla="*/ 99971 w 759796"/>
              <a:gd name="connsiteY42" fmla="*/ 690172 h 941712"/>
              <a:gd name="connsiteX43" fmla="*/ 129779 w 759796"/>
              <a:gd name="connsiteY43" fmla="*/ 718672 h 941712"/>
              <a:gd name="connsiteX44" fmla="*/ 170767 w 759796"/>
              <a:gd name="connsiteY44" fmla="*/ 718672 h 941712"/>
              <a:gd name="connsiteX45" fmla="*/ 237835 w 759796"/>
              <a:gd name="connsiteY45" fmla="*/ 701324 h 941712"/>
              <a:gd name="connsiteX46" fmla="*/ 313595 w 759796"/>
              <a:gd name="connsiteY46" fmla="*/ 690172 h 941712"/>
              <a:gd name="connsiteX47" fmla="*/ 497411 w 759796"/>
              <a:gd name="connsiteY47" fmla="*/ 690172 h 941712"/>
              <a:gd name="connsiteX48" fmla="*/ 561995 w 759796"/>
              <a:gd name="connsiteY48" fmla="*/ 755845 h 941712"/>
              <a:gd name="connsiteX49" fmla="*/ 660115 w 759796"/>
              <a:gd name="connsiteY49" fmla="*/ 711237 h 941712"/>
              <a:gd name="connsiteX50" fmla="*/ 714763 w 759796"/>
              <a:gd name="connsiteY50" fmla="*/ 705041 h 941712"/>
              <a:gd name="connsiteX51" fmla="*/ 754507 w 759796"/>
              <a:gd name="connsiteY51" fmla="*/ 742215 h 941712"/>
              <a:gd name="connsiteX52" fmla="*/ 723455 w 759796"/>
              <a:gd name="connsiteY52" fmla="*/ 828953 h 941712"/>
              <a:gd name="connsiteX53" fmla="*/ 473815 w 759796"/>
              <a:gd name="connsiteY53" fmla="*/ 920647 h 941712"/>
              <a:gd name="connsiteX54" fmla="*/ 369487 w 759796"/>
              <a:gd name="connsiteY54" fmla="*/ 935516 h 941712"/>
              <a:gd name="connsiteX55" fmla="*/ 334711 w 759796"/>
              <a:gd name="connsiteY55" fmla="*/ 934277 h 941712"/>
              <a:gd name="connsiteX56" fmla="*/ 128539 w 759796"/>
              <a:gd name="connsiteY56" fmla="*/ 920647 h 941712"/>
              <a:gd name="connsiteX57" fmla="*/ 99971 w 759796"/>
              <a:gd name="connsiteY57" fmla="*/ 941712 h 941712"/>
              <a:gd name="connsiteX58" fmla="*/ 35387 w 759796"/>
              <a:gd name="connsiteY58" fmla="*/ 941712 h 941712"/>
              <a:gd name="connsiteX59" fmla="*/ 5579 w 759796"/>
              <a:gd name="connsiteY59" fmla="*/ 911973 h 941712"/>
              <a:gd name="connsiteX60" fmla="*/ 5579 w 759796"/>
              <a:gd name="connsiteY60" fmla="*/ 721150 h 941712"/>
              <a:gd name="connsiteX61" fmla="*/ 35387 w 759796"/>
              <a:gd name="connsiteY61" fmla="*/ 690172 h 941712"/>
              <a:gd name="connsiteX62" fmla="*/ 496771 w 759796"/>
              <a:gd name="connsiteY62" fmla="*/ 437393 h 941712"/>
              <a:gd name="connsiteX63" fmla="*/ 509305 w 759796"/>
              <a:gd name="connsiteY63" fmla="*/ 448471 h 941712"/>
              <a:gd name="connsiteX64" fmla="*/ 509305 w 759796"/>
              <a:gd name="connsiteY64" fmla="*/ 457088 h 941712"/>
              <a:gd name="connsiteX65" fmla="*/ 528105 w 759796"/>
              <a:gd name="connsiteY65" fmla="*/ 475552 h 941712"/>
              <a:gd name="connsiteX66" fmla="*/ 519331 w 759796"/>
              <a:gd name="connsiteY66" fmla="*/ 489092 h 941712"/>
              <a:gd name="connsiteX67" fmla="*/ 504291 w 759796"/>
              <a:gd name="connsiteY67" fmla="*/ 481706 h 941712"/>
              <a:gd name="connsiteX68" fmla="*/ 499279 w 759796"/>
              <a:gd name="connsiteY68" fmla="*/ 479244 h 941712"/>
              <a:gd name="connsiteX69" fmla="*/ 490505 w 759796"/>
              <a:gd name="connsiteY69" fmla="*/ 481706 h 941712"/>
              <a:gd name="connsiteX70" fmla="*/ 485491 w 759796"/>
              <a:gd name="connsiteY70" fmla="*/ 490323 h 941712"/>
              <a:gd name="connsiteX71" fmla="*/ 498025 w 759796"/>
              <a:gd name="connsiteY71" fmla="*/ 502632 h 941712"/>
              <a:gd name="connsiteX72" fmla="*/ 531865 w 759796"/>
              <a:gd name="connsiteY72" fmla="*/ 539559 h 941712"/>
              <a:gd name="connsiteX73" fmla="*/ 509305 w 759796"/>
              <a:gd name="connsiteY73" fmla="*/ 571563 h 941712"/>
              <a:gd name="connsiteX74" fmla="*/ 509305 w 759796"/>
              <a:gd name="connsiteY74" fmla="*/ 578949 h 941712"/>
              <a:gd name="connsiteX75" fmla="*/ 496771 w 759796"/>
              <a:gd name="connsiteY75" fmla="*/ 590027 h 941712"/>
              <a:gd name="connsiteX76" fmla="*/ 484239 w 759796"/>
              <a:gd name="connsiteY76" fmla="*/ 578949 h 941712"/>
              <a:gd name="connsiteX77" fmla="*/ 484239 w 759796"/>
              <a:gd name="connsiteY77" fmla="*/ 571563 h 941712"/>
              <a:gd name="connsiteX78" fmla="*/ 466693 w 759796"/>
              <a:gd name="connsiteY78" fmla="*/ 550638 h 941712"/>
              <a:gd name="connsiteX79" fmla="*/ 475465 w 759796"/>
              <a:gd name="connsiteY79" fmla="*/ 537098 h 941712"/>
              <a:gd name="connsiteX80" fmla="*/ 489251 w 759796"/>
              <a:gd name="connsiteY80" fmla="*/ 545714 h 941712"/>
              <a:gd name="connsiteX81" fmla="*/ 494265 w 759796"/>
              <a:gd name="connsiteY81" fmla="*/ 549407 h 941712"/>
              <a:gd name="connsiteX82" fmla="*/ 508051 w 759796"/>
              <a:gd name="connsiteY82" fmla="*/ 538328 h 941712"/>
              <a:gd name="connsiteX83" fmla="*/ 496771 w 759796"/>
              <a:gd name="connsiteY83" fmla="*/ 526019 h 941712"/>
              <a:gd name="connsiteX84" fmla="*/ 495519 w 759796"/>
              <a:gd name="connsiteY84" fmla="*/ 526019 h 941712"/>
              <a:gd name="connsiteX85" fmla="*/ 462933 w 759796"/>
              <a:gd name="connsiteY85" fmla="*/ 489092 h 941712"/>
              <a:gd name="connsiteX86" fmla="*/ 474213 w 759796"/>
              <a:gd name="connsiteY86" fmla="*/ 465704 h 941712"/>
              <a:gd name="connsiteX87" fmla="*/ 484239 w 759796"/>
              <a:gd name="connsiteY87" fmla="*/ 458319 h 941712"/>
              <a:gd name="connsiteX88" fmla="*/ 484239 w 759796"/>
              <a:gd name="connsiteY88" fmla="*/ 448471 h 941712"/>
              <a:gd name="connsiteX89" fmla="*/ 496771 w 759796"/>
              <a:gd name="connsiteY89" fmla="*/ 437393 h 941712"/>
              <a:gd name="connsiteX90" fmla="*/ 496157 w 759796"/>
              <a:gd name="connsiteY90" fmla="*/ 411641 h 941712"/>
              <a:gd name="connsiteX91" fmla="*/ 391855 w 759796"/>
              <a:gd name="connsiteY91" fmla="*/ 516449 h 941712"/>
              <a:gd name="connsiteX92" fmla="*/ 496157 w 759796"/>
              <a:gd name="connsiteY92" fmla="*/ 621257 h 941712"/>
              <a:gd name="connsiteX93" fmla="*/ 600459 w 759796"/>
              <a:gd name="connsiteY93" fmla="*/ 516449 h 941712"/>
              <a:gd name="connsiteX94" fmla="*/ 496157 w 759796"/>
              <a:gd name="connsiteY94" fmla="*/ 411641 h 941712"/>
              <a:gd name="connsiteX95" fmla="*/ 496157 w 759796"/>
              <a:gd name="connsiteY95" fmla="*/ 387935 h 941712"/>
              <a:gd name="connsiteX96" fmla="*/ 625293 w 759796"/>
              <a:gd name="connsiteY96" fmla="*/ 516449 h 941712"/>
              <a:gd name="connsiteX97" fmla="*/ 496157 w 759796"/>
              <a:gd name="connsiteY97" fmla="*/ 644963 h 941712"/>
              <a:gd name="connsiteX98" fmla="*/ 368263 w 759796"/>
              <a:gd name="connsiteY98" fmla="*/ 516449 h 941712"/>
              <a:gd name="connsiteX99" fmla="*/ 496157 w 759796"/>
              <a:gd name="connsiteY99" fmla="*/ 387935 h 941712"/>
              <a:gd name="connsiteX100" fmla="*/ 494029 w 759796"/>
              <a:gd name="connsiteY100" fmla="*/ 373110 h 941712"/>
              <a:gd name="connsiteX101" fmla="*/ 354679 w 759796"/>
              <a:gd name="connsiteY101" fmla="*/ 513704 h 941712"/>
              <a:gd name="connsiteX102" fmla="*/ 494029 w 759796"/>
              <a:gd name="connsiteY102" fmla="*/ 654298 h 941712"/>
              <a:gd name="connsiteX103" fmla="*/ 634623 w 759796"/>
              <a:gd name="connsiteY103" fmla="*/ 513704 h 941712"/>
              <a:gd name="connsiteX104" fmla="*/ 494029 w 759796"/>
              <a:gd name="connsiteY104" fmla="*/ 373110 h 941712"/>
              <a:gd name="connsiteX105" fmla="*/ 494029 w 759796"/>
              <a:gd name="connsiteY105" fmla="*/ 349470 h 941712"/>
              <a:gd name="connsiteX106" fmla="*/ 658263 w 759796"/>
              <a:gd name="connsiteY106" fmla="*/ 513704 h 941712"/>
              <a:gd name="connsiteX107" fmla="*/ 494029 w 759796"/>
              <a:gd name="connsiteY107" fmla="*/ 677938 h 941712"/>
              <a:gd name="connsiteX108" fmla="*/ 329795 w 759796"/>
              <a:gd name="connsiteY108" fmla="*/ 513704 h 941712"/>
              <a:gd name="connsiteX109" fmla="*/ 494029 w 759796"/>
              <a:gd name="connsiteY109" fmla="*/ 349470 h 941712"/>
              <a:gd name="connsiteX110" fmla="*/ 152701 w 759796"/>
              <a:gd name="connsiteY110" fmla="*/ 291483 h 941712"/>
              <a:gd name="connsiteX111" fmla="*/ 166439 w 759796"/>
              <a:gd name="connsiteY111" fmla="*/ 300099 h 941712"/>
              <a:gd name="connsiteX112" fmla="*/ 167687 w 759796"/>
              <a:gd name="connsiteY112" fmla="*/ 308716 h 941712"/>
              <a:gd name="connsiteX113" fmla="*/ 190167 w 759796"/>
              <a:gd name="connsiteY113" fmla="*/ 323487 h 941712"/>
              <a:gd name="connsiteX114" fmla="*/ 183923 w 759796"/>
              <a:gd name="connsiteY114" fmla="*/ 338258 h 941712"/>
              <a:gd name="connsiteX115" fmla="*/ 167687 w 759796"/>
              <a:gd name="connsiteY115" fmla="*/ 332103 h 941712"/>
              <a:gd name="connsiteX116" fmla="*/ 162691 w 759796"/>
              <a:gd name="connsiteY116" fmla="*/ 332103 h 941712"/>
              <a:gd name="connsiteX117" fmla="*/ 151451 w 759796"/>
              <a:gd name="connsiteY117" fmla="*/ 345643 h 941712"/>
              <a:gd name="connsiteX118" fmla="*/ 163941 w 759796"/>
              <a:gd name="connsiteY118" fmla="*/ 355491 h 941712"/>
              <a:gd name="connsiteX119" fmla="*/ 166439 w 759796"/>
              <a:gd name="connsiteY119" fmla="*/ 355491 h 941712"/>
              <a:gd name="connsiteX120" fmla="*/ 205153 w 759796"/>
              <a:gd name="connsiteY120" fmla="*/ 385033 h 941712"/>
              <a:gd name="connsiteX121" fmla="*/ 188917 w 759796"/>
              <a:gd name="connsiteY121" fmla="*/ 420729 h 941712"/>
              <a:gd name="connsiteX122" fmla="*/ 190167 w 759796"/>
              <a:gd name="connsiteY122" fmla="*/ 428115 h 941712"/>
              <a:gd name="connsiteX123" fmla="*/ 180175 w 759796"/>
              <a:gd name="connsiteY123" fmla="*/ 441655 h 941712"/>
              <a:gd name="connsiteX124" fmla="*/ 177679 w 759796"/>
              <a:gd name="connsiteY124" fmla="*/ 441655 h 941712"/>
              <a:gd name="connsiteX125" fmla="*/ 166439 w 759796"/>
              <a:gd name="connsiteY125" fmla="*/ 431808 h 941712"/>
              <a:gd name="connsiteX126" fmla="*/ 165189 w 759796"/>
              <a:gd name="connsiteY126" fmla="*/ 425653 h 941712"/>
              <a:gd name="connsiteX127" fmla="*/ 142709 w 759796"/>
              <a:gd name="connsiteY127" fmla="*/ 408420 h 941712"/>
              <a:gd name="connsiteX128" fmla="*/ 148953 w 759796"/>
              <a:gd name="connsiteY128" fmla="*/ 392418 h 941712"/>
              <a:gd name="connsiteX129" fmla="*/ 165189 w 759796"/>
              <a:gd name="connsiteY129" fmla="*/ 399804 h 941712"/>
              <a:gd name="connsiteX130" fmla="*/ 170185 w 759796"/>
              <a:gd name="connsiteY130" fmla="*/ 402266 h 941712"/>
              <a:gd name="connsiteX131" fmla="*/ 181425 w 759796"/>
              <a:gd name="connsiteY131" fmla="*/ 388726 h 941712"/>
              <a:gd name="connsiteX132" fmla="*/ 167687 w 759796"/>
              <a:gd name="connsiteY132" fmla="*/ 378878 h 941712"/>
              <a:gd name="connsiteX133" fmla="*/ 166439 w 759796"/>
              <a:gd name="connsiteY133" fmla="*/ 378878 h 941712"/>
              <a:gd name="connsiteX134" fmla="*/ 128971 w 759796"/>
              <a:gd name="connsiteY134" fmla="*/ 349336 h 941712"/>
              <a:gd name="connsiteX135" fmla="*/ 145207 w 759796"/>
              <a:gd name="connsiteY135" fmla="*/ 314870 h 941712"/>
              <a:gd name="connsiteX136" fmla="*/ 142709 w 759796"/>
              <a:gd name="connsiteY136" fmla="*/ 305023 h 941712"/>
              <a:gd name="connsiteX137" fmla="*/ 152701 w 759796"/>
              <a:gd name="connsiteY137" fmla="*/ 291483 h 941712"/>
              <a:gd name="connsiteX138" fmla="*/ 166429 w 759796"/>
              <a:gd name="connsiteY138" fmla="*/ 261702 h 941712"/>
              <a:gd name="connsiteX139" fmla="*/ 147555 w 759796"/>
              <a:gd name="connsiteY139" fmla="*/ 264214 h 941712"/>
              <a:gd name="connsiteX140" fmla="*/ 63253 w 759796"/>
              <a:gd name="connsiteY140" fmla="*/ 386050 h 941712"/>
              <a:gd name="connsiteX141" fmla="*/ 186561 w 759796"/>
              <a:gd name="connsiteY141" fmla="*/ 471461 h 941712"/>
              <a:gd name="connsiteX142" fmla="*/ 254507 w 759796"/>
              <a:gd name="connsiteY142" fmla="*/ 427500 h 941712"/>
              <a:gd name="connsiteX143" fmla="*/ 270863 w 759796"/>
              <a:gd name="connsiteY143" fmla="*/ 348369 h 941712"/>
              <a:gd name="connsiteX144" fmla="*/ 226825 w 759796"/>
              <a:gd name="connsiteY144" fmla="*/ 280543 h 941712"/>
              <a:gd name="connsiteX145" fmla="*/ 166429 w 759796"/>
              <a:gd name="connsiteY145" fmla="*/ 261702 h 941712"/>
              <a:gd name="connsiteX146" fmla="*/ 142521 w 759796"/>
              <a:gd name="connsiteY146" fmla="*/ 239093 h 941712"/>
              <a:gd name="connsiteX147" fmla="*/ 240665 w 759796"/>
              <a:gd name="connsiteY147" fmla="*/ 260446 h 941712"/>
              <a:gd name="connsiteX148" fmla="*/ 293513 w 759796"/>
              <a:gd name="connsiteY148" fmla="*/ 343345 h 941712"/>
              <a:gd name="connsiteX149" fmla="*/ 273381 w 759796"/>
              <a:gd name="connsiteY149" fmla="*/ 440060 h 941712"/>
              <a:gd name="connsiteX150" fmla="*/ 190335 w 759796"/>
              <a:gd name="connsiteY150" fmla="*/ 494070 h 941712"/>
              <a:gd name="connsiteX151" fmla="*/ 166429 w 759796"/>
              <a:gd name="connsiteY151" fmla="*/ 496582 h 941712"/>
              <a:gd name="connsiteX152" fmla="*/ 39345 w 759796"/>
              <a:gd name="connsiteY152" fmla="*/ 389818 h 941712"/>
              <a:gd name="connsiteX153" fmla="*/ 59477 w 759796"/>
              <a:gd name="connsiteY153" fmla="*/ 293103 h 941712"/>
              <a:gd name="connsiteX154" fmla="*/ 142521 w 759796"/>
              <a:gd name="connsiteY154" fmla="*/ 239093 h 941712"/>
              <a:gd name="connsiteX155" fmla="*/ 162741 w 759796"/>
              <a:gd name="connsiteY155" fmla="*/ 227275 h 941712"/>
              <a:gd name="connsiteX156" fmla="*/ 138013 w 759796"/>
              <a:gd name="connsiteY156" fmla="*/ 229753 h 941712"/>
              <a:gd name="connsiteX157" fmla="*/ 25501 w 759796"/>
              <a:gd name="connsiteY157" fmla="*/ 392051 h 941712"/>
              <a:gd name="connsiteX158" fmla="*/ 187471 w 759796"/>
              <a:gd name="connsiteY158" fmla="*/ 504793 h 941712"/>
              <a:gd name="connsiteX159" fmla="*/ 299983 w 759796"/>
              <a:gd name="connsiteY159" fmla="*/ 341256 h 941712"/>
              <a:gd name="connsiteX160" fmla="*/ 162741 w 759796"/>
              <a:gd name="connsiteY160" fmla="*/ 227275 h 941712"/>
              <a:gd name="connsiteX161" fmla="*/ 133067 w 759796"/>
              <a:gd name="connsiteY161" fmla="*/ 206214 h 941712"/>
              <a:gd name="connsiteX162" fmla="*/ 323475 w 759796"/>
              <a:gd name="connsiteY162" fmla="*/ 337539 h 941712"/>
              <a:gd name="connsiteX163" fmla="*/ 192415 w 759796"/>
              <a:gd name="connsiteY163" fmla="*/ 528332 h 941712"/>
              <a:gd name="connsiteX164" fmla="*/ 162741 w 759796"/>
              <a:gd name="connsiteY164" fmla="*/ 529571 h 941712"/>
              <a:gd name="connsiteX165" fmla="*/ 3245 w 759796"/>
              <a:gd name="connsiteY165" fmla="*/ 397007 h 941712"/>
              <a:gd name="connsiteX166" fmla="*/ 29209 w 759796"/>
              <a:gd name="connsiteY166" fmla="*/ 274354 h 941712"/>
              <a:gd name="connsiteX167" fmla="*/ 133067 w 759796"/>
              <a:gd name="connsiteY167" fmla="*/ 206214 h 941712"/>
              <a:gd name="connsiteX168" fmla="*/ 474309 w 759796"/>
              <a:gd name="connsiteY168" fmla="*/ 86966 h 941712"/>
              <a:gd name="connsiteX169" fmla="*/ 485589 w 759796"/>
              <a:gd name="connsiteY169" fmla="*/ 99613 h 941712"/>
              <a:gd name="connsiteX170" fmla="*/ 485589 w 759796"/>
              <a:gd name="connsiteY170" fmla="*/ 108467 h 941712"/>
              <a:gd name="connsiteX171" fmla="*/ 503135 w 759796"/>
              <a:gd name="connsiteY171" fmla="*/ 128703 h 941712"/>
              <a:gd name="connsiteX172" fmla="*/ 493109 w 759796"/>
              <a:gd name="connsiteY172" fmla="*/ 142615 h 941712"/>
              <a:gd name="connsiteX173" fmla="*/ 479323 w 759796"/>
              <a:gd name="connsiteY173" fmla="*/ 132497 h 941712"/>
              <a:gd name="connsiteX174" fmla="*/ 474309 w 759796"/>
              <a:gd name="connsiteY174" fmla="*/ 129967 h 941712"/>
              <a:gd name="connsiteX175" fmla="*/ 460523 w 759796"/>
              <a:gd name="connsiteY175" fmla="*/ 140085 h 941712"/>
              <a:gd name="connsiteX176" fmla="*/ 470549 w 759796"/>
              <a:gd name="connsiteY176" fmla="*/ 153998 h 941712"/>
              <a:gd name="connsiteX177" fmla="*/ 471803 w 759796"/>
              <a:gd name="connsiteY177" fmla="*/ 153998 h 941712"/>
              <a:gd name="connsiteX178" fmla="*/ 501881 w 759796"/>
              <a:gd name="connsiteY178" fmla="*/ 194470 h 941712"/>
              <a:gd name="connsiteX179" fmla="*/ 476815 w 759796"/>
              <a:gd name="connsiteY179" fmla="*/ 223559 h 941712"/>
              <a:gd name="connsiteX180" fmla="*/ 475563 w 759796"/>
              <a:gd name="connsiteY180" fmla="*/ 232412 h 941712"/>
              <a:gd name="connsiteX181" fmla="*/ 464283 w 759796"/>
              <a:gd name="connsiteY181" fmla="*/ 243795 h 941712"/>
              <a:gd name="connsiteX182" fmla="*/ 453003 w 759796"/>
              <a:gd name="connsiteY182" fmla="*/ 231148 h 941712"/>
              <a:gd name="connsiteX183" fmla="*/ 453003 w 759796"/>
              <a:gd name="connsiteY183" fmla="*/ 223559 h 941712"/>
              <a:gd name="connsiteX184" fmla="*/ 435459 w 759796"/>
              <a:gd name="connsiteY184" fmla="*/ 200794 h 941712"/>
              <a:gd name="connsiteX185" fmla="*/ 446737 w 759796"/>
              <a:gd name="connsiteY185" fmla="*/ 188146 h 941712"/>
              <a:gd name="connsiteX186" fmla="*/ 459271 w 759796"/>
              <a:gd name="connsiteY186" fmla="*/ 198264 h 941712"/>
              <a:gd name="connsiteX187" fmla="*/ 464283 w 759796"/>
              <a:gd name="connsiteY187" fmla="*/ 202058 h 941712"/>
              <a:gd name="connsiteX188" fmla="*/ 478069 w 759796"/>
              <a:gd name="connsiteY188" fmla="*/ 191940 h 941712"/>
              <a:gd name="connsiteX189" fmla="*/ 468043 w 759796"/>
              <a:gd name="connsiteY189" fmla="*/ 178028 h 941712"/>
              <a:gd name="connsiteX190" fmla="*/ 466789 w 759796"/>
              <a:gd name="connsiteY190" fmla="*/ 178028 h 941712"/>
              <a:gd name="connsiteX191" fmla="*/ 436711 w 759796"/>
              <a:gd name="connsiteY191" fmla="*/ 137556 h 941712"/>
              <a:gd name="connsiteX192" fmla="*/ 461777 w 759796"/>
              <a:gd name="connsiteY192" fmla="*/ 107202 h 941712"/>
              <a:gd name="connsiteX193" fmla="*/ 461777 w 759796"/>
              <a:gd name="connsiteY193" fmla="*/ 98349 h 941712"/>
              <a:gd name="connsiteX194" fmla="*/ 474309 w 759796"/>
              <a:gd name="connsiteY194" fmla="*/ 86966 h 941712"/>
              <a:gd name="connsiteX195" fmla="*/ 470811 w 759796"/>
              <a:gd name="connsiteY195" fmla="*/ 62193 h 941712"/>
              <a:gd name="connsiteX196" fmla="*/ 402703 w 759796"/>
              <a:gd name="connsiteY196" fmla="*/ 88144 h 941712"/>
              <a:gd name="connsiteX197" fmla="*/ 366791 w 759796"/>
              <a:gd name="connsiteY197" fmla="*/ 158583 h 941712"/>
              <a:gd name="connsiteX198" fmla="*/ 391557 w 759796"/>
              <a:gd name="connsiteY198" fmla="*/ 233965 h 941712"/>
              <a:gd name="connsiteX199" fmla="*/ 463381 w 759796"/>
              <a:gd name="connsiteY199" fmla="*/ 269803 h 941712"/>
              <a:gd name="connsiteX200" fmla="*/ 538921 w 759796"/>
              <a:gd name="connsiteY200" fmla="*/ 243851 h 941712"/>
              <a:gd name="connsiteX201" fmla="*/ 574833 w 759796"/>
              <a:gd name="connsiteY201" fmla="*/ 173412 h 941712"/>
              <a:gd name="connsiteX202" fmla="*/ 478243 w 759796"/>
              <a:gd name="connsiteY202" fmla="*/ 62193 h 941712"/>
              <a:gd name="connsiteX203" fmla="*/ 470811 w 759796"/>
              <a:gd name="connsiteY203" fmla="*/ 62193 h 941712"/>
              <a:gd name="connsiteX204" fmla="*/ 479481 w 759796"/>
              <a:gd name="connsiteY204" fmla="*/ 38714 h 941712"/>
              <a:gd name="connsiteX205" fmla="*/ 598363 w 759796"/>
              <a:gd name="connsiteY205" fmla="*/ 174648 h 941712"/>
              <a:gd name="connsiteX206" fmla="*/ 553781 w 759796"/>
              <a:gd name="connsiteY206" fmla="*/ 262388 h 941712"/>
              <a:gd name="connsiteX207" fmla="*/ 470811 w 759796"/>
              <a:gd name="connsiteY207" fmla="*/ 293282 h 941712"/>
              <a:gd name="connsiteX208" fmla="*/ 462143 w 759796"/>
              <a:gd name="connsiteY208" fmla="*/ 293282 h 941712"/>
              <a:gd name="connsiteX209" fmla="*/ 374221 w 759796"/>
              <a:gd name="connsiteY209" fmla="*/ 250030 h 941712"/>
              <a:gd name="connsiteX210" fmla="*/ 343261 w 759796"/>
              <a:gd name="connsiteY210" fmla="*/ 157347 h 941712"/>
              <a:gd name="connsiteX211" fmla="*/ 386605 w 759796"/>
              <a:gd name="connsiteY211" fmla="*/ 69608 h 941712"/>
              <a:gd name="connsiteX212" fmla="*/ 479481 w 759796"/>
              <a:gd name="connsiteY212" fmla="*/ 38714 h 941712"/>
              <a:gd name="connsiteX213" fmla="*/ 466831 w 759796"/>
              <a:gd name="connsiteY213" fmla="*/ 24142 h 941712"/>
              <a:gd name="connsiteX214" fmla="*/ 376535 w 759796"/>
              <a:gd name="connsiteY214" fmla="*/ 58040 h 941712"/>
              <a:gd name="connsiteX215" fmla="*/ 329533 w 759796"/>
              <a:gd name="connsiteY215" fmla="*/ 155965 h 941712"/>
              <a:gd name="connsiteX216" fmla="*/ 361693 w 759796"/>
              <a:gd name="connsiteY216" fmla="*/ 258911 h 941712"/>
              <a:gd name="connsiteX217" fmla="*/ 458171 w 759796"/>
              <a:gd name="connsiteY217" fmla="*/ 306619 h 941712"/>
              <a:gd name="connsiteX218" fmla="*/ 607839 w 759796"/>
              <a:gd name="connsiteY218" fmla="*/ 176052 h 941712"/>
              <a:gd name="connsiteX219" fmla="*/ 477963 w 759796"/>
              <a:gd name="connsiteY219" fmla="*/ 25398 h 941712"/>
              <a:gd name="connsiteX220" fmla="*/ 466831 w 759796"/>
              <a:gd name="connsiteY220" fmla="*/ 24142 h 941712"/>
              <a:gd name="connsiteX221" fmla="*/ 479199 w 759796"/>
              <a:gd name="connsiteY221" fmla="*/ 289 h 941712"/>
              <a:gd name="connsiteX222" fmla="*/ 630103 w 759796"/>
              <a:gd name="connsiteY222" fmla="*/ 177307 h 941712"/>
              <a:gd name="connsiteX223" fmla="*/ 468067 w 759796"/>
              <a:gd name="connsiteY223" fmla="*/ 331728 h 941712"/>
              <a:gd name="connsiteX224" fmla="*/ 455697 w 759796"/>
              <a:gd name="connsiteY224" fmla="*/ 331728 h 941712"/>
              <a:gd name="connsiteX225" fmla="*/ 344375 w 759796"/>
              <a:gd name="connsiteY225" fmla="*/ 273977 h 941712"/>
              <a:gd name="connsiteX226" fmla="*/ 304793 w 759796"/>
              <a:gd name="connsiteY226" fmla="*/ 153454 h 941712"/>
              <a:gd name="connsiteX227" fmla="*/ 361693 w 759796"/>
              <a:gd name="connsiteY227" fmla="*/ 41719 h 941712"/>
              <a:gd name="connsiteX228" fmla="*/ 479199 w 759796"/>
              <a:gd name="connsiteY228" fmla="*/ 289 h 941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</a:cxnLst>
            <a:rect l="l" t="t" r="r" b="b"/>
            <a:pathLst>
              <a:path w="759796" h="941712">
                <a:moveTo>
                  <a:pt x="66027" y="783589"/>
                </a:moveTo>
                <a:cubicBezTo>
                  <a:pt x="74271" y="783589"/>
                  <a:pt x="81335" y="790654"/>
                  <a:pt x="81335" y="800074"/>
                </a:cubicBezTo>
                <a:cubicBezTo>
                  <a:pt x="81335" y="808317"/>
                  <a:pt x="74271" y="815382"/>
                  <a:pt x="66027" y="815382"/>
                </a:cubicBezTo>
                <a:cubicBezTo>
                  <a:pt x="56607" y="815382"/>
                  <a:pt x="49543" y="808317"/>
                  <a:pt x="49543" y="800074"/>
                </a:cubicBezTo>
                <a:cubicBezTo>
                  <a:pt x="49543" y="790654"/>
                  <a:pt x="56607" y="783589"/>
                  <a:pt x="66027" y="783589"/>
                </a:cubicBezTo>
                <a:close/>
                <a:moveTo>
                  <a:pt x="129779" y="742215"/>
                </a:moveTo>
                <a:lnTo>
                  <a:pt x="129779" y="897104"/>
                </a:lnTo>
                <a:lnTo>
                  <a:pt x="170767" y="899582"/>
                </a:lnTo>
                <a:lnTo>
                  <a:pt x="170767" y="742215"/>
                </a:lnTo>
                <a:close/>
                <a:moveTo>
                  <a:pt x="66027" y="734134"/>
                </a:moveTo>
                <a:cubicBezTo>
                  <a:pt x="74271" y="734134"/>
                  <a:pt x="81335" y="741199"/>
                  <a:pt x="81335" y="750620"/>
                </a:cubicBezTo>
                <a:cubicBezTo>
                  <a:pt x="81335" y="760040"/>
                  <a:pt x="74271" y="765927"/>
                  <a:pt x="66027" y="765927"/>
                </a:cubicBezTo>
                <a:cubicBezTo>
                  <a:pt x="56607" y="765927"/>
                  <a:pt x="49543" y="760040"/>
                  <a:pt x="49543" y="750620"/>
                </a:cubicBezTo>
                <a:cubicBezTo>
                  <a:pt x="49543" y="741199"/>
                  <a:pt x="56607" y="734134"/>
                  <a:pt x="66027" y="734134"/>
                </a:cubicBezTo>
                <a:close/>
                <a:moveTo>
                  <a:pt x="313595" y="713715"/>
                </a:moveTo>
                <a:cubicBezTo>
                  <a:pt x="291239" y="713715"/>
                  <a:pt x="266399" y="718672"/>
                  <a:pt x="242803" y="724867"/>
                </a:cubicBezTo>
                <a:cubicBezTo>
                  <a:pt x="220447" y="729824"/>
                  <a:pt x="205543" y="734780"/>
                  <a:pt x="194363" y="737258"/>
                </a:cubicBezTo>
                <a:lnTo>
                  <a:pt x="194363" y="902060"/>
                </a:lnTo>
                <a:lnTo>
                  <a:pt x="337195" y="910734"/>
                </a:lnTo>
                <a:cubicBezTo>
                  <a:pt x="380663" y="914451"/>
                  <a:pt x="425375" y="909495"/>
                  <a:pt x="466363" y="897104"/>
                </a:cubicBezTo>
                <a:cubicBezTo>
                  <a:pt x="533431" y="878517"/>
                  <a:pt x="652663" y="841344"/>
                  <a:pt x="712279" y="807888"/>
                </a:cubicBezTo>
                <a:cubicBezTo>
                  <a:pt x="732151" y="797975"/>
                  <a:pt x="742087" y="770714"/>
                  <a:pt x="733391" y="750889"/>
                </a:cubicBezTo>
                <a:cubicBezTo>
                  <a:pt x="728423" y="739737"/>
                  <a:pt x="718487" y="732302"/>
                  <a:pt x="706067" y="727345"/>
                </a:cubicBezTo>
                <a:cubicBezTo>
                  <a:pt x="694891" y="724867"/>
                  <a:pt x="682471" y="726106"/>
                  <a:pt x="671291" y="731063"/>
                </a:cubicBezTo>
                <a:cubicBezTo>
                  <a:pt x="637759" y="749649"/>
                  <a:pt x="601739" y="766997"/>
                  <a:pt x="561995" y="781866"/>
                </a:cubicBezTo>
                <a:cubicBezTo>
                  <a:pt x="555787" y="811605"/>
                  <a:pt x="533431" y="835148"/>
                  <a:pt x="499895" y="841344"/>
                </a:cubicBezTo>
                <a:cubicBezTo>
                  <a:pt x="447731" y="847539"/>
                  <a:pt x="406747" y="850018"/>
                  <a:pt x="371971" y="852496"/>
                </a:cubicBezTo>
                <a:lnTo>
                  <a:pt x="370727" y="852496"/>
                </a:lnTo>
                <a:cubicBezTo>
                  <a:pt x="364519" y="852496"/>
                  <a:pt x="359551" y="847539"/>
                  <a:pt x="359551" y="841344"/>
                </a:cubicBezTo>
                <a:cubicBezTo>
                  <a:pt x="358307" y="835148"/>
                  <a:pt x="364519" y="828953"/>
                  <a:pt x="370727" y="828953"/>
                </a:cubicBezTo>
                <a:cubicBezTo>
                  <a:pt x="405503" y="826474"/>
                  <a:pt x="445247" y="823996"/>
                  <a:pt x="496171" y="817801"/>
                </a:cubicBezTo>
                <a:cubicBezTo>
                  <a:pt x="517283" y="812844"/>
                  <a:pt x="539639" y="797975"/>
                  <a:pt x="539639" y="765758"/>
                </a:cubicBezTo>
                <a:cubicBezTo>
                  <a:pt x="539639" y="737258"/>
                  <a:pt x="521011" y="713715"/>
                  <a:pt x="497411" y="713715"/>
                </a:cubicBezTo>
                <a:close/>
                <a:moveTo>
                  <a:pt x="35387" y="713715"/>
                </a:moveTo>
                <a:cubicBezTo>
                  <a:pt x="31663" y="713715"/>
                  <a:pt x="27935" y="717432"/>
                  <a:pt x="27935" y="721150"/>
                </a:cubicBezTo>
                <a:lnTo>
                  <a:pt x="27935" y="911973"/>
                </a:lnTo>
                <a:cubicBezTo>
                  <a:pt x="27935" y="914451"/>
                  <a:pt x="31663" y="918169"/>
                  <a:pt x="35387" y="918169"/>
                </a:cubicBezTo>
                <a:lnTo>
                  <a:pt x="99971" y="918169"/>
                </a:lnTo>
                <a:cubicBezTo>
                  <a:pt x="103699" y="918169"/>
                  <a:pt x="106183" y="914451"/>
                  <a:pt x="106183" y="911973"/>
                </a:cubicBezTo>
                <a:lnTo>
                  <a:pt x="106183" y="721150"/>
                </a:lnTo>
                <a:cubicBezTo>
                  <a:pt x="106183" y="717432"/>
                  <a:pt x="103699" y="713715"/>
                  <a:pt x="99971" y="713715"/>
                </a:cubicBezTo>
                <a:close/>
                <a:moveTo>
                  <a:pt x="35387" y="690172"/>
                </a:moveTo>
                <a:lnTo>
                  <a:pt x="99971" y="690172"/>
                </a:lnTo>
                <a:cubicBezTo>
                  <a:pt x="116119" y="690172"/>
                  <a:pt x="128539" y="702563"/>
                  <a:pt x="129779" y="718672"/>
                </a:cubicBezTo>
                <a:lnTo>
                  <a:pt x="170767" y="718672"/>
                </a:lnTo>
                <a:cubicBezTo>
                  <a:pt x="173251" y="718672"/>
                  <a:pt x="184427" y="716193"/>
                  <a:pt x="237835" y="701324"/>
                </a:cubicBezTo>
                <a:cubicBezTo>
                  <a:pt x="262675" y="695128"/>
                  <a:pt x="288755" y="690172"/>
                  <a:pt x="313595" y="690172"/>
                </a:cubicBezTo>
                <a:lnTo>
                  <a:pt x="497411" y="690172"/>
                </a:lnTo>
                <a:cubicBezTo>
                  <a:pt x="530947" y="690172"/>
                  <a:pt x="558271" y="719911"/>
                  <a:pt x="561995" y="755845"/>
                </a:cubicBezTo>
                <a:cubicBezTo>
                  <a:pt x="598015" y="742215"/>
                  <a:pt x="630307" y="727345"/>
                  <a:pt x="660115" y="711237"/>
                </a:cubicBezTo>
                <a:cubicBezTo>
                  <a:pt x="677503" y="701324"/>
                  <a:pt x="697375" y="700085"/>
                  <a:pt x="714763" y="705041"/>
                </a:cubicBezTo>
                <a:cubicBezTo>
                  <a:pt x="732151" y="711237"/>
                  <a:pt x="747055" y="724867"/>
                  <a:pt x="754507" y="742215"/>
                </a:cubicBezTo>
                <a:cubicBezTo>
                  <a:pt x="768167" y="773193"/>
                  <a:pt x="754507" y="811605"/>
                  <a:pt x="723455" y="828953"/>
                </a:cubicBezTo>
                <a:cubicBezTo>
                  <a:pt x="665083" y="861170"/>
                  <a:pt x="554543" y="897104"/>
                  <a:pt x="473815" y="920647"/>
                </a:cubicBezTo>
                <a:cubicBezTo>
                  <a:pt x="439039" y="930560"/>
                  <a:pt x="404263" y="935516"/>
                  <a:pt x="369487" y="935516"/>
                </a:cubicBezTo>
                <a:cubicBezTo>
                  <a:pt x="357067" y="935516"/>
                  <a:pt x="345887" y="934277"/>
                  <a:pt x="334711" y="934277"/>
                </a:cubicBezTo>
                <a:lnTo>
                  <a:pt x="128539" y="920647"/>
                </a:lnTo>
                <a:cubicBezTo>
                  <a:pt x="124811" y="933038"/>
                  <a:pt x="113635" y="941712"/>
                  <a:pt x="99971" y="941712"/>
                </a:cubicBezTo>
                <a:lnTo>
                  <a:pt x="35387" y="941712"/>
                </a:lnTo>
                <a:cubicBezTo>
                  <a:pt x="19243" y="941712"/>
                  <a:pt x="5579" y="928082"/>
                  <a:pt x="5579" y="911973"/>
                </a:cubicBezTo>
                <a:lnTo>
                  <a:pt x="5579" y="721150"/>
                </a:lnTo>
                <a:cubicBezTo>
                  <a:pt x="5579" y="705041"/>
                  <a:pt x="19243" y="690172"/>
                  <a:pt x="35387" y="690172"/>
                </a:cubicBezTo>
                <a:close/>
                <a:moveTo>
                  <a:pt x="496771" y="437393"/>
                </a:moveTo>
                <a:cubicBezTo>
                  <a:pt x="504291" y="437393"/>
                  <a:pt x="509305" y="442317"/>
                  <a:pt x="509305" y="448471"/>
                </a:cubicBezTo>
                <a:lnTo>
                  <a:pt x="509305" y="457088"/>
                </a:lnTo>
                <a:cubicBezTo>
                  <a:pt x="516825" y="459550"/>
                  <a:pt x="525599" y="464473"/>
                  <a:pt x="528105" y="475552"/>
                </a:cubicBezTo>
                <a:cubicBezTo>
                  <a:pt x="529359" y="481706"/>
                  <a:pt x="525599" y="487861"/>
                  <a:pt x="519331" y="489092"/>
                </a:cubicBezTo>
                <a:cubicBezTo>
                  <a:pt x="513065" y="491553"/>
                  <a:pt x="506799" y="487861"/>
                  <a:pt x="504291" y="481706"/>
                </a:cubicBezTo>
                <a:cubicBezTo>
                  <a:pt x="504291" y="480475"/>
                  <a:pt x="500531" y="479244"/>
                  <a:pt x="499279" y="479244"/>
                </a:cubicBezTo>
                <a:cubicBezTo>
                  <a:pt x="495519" y="479244"/>
                  <a:pt x="491759" y="480475"/>
                  <a:pt x="490505" y="481706"/>
                </a:cubicBezTo>
                <a:cubicBezTo>
                  <a:pt x="487999" y="484168"/>
                  <a:pt x="486745" y="487861"/>
                  <a:pt x="485491" y="490323"/>
                </a:cubicBezTo>
                <a:cubicBezTo>
                  <a:pt x="485491" y="497708"/>
                  <a:pt x="490505" y="502632"/>
                  <a:pt x="498025" y="502632"/>
                </a:cubicBezTo>
                <a:cubicBezTo>
                  <a:pt x="518079" y="503863"/>
                  <a:pt x="531865" y="521096"/>
                  <a:pt x="531865" y="539559"/>
                </a:cubicBezTo>
                <a:cubicBezTo>
                  <a:pt x="530611" y="553099"/>
                  <a:pt x="521839" y="565409"/>
                  <a:pt x="509305" y="571563"/>
                </a:cubicBezTo>
                <a:lnTo>
                  <a:pt x="509305" y="578949"/>
                </a:lnTo>
                <a:cubicBezTo>
                  <a:pt x="509305" y="585103"/>
                  <a:pt x="504291" y="590027"/>
                  <a:pt x="496771" y="590027"/>
                </a:cubicBezTo>
                <a:cubicBezTo>
                  <a:pt x="490505" y="590027"/>
                  <a:pt x="484239" y="585103"/>
                  <a:pt x="484239" y="578949"/>
                </a:cubicBezTo>
                <a:lnTo>
                  <a:pt x="484239" y="571563"/>
                </a:lnTo>
                <a:cubicBezTo>
                  <a:pt x="476719" y="569101"/>
                  <a:pt x="469199" y="564178"/>
                  <a:pt x="466693" y="550638"/>
                </a:cubicBezTo>
                <a:cubicBezTo>
                  <a:pt x="464185" y="544483"/>
                  <a:pt x="469199" y="538328"/>
                  <a:pt x="475465" y="537098"/>
                </a:cubicBezTo>
                <a:cubicBezTo>
                  <a:pt x="481733" y="535867"/>
                  <a:pt x="487999" y="539559"/>
                  <a:pt x="489251" y="545714"/>
                </a:cubicBezTo>
                <a:cubicBezTo>
                  <a:pt x="490505" y="549407"/>
                  <a:pt x="493011" y="549407"/>
                  <a:pt x="494265" y="549407"/>
                </a:cubicBezTo>
                <a:cubicBezTo>
                  <a:pt x="501785" y="549407"/>
                  <a:pt x="506799" y="545714"/>
                  <a:pt x="508051" y="538328"/>
                </a:cubicBezTo>
                <a:cubicBezTo>
                  <a:pt x="508051" y="532174"/>
                  <a:pt x="503039" y="526019"/>
                  <a:pt x="496771" y="526019"/>
                </a:cubicBezTo>
                <a:lnTo>
                  <a:pt x="495519" y="526019"/>
                </a:lnTo>
                <a:cubicBezTo>
                  <a:pt x="476719" y="524788"/>
                  <a:pt x="461679" y="508786"/>
                  <a:pt x="462933" y="489092"/>
                </a:cubicBezTo>
                <a:cubicBezTo>
                  <a:pt x="462933" y="480475"/>
                  <a:pt x="466693" y="471859"/>
                  <a:pt x="474213" y="465704"/>
                </a:cubicBezTo>
                <a:cubicBezTo>
                  <a:pt x="476719" y="462011"/>
                  <a:pt x="480479" y="460780"/>
                  <a:pt x="484239" y="458319"/>
                </a:cubicBezTo>
                <a:lnTo>
                  <a:pt x="484239" y="448471"/>
                </a:lnTo>
                <a:cubicBezTo>
                  <a:pt x="484239" y="442317"/>
                  <a:pt x="490505" y="437393"/>
                  <a:pt x="496771" y="437393"/>
                </a:cubicBezTo>
                <a:close/>
                <a:moveTo>
                  <a:pt x="496157" y="411641"/>
                </a:moveTo>
                <a:cubicBezTo>
                  <a:pt x="439039" y="411641"/>
                  <a:pt x="391855" y="459054"/>
                  <a:pt x="391855" y="516449"/>
                </a:cubicBezTo>
                <a:cubicBezTo>
                  <a:pt x="391855" y="575092"/>
                  <a:pt x="439039" y="621257"/>
                  <a:pt x="496157" y="621257"/>
                </a:cubicBezTo>
                <a:cubicBezTo>
                  <a:pt x="554517" y="621257"/>
                  <a:pt x="600459" y="575092"/>
                  <a:pt x="600459" y="516449"/>
                </a:cubicBezTo>
                <a:cubicBezTo>
                  <a:pt x="600459" y="459054"/>
                  <a:pt x="554517" y="411641"/>
                  <a:pt x="496157" y="411641"/>
                </a:cubicBezTo>
                <a:close/>
                <a:moveTo>
                  <a:pt x="496157" y="387935"/>
                </a:moveTo>
                <a:cubicBezTo>
                  <a:pt x="566933" y="387935"/>
                  <a:pt x="625293" y="445330"/>
                  <a:pt x="625293" y="516449"/>
                </a:cubicBezTo>
                <a:cubicBezTo>
                  <a:pt x="625293" y="587569"/>
                  <a:pt x="566933" y="644963"/>
                  <a:pt x="496157" y="644963"/>
                </a:cubicBezTo>
                <a:cubicBezTo>
                  <a:pt x="425381" y="644963"/>
                  <a:pt x="368263" y="587569"/>
                  <a:pt x="368263" y="516449"/>
                </a:cubicBezTo>
                <a:cubicBezTo>
                  <a:pt x="368263" y="445330"/>
                  <a:pt x="425381" y="387935"/>
                  <a:pt x="496157" y="387935"/>
                </a:cubicBezTo>
                <a:close/>
                <a:moveTo>
                  <a:pt x="494029" y="373110"/>
                </a:moveTo>
                <a:cubicBezTo>
                  <a:pt x="416889" y="373110"/>
                  <a:pt x="354679" y="436564"/>
                  <a:pt x="354679" y="513704"/>
                </a:cubicBezTo>
                <a:cubicBezTo>
                  <a:pt x="354679" y="590844"/>
                  <a:pt x="416889" y="654298"/>
                  <a:pt x="494029" y="654298"/>
                </a:cubicBezTo>
                <a:cubicBezTo>
                  <a:pt x="572413" y="654298"/>
                  <a:pt x="634623" y="590844"/>
                  <a:pt x="634623" y="513704"/>
                </a:cubicBezTo>
                <a:cubicBezTo>
                  <a:pt x="634623" y="436564"/>
                  <a:pt x="572413" y="373110"/>
                  <a:pt x="494029" y="373110"/>
                </a:cubicBezTo>
                <a:close/>
                <a:moveTo>
                  <a:pt x="494029" y="349470"/>
                </a:moveTo>
                <a:cubicBezTo>
                  <a:pt x="584855" y="349470"/>
                  <a:pt x="658263" y="422878"/>
                  <a:pt x="658263" y="513704"/>
                </a:cubicBezTo>
                <a:cubicBezTo>
                  <a:pt x="658263" y="604530"/>
                  <a:pt x="584855" y="677938"/>
                  <a:pt x="494029" y="677938"/>
                </a:cubicBezTo>
                <a:cubicBezTo>
                  <a:pt x="403203" y="677938"/>
                  <a:pt x="329795" y="604530"/>
                  <a:pt x="329795" y="513704"/>
                </a:cubicBezTo>
                <a:cubicBezTo>
                  <a:pt x="329795" y="422878"/>
                  <a:pt x="403203" y="349470"/>
                  <a:pt x="494029" y="349470"/>
                </a:cubicBezTo>
                <a:close/>
                <a:moveTo>
                  <a:pt x="152701" y="291483"/>
                </a:moveTo>
                <a:cubicBezTo>
                  <a:pt x="158945" y="289021"/>
                  <a:pt x="163941" y="293945"/>
                  <a:pt x="166439" y="300099"/>
                </a:cubicBezTo>
                <a:lnTo>
                  <a:pt x="167687" y="308716"/>
                </a:lnTo>
                <a:cubicBezTo>
                  <a:pt x="176429" y="308716"/>
                  <a:pt x="185171" y="312408"/>
                  <a:pt x="190167" y="323487"/>
                </a:cubicBezTo>
                <a:cubicBezTo>
                  <a:pt x="191415" y="329641"/>
                  <a:pt x="190167" y="335796"/>
                  <a:pt x="183923" y="338258"/>
                </a:cubicBezTo>
                <a:cubicBezTo>
                  <a:pt x="177679" y="341951"/>
                  <a:pt x="170185" y="338258"/>
                  <a:pt x="167687" y="332103"/>
                </a:cubicBezTo>
                <a:cubicBezTo>
                  <a:pt x="167687" y="332103"/>
                  <a:pt x="163941" y="332103"/>
                  <a:pt x="162691" y="332103"/>
                </a:cubicBezTo>
                <a:cubicBezTo>
                  <a:pt x="155199" y="333334"/>
                  <a:pt x="150203" y="339489"/>
                  <a:pt x="151451" y="345643"/>
                </a:cubicBezTo>
                <a:cubicBezTo>
                  <a:pt x="152701" y="351798"/>
                  <a:pt x="158945" y="355491"/>
                  <a:pt x="163941" y="355491"/>
                </a:cubicBezTo>
                <a:lnTo>
                  <a:pt x="166439" y="355491"/>
                </a:lnTo>
                <a:cubicBezTo>
                  <a:pt x="183923" y="353029"/>
                  <a:pt x="201407" y="366569"/>
                  <a:pt x="205153" y="385033"/>
                </a:cubicBezTo>
                <a:cubicBezTo>
                  <a:pt x="207651" y="399804"/>
                  <a:pt x="200157" y="413344"/>
                  <a:pt x="188917" y="420729"/>
                </a:cubicBezTo>
                <a:lnTo>
                  <a:pt x="190167" y="428115"/>
                </a:lnTo>
                <a:cubicBezTo>
                  <a:pt x="191415" y="434270"/>
                  <a:pt x="186421" y="440424"/>
                  <a:pt x="180175" y="441655"/>
                </a:cubicBezTo>
                <a:cubicBezTo>
                  <a:pt x="180175" y="441655"/>
                  <a:pt x="178927" y="441655"/>
                  <a:pt x="177679" y="441655"/>
                </a:cubicBezTo>
                <a:cubicBezTo>
                  <a:pt x="172683" y="441655"/>
                  <a:pt x="167687" y="437962"/>
                  <a:pt x="166439" y="431808"/>
                </a:cubicBezTo>
                <a:lnTo>
                  <a:pt x="165189" y="425653"/>
                </a:lnTo>
                <a:cubicBezTo>
                  <a:pt x="156447" y="424422"/>
                  <a:pt x="147705" y="420729"/>
                  <a:pt x="142709" y="408420"/>
                </a:cubicBezTo>
                <a:cubicBezTo>
                  <a:pt x="140211" y="402266"/>
                  <a:pt x="142709" y="396111"/>
                  <a:pt x="148953" y="392418"/>
                </a:cubicBezTo>
                <a:cubicBezTo>
                  <a:pt x="155199" y="389956"/>
                  <a:pt x="162691" y="393649"/>
                  <a:pt x="165189" y="399804"/>
                </a:cubicBezTo>
                <a:cubicBezTo>
                  <a:pt x="165189" y="401035"/>
                  <a:pt x="166439" y="403497"/>
                  <a:pt x="170185" y="402266"/>
                </a:cubicBezTo>
                <a:cubicBezTo>
                  <a:pt x="177679" y="402266"/>
                  <a:pt x="182673" y="396111"/>
                  <a:pt x="181425" y="388726"/>
                </a:cubicBezTo>
                <a:cubicBezTo>
                  <a:pt x="180175" y="382571"/>
                  <a:pt x="175181" y="378878"/>
                  <a:pt x="167687" y="378878"/>
                </a:cubicBezTo>
                <a:lnTo>
                  <a:pt x="166439" y="378878"/>
                </a:lnTo>
                <a:cubicBezTo>
                  <a:pt x="147705" y="380109"/>
                  <a:pt x="131469" y="367800"/>
                  <a:pt x="128971" y="349336"/>
                </a:cubicBezTo>
                <a:cubicBezTo>
                  <a:pt x="126475" y="334565"/>
                  <a:pt x="132719" y="321025"/>
                  <a:pt x="145207" y="314870"/>
                </a:cubicBezTo>
                <a:lnTo>
                  <a:pt x="142709" y="305023"/>
                </a:lnTo>
                <a:cubicBezTo>
                  <a:pt x="141461" y="298868"/>
                  <a:pt x="145207" y="291483"/>
                  <a:pt x="152701" y="291483"/>
                </a:cubicBezTo>
                <a:close/>
                <a:moveTo>
                  <a:pt x="166429" y="261702"/>
                </a:moveTo>
                <a:cubicBezTo>
                  <a:pt x="161395" y="261702"/>
                  <a:pt x="153847" y="261702"/>
                  <a:pt x="147555" y="264214"/>
                </a:cubicBezTo>
                <a:cubicBezTo>
                  <a:pt x="89675" y="273006"/>
                  <a:pt x="51927" y="329528"/>
                  <a:pt x="63253" y="386050"/>
                </a:cubicBezTo>
                <a:cubicBezTo>
                  <a:pt x="73319" y="443828"/>
                  <a:pt x="128681" y="481509"/>
                  <a:pt x="186561" y="471461"/>
                </a:cubicBezTo>
                <a:cubicBezTo>
                  <a:pt x="214243" y="465181"/>
                  <a:pt x="238149" y="450108"/>
                  <a:pt x="254507" y="427500"/>
                </a:cubicBezTo>
                <a:cubicBezTo>
                  <a:pt x="269605" y="403635"/>
                  <a:pt x="275897" y="376002"/>
                  <a:pt x="270863" y="348369"/>
                </a:cubicBezTo>
                <a:cubicBezTo>
                  <a:pt x="265831" y="320736"/>
                  <a:pt x="249473" y="295615"/>
                  <a:pt x="226825" y="280543"/>
                </a:cubicBezTo>
                <a:cubicBezTo>
                  <a:pt x="207951" y="267982"/>
                  <a:pt x="189077" y="261702"/>
                  <a:pt x="166429" y="261702"/>
                </a:cubicBezTo>
                <a:close/>
                <a:moveTo>
                  <a:pt x="142521" y="239093"/>
                </a:moveTo>
                <a:cubicBezTo>
                  <a:pt x="176495" y="234069"/>
                  <a:pt x="211725" y="240349"/>
                  <a:pt x="240665" y="260446"/>
                </a:cubicBezTo>
                <a:cubicBezTo>
                  <a:pt x="268347" y="279287"/>
                  <a:pt x="287221" y="309432"/>
                  <a:pt x="293513" y="343345"/>
                </a:cubicBezTo>
                <a:cubicBezTo>
                  <a:pt x="301061" y="377258"/>
                  <a:pt x="293513" y="411171"/>
                  <a:pt x="273381" y="440060"/>
                </a:cubicBezTo>
                <a:cubicBezTo>
                  <a:pt x="254507" y="468949"/>
                  <a:pt x="224309" y="487790"/>
                  <a:pt x="190335" y="494070"/>
                </a:cubicBezTo>
                <a:cubicBezTo>
                  <a:pt x="182787" y="495326"/>
                  <a:pt x="175237" y="496582"/>
                  <a:pt x="166429" y="496582"/>
                </a:cubicBezTo>
                <a:cubicBezTo>
                  <a:pt x="104775" y="496582"/>
                  <a:pt x="50669" y="452620"/>
                  <a:pt x="39345" y="389818"/>
                </a:cubicBezTo>
                <a:cubicBezTo>
                  <a:pt x="33055" y="357161"/>
                  <a:pt x="39345" y="321992"/>
                  <a:pt x="59477" y="293103"/>
                </a:cubicBezTo>
                <a:cubicBezTo>
                  <a:pt x="79609" y="265470"/>
                  <a:pt x="109807" y="245373"/>
                  <a:pt x="142521" y="239093"/>
                </a:cubicBezTo>
                <a:close/>
                <a:moveTo>
                  <a:pt x="162741" y="227275"/>
                </a:moveTo>
                <a:cubicBezTo>
                  <a:pt x="155323" y="227275"/>
                  <a:pt x="145433" y="228514"/>
                  <a:pt x="138013" y="229753"/>
                </a:cubicBezTo>
                <a:cubicBezTo>
                  <a:pt x="61357" y="243381"/>
                  <a:pt x="11899" y="316477"/>
                  <a:pt x="25501" y="392051"/>
                </a:cubicBezTo>
                <a:cubicBezTo>
                  <a:pt x="40337" y="467625"/>
                  <a:pt x="112049" y="518421"/>
                  <a:pt x="187471" y="504793"/>
                </a:cubicBezTo>
                <a:cubicBezTo>
                  <a:pt x="264127" y="491165"/>
                  <a:pt x="314821" y="416830"/>
                  <a:pt x="299983" y="341256"/>
                </a:cubicBezTo>
                <a:cubicBezTo>
                  <a:pt x="287619" y="274354"/>
                  <a:pt x="229509" y="227275"/>
                  <a:pt x="162741" y="227275"/>
                </a:cubicBezTo>
                <a:close/>
                <a:moveTo>
                  <a:pt x="133067" y="206214"/>
                </a:moveTo>
                <a:cubicBezTo>
                  <a:pt x="222089" y="190108"/>
                  <a:pt x="307401" y="249576"/>
                  <a:pt x="323475" y="337539"/>
                </a:cubicBezTo>
                <a:cubicBezTo>
                  <a:pt x="339549" y="425502"/>
                  <a:pt x="281437" y="510987"/>
                  <a:pt x="192415" y="528332"/>
                </a:cubicBezTo>
                <a:cubicBezTo>
                  <a:pt x="182525" y="529571"/>
                  <a:pt x="172633" y="529571"/>
                  <a:pt x="162741" y="529571"/>
                </a:cubicBezTo>
                <a:cubicBezTo>
                  <a:pt x="86085" y="529571"/>
                  <a:pt x="16845" y="475059"/>
                  <a:pt x="3245" y="397007"/>
                </a:cubicBezTo>
                <a:cubicBezTo>
                  <a:pt x="-5409" y="353645"/>
                  <a:pt x="3245" y="310283"/>
                  <a:pt x="29209" y="274354"/>
                </a:cubicBezTo>
                <a:cubicBezTo>
                  <a:pt x="53937" y="238426"/>
                  <a:pt x="91031" y="214886"/>
                  <a:pt x="133067" y="206214"/>
                </a:cubicBezTo>
                <a:close/>
                <a:moveTo>
                  <a:pt x="474309" y="86966"/>
                </a:moveTo>
                <a:cubicBezTo>
                  <a:pt x="481829" y="86966"/>
                  <a:pt x="485589" y="92025"/>
                  <a:pt x="485589" y="99613"/>
                </a:cubicBezTo>
                <a:lnTo>
                  <a:pt x="485589" y="108467"/>
                </a:lnTo>
                <a:cubicBezTo>
                  <a:pt x="493109" y="110996"/>
                  <a:pt x="500627" y="117320"/>
                  <a:pt x="503135" y="128703"/>
                </a:cubicBezTo>
                <a:cubicBezTo>
                  <a:pt x="504387" y="135026"/>
                  <a:pt x="499375" y="141350"/>
                  <a:pt x="493109" y="142615"/>
                </a:cubicBezTo>
                <a:cubicBezTo>
                  <a:pt x="485589" y="142615"/>
                  <a:pt x="480575" y="138821"/>
                  <a:pt x="479323" y="132497"/>
                </a:cubicBezTo>
                <a:cubicBezTo>
                  <a:pt x="478069" y="131232"/>
                  <a:pt x="475563" y="129967"/>
                  <a:pt x="474309" y="129967"/>
                </a:cubicBezTo>
                <a:cubicBezTo>
                  <a:pt x="466789" y="128703"/>
                  <a:pt x="460523" y="135026"/>
                  <a:pt x="460523" y="140085"/>
                </a:cubicBezTo>
                <a:cubicBezTo>
                  <a:pt x="460523" y="147674"/>
                  <a:pt x="464283" y="152733"/>
                  <a:pt x="470549" y="153998"/>
                </a:cubicBezTo>
                <a:lnTo>
                  <a:pt x="471803" y="153998"/>
                </a:lnTo>
                <a:cubicBezTo>
                  <a:pt x="489349" y="156527"/>
                  <a:pt x="504387" y="174234"/>
                  <a:pt x="501881" y="194470"/>
                </a:cubicBezTo>
                <a:cubicBezTo>
                  <a:pt x="499375" y="208382"/>
                  <a:pt x="489349" y="219765"/>
                  <a:pt x="476815" y="223559"/>
                </a:cubicBezTo>
                <a:lnTo>
                  <a:pt x="475563" y="232412"/>
                </a:lnTo>
                <a:cubicBezTo>
                  <a:pt x="475563" y="238736"/>
                  <a:pt x="470549" y="243795"/>
                  <a:pt x="464283" y="243795"/>
                </a:cubicBezTo>
                <a:cubicBezTo>
                  <a:pt x="456763" y="243795"/>
                  <a:pt x="451751" y="237471"/>
                  <a:pt x="453003" y="231148"/>
                </a:cubicBezTo>
                <a:lnTo>
                  <a:pt x="453003" y="223559"/>
                </a:lnTo>
                <a:cubicBezTo>
                  <a:pt x="445485" y="221030"/>
                  <a:pt x="436711" y="214706"/>
                  <a:pt x="435459" y="200794"/>
                </a:cubicBezTo>
                <a:cubicBezTo>
                  <a:pt x="434205" y="194470"/>
                  <a:pt x="439219" y="188146"/>
                  <a:pt x="446737" y="188146"/>
                </a:cubicBezTo>
                <a:cubicBezTo>
                  <a:pt x="453003" y="186881"/>
                  <a:pt x="459271" y="191940"/>
                  <a:pt x="459271" y="198264"/>
                </a:cubicBezTo>
                <a:cubicBezTo>
                  <a:pt x="459271" y="199529"/>
                  <a:pt x="460523" y="202058"/>
                  <a:pt x="464283" y="202058"/>
                </a:cubicBezTo>
                <a:cubicBezTo>
                  <a:pt x="470549" y="203323"/>
                  <a:pt x="476815" y="198264"/>
                  <a:pt x="478069" y="191940"/>
                </a:cubicBezTo>
                <a:cubicBezTo>
                  <a:pt x="478069" y="184352"/>
                  <a:pt x="474309" y="179293"/>
                  <a:pt x="468043" y="178028"/>
                </a:cubicBezTo>
                <a:lnTo>
                  <a:pt x="466789" y="178028"/>
                </a:lnTo>
                <a:cubicBezTo>
                  <a:pt x="447991" y="174234"/>
                  <a:pt x="434205" y="157792"/>
                  <a:pt x="436711" y="137556"/>
                </a:cubicBezTo>
                <a:cubicBezTo>
                  <a:pt x="437965" y="123644"/>
                  <a:pt x="447991" y="112261"/>
                  <a:pt x="461777" y="107202"/>
                </a:cubicBezTo>
                <a:lnTo>
                  <a:pt x="461777" y="98349"/>
                </a:lnTo>
                <a:cubicBezTo>
                  <a:pt x="461777" y="90760"/>
                  <a:pt x="468043" y="85701"/>
                  <a:pt x="474309" y="86966"/>
                </a:cubicBezTo>
                <a:close/>
                <a:moveTo>
                  <a:pt x="470811" y="62193"/>
                </a:moveTo>
                <a:cubicBezTo>
                  <a:pt x="446045" y="62193"/>
                  <a:pt x="421277" y="70844"/>
                  <a:pt x="402703" y="88144"/>
                </a:cubicBezTo>
                <a:cubicBezTo>
                  <a:pt x="381651" y="105445"/>
                  <a:pt x="369267" y="130161"/>
                  <a:pt x="366791" y="158583"/>
                </a:cubicBezTo>
                <a:cubicBezTo>
                  <a:pt x="364313" y="185770"/>
                  <a:pt x="374221" y="212957"/>
                  <a:pt x="391557" y="233965"/>
                </a:cubicBezTo>
                <a:cubicBezTo>
                  <a:pt x="410133" y="254973"/>
                  <a:pt x="434899" y="267331"/>
                  <a:pt x="463381" y="269803"/>
                </a:cubicBezTo>
                <a:cubicBezTo>
                  <a:pt x="490625" y="271038"/>
                  <a:pt x="517869" y="262388"/>
                  <a:pt x="538921" y="243851"/>
                </a:cubicBezTo>
                <a:cubicBezTo>
                  <a:pt x="559973" y="226551"/>
                  <a:pt x="572357" y="200599"/>
                  <a:pt x="574833" y="173412"/>
                </a:cubicBezTo>
                <a:cubicBezTo>
                  <a:pt x="578549" y="116567"/>
                  <a:pt x="535207" y="65900"/>
                  <a:pt x="478243" y="62193"/>
                </a:cubicBezTo>
                <a:cubicBezTo>
                  <a:pt x="475765" y="62193"/>
                  <a:pt x="473289" y="62193"/>
                  <a:pt x="470811" y="62193"/>
                </a:cubicBezTo>
                <a:close/>
                <a:moveTo>
                  <a:pt x="479481" y="38714"/>
                </a:moveTo>
                <a:cubicBezTo>
                  <a:pt x="548829" y="43657"/>
                  <a:pt x="603315" y="105445"/>
                  <a:pt x="598363" y="174648"/>
                </a:cubicBezTo>
                <a:cubicBezTo>
                  <a:pt x="595885" y="208014"/>
                  <a:pt x="579787" y="238908"/>
                  <a:pt x="553781" y="262388"/>
                </a:cubicBezTo>
                <a:cubicBezTo>
                  <a:pt x="530253" y="282160"/>
                  <a:pt x="500533" y="293282"/>
                  <a:pt x="470811" y="293282"/>
                </a:cubicBezTo>
                <a:cubicBezTo>
                  <a:pt x="468335" y="293282"/>
                  <a:pt x="464621" y="293282"/>
                  <a:pt x="462143" y="293282"/>
                </a:cubicBezTo>
                <a:cubicBezTo>
                  <a:pt x="427469" y="290811"/>
                  <a:pt x="396511" y="274746"/>
                  <a:pt x="374221" y="250030"/>
                </a:cubicBezTo>
                <a:cubicBezTo>
                  <a:pt x="351931" y="224079"/>
                  <a:pt x="340785" y="190713"/>
                  <a:pt x="343261" y="157347"/>
                </a:cubicBezTo>
                <a:cubicBezTo>
                  <a:pt x="345739" y="122746"/>
                  <a:pt x="360599" y="91852"/>
                  <a:pt x="386605" y="69608"/>
                </a:cubicBezTo>
                <a:cubicBezTo>
                  <a:pt x="412609" y="47364"/>
                  <a:pt x="446045" y="36242"/>
                  <a:pt x="479481" y="38714"/>
                </a:cubicBezTo>
                <a:close/>
                <a:moveTo>
                  <a:pt x="466831" y="24142"/>
                </a:moveTo>
                <a:cubicBezTo>
                  <a:pt x="433433" y="24142"/>
                  <a:pt x="402511" y="36697"/>
                  <a:pt x="376535" y="58040"/>
                </a:cubicBezTo>
                <a:cubicBezTo>
                  <a:pt x="348085" y="83149"/>
                  <a:pt x="330769" y="118301"/>
                  <a:pt x="329533" y="155965"/>
                </a:cubicBezTo>
                <a:cubicBezTo>
                  <a:pt x="325821" y="193628"/>
                  <a:pt x="338191" y="230036"/>
                  <a:pt x="361693" y="258911"/>
                </a:cubicBezTo>
                <a:cubicBezTo>
                  <a:pt x="387667" y="286531"/>
                  <a:pt x="419827" y="304108"/>
                  <a:pt x="458171" y="306619"/>
                </a:cubicBezTo>
                <a:cubicBezTo>
                  <a:pt x="534861" y="312896"/>
                  <a:pt x="601655" y="253890"/>
                  <a:pt x="607839" y="176052"/>
                </a:cubicBezTo>
                <a:cubicBezTo>
                  <a:pt x="612787" y="98214"/>
                  <a:pt x="554651" y="30420"/>
                  <a:pt x="477963" y="25398"/>
                </a:cubicBezTo>
                <a:cubicBezTo>
                  <a:pt x="474251" y="24142"/>
                  <a:pt x="471777" y="24142"/>
                  <a:pt x="466831" y="24142"/>
                </a:cubicBezTo>
                <a:close/>
                <a:moveTo>
                  <a:pt x="479199" y="289"/>
                </a:moveTo>
                <a:cubicBezTo>
                  <a:pt x="569495" y="7822"/>
                  <a:pt x="636289" y="86915"/>
                  <a:pt x="630103" y="177307"/>
                </a:cubicBezTo>
                <a:cubicBezTo>
                  <a:pt x="623919" y="265189"/>
                  <a:pt x="552177" y="331728"/>
                  <a:pt x="468067" y="331728"/>
                </a:cubicBezTo>
                <a:cubicBezTo>
                  <a:pt x="464357" y="331728"/>
                  <a:pt x="460645" y="331728"/>
                  <a:pt x="455697" y="331728"/>
                </a:cubicBezTo>
                <a:cubicBezTo>
                  <a:pt x="412405" y="327961"/>
                  <a:pt x="372825" y="307874"/>
                  <a:pt x="344375" y="273977"/>
                </a:cubicBezTo>
                <a:cubicBezTo>
                  <a:pt x="315927" y="240080"/>
                  <a:pt x="302319" y="198650"/>
                  <a:pt x="304793" y="153454"/>
                </a:cubicBezTo>
                <a:cubicBezTo>
                  <a:pt x="308505" y="109513"/>
                  <a:pt x="328295" y="69339"/>
                  <a:pt x="361693" y="41719"/>
                </a:cubicBezTo>
                <a:cubicBezTo>
                  <a:pt x="393851" y="11588"/>
                  <a:pt x="435907" y="-2222"/>
                  <a:pt x="479199" y="2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1000">
              <a:latin typeface="Montserrat" pitchFamily="2" charset="77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3C50517-CED9-4352-8558-C196AABAD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4399" y="5738234"/>
            <a:ext cx="727177" cy="611938"/>
          </a:xfrm>
          <a:custGeom>
            <a:avLst/>
            <a:gdLst>
              <a:gd name="connsiteX0" fmla="*/ 264379 w 937360"/>
              <a:gd name="connsiteY0" fmla="*/ 512977 h 788812"/>
              <a:gd name="connsiteX1" fmla="*/ 118567 w 937360"/>
              <a:gd name="connsiteY1" fmla="*/ 675233 h 788812"/>
              <a:gd name="connsiteX2" fmla="*/ 152216 w 937360"/>
              <a:gd name="connsiteY2" fmla="*/ 662752 h 788812"/>
              <a:gd name="connsiteX3" fmla="*/ 180880 w 937360"/>
              <a:gd name="connsiteY3" fmla="*/ 664000 h 788812"/>
              <a:gd name="connsiteX4" fmla="*/ 236962 w 937360"/>
              <a:gd name="connsiteY4" fmla="*/ 686466 h 788812"/>
              <a:gd name="connsiteX5" fmla="*/ 249424 w 937360"/>
              <a:gd name="connsiteY5" fmla="*/ 686466 h 788812"/>
              <a:gd name="connsiteX6" fmla="*/ 304260 w 937360"/>
              <a:gd name="connsiteY6" fmla="*/ 664000 h 788812"/>
              <a:gd name="connsiteX7" fmla="*/ 334170 w 937360"/>
              <a:gd name="connsiteY7" fmla="*/ 664000 h 788812"/>
              <a:gd name="connsiteX8" fmla="*/ 389005 w 937360"/>
              <a:gd name="connsiteY8" fmla="*/ 686466 h 788812"/>
              <a:gd name="connsiteX9" fmla="*/ 401468 w 937360"/>
              <a:gd name="connsiteY9" fmla="*/ 686466 h 788812"/>
              <a:gd name="connsiteX10" fmla="*/ 416423 w 937360"/>
              <a:gd name="connsiteY10" fmla="*/ 680225 h 788812"/>
              <a:gd name="connsiteX11" fmla="*/ 396483 w 937360"/>
              <a:gd name="connsiteY11" fmla="*/ 438090 h 788812"/>
              <a:gd name="connsiteX12" fmla="*/ 396483 w 937360"/>
              <a:gd name="connsiteY12" fmla="*/ 610331 h 788812"/>
              <a:gd name="connsiteX13" fmla="*/ 433871 w 937360"/>
              <a:gd name="connsiteY13" fmla="*/ 557910 h 788812"/>
              <a:gd name="connsiteX14" fmla="*/ 433871 w 937360"/>
              <a:gd name="connsiteY14" fmla="*/ 474286 h 788812"/>
              <a:gd name="connsiteX15" fmla="*/ 402714 w 937360"/>
              <a:gd name="connsiteY15" fmla="*/ 438090 h 788812"/>
              <a:gd name="connsiteX16" fmla="*/ 362834 w 937360"/>
              <a:gd name="connsiteY16" fmla="*/ 438090 h 788812"/>
              <a:gd name="connsiteX17" fmla="*/ 332924 w 937360"/>
              <a:gd name="connsiteY17" fmla="*/ 473037 h 788812"/>
              <a:gd name="connsiteX18" fmla="*/ 332924 w 937360"/>
              <a:gd name="connsiteY18" fmla="*/ 552917 h 788812"/>
              <a:gd name="connsiteX19" fmla="*/ 372804 w 937360"/>
              <a:gd name="connsiteY19" fmla="*/ 596601 h 788812"/>
              <a:gd name="connsiteX20" fmla="*/ 372804 w 937360"/>
              <a:gd name="connsiteY20" fmla="*/ 438090 h 788812"/>
              <a:gd name="connsiteX21" fmla="*/ 426393 w 937360"/>
              <a:gd name="connsiteY21" fmla="*/ 398150 h 788812"/>
              <a:gd name="connsiteX22" fmla="*/ 426393 w 937360"/>
              <a:gd name="connsiteY22" fmla="*/ 433098 h 788812"/>
              <a:gd name="connsiteX23" fmla="*/ 445087 w 937360"/>
              <a:gd name="connsiteY23" fmla="*/ 451819 h 788812"/>
              <a:gd name="connsiteX24" fmla="*/ 465027 w 937360"/>
              <a:gd name="connsiteY24" fmla="*/ 433098 h 788812"/>
              <a:gd name="connsiteX25" fmla="*/ 465027 w 937360"/>
              <a:gd name="connsiteY25" fmla="*/ 420616 h 788812"/>
              <a:gd name="connsiteX26" fmla="*/ 340401 w 937360"/>
              <a:gd name="connsiteY26" fmla="*/ 398150 h 788812"/>
              <a:gd name="connsiteX27" fmla="*/ 300521 w 937360"/>
              <a:gd name="connsiteY27" fmla="*/ 420616 h 788812"/>
              <a:gd name="connsiteX28" fmla="*/ 300521 w 937360"/>
              <a:gd name="connsiteY28" fmla="*/ 433098 h 788812"/>
              <a:gd name="connsiteX29" fmla="*/ 320461 w 937360"/>
              <a:gd name="connsiteY29" fmla="*/ 451819 h 788812"/>
              <a:gd name="connsiteX30" fmla="*/ 340401 w 937360"/>
              <a:gd name="connsiteY30" fmla="*/ 433098 h 788812"/>
              <a:gd name="connsiteX31" fmla="*/ 286812 w 937360"/>
              <a:gd name="connsiteY31" fmla="*/ 272090 h 788812"/>
              <a:gd name="connsiteX32" fmla="*/ 239454 w 937360"/>
              <a:gd name="connsiteY32" fmla="*/ 305789 h 788812"/>
              <a:gd name="connsiteX33" fmla="*/ 222007 w 937360"/>
              <a:gd name="connsiteY33" fmla="*/ 335744 h 788812"/>
              <a:gd name="connsiteX34" fmla="*/ 240700 w 937360"/>
              <a:gd name="connsiteY34" fmla="*/ 365699 h 788812"/>
              <a:gd name="connsiteX35" fmla="*/ 240700 w 937360"/>
              <a:gd name="connsiteY35" fmla="*/ 366947 h 788812"/>
              <a:gd name="connsiteX36" fmla="*/ 289305 w 937360"/>
              <a:gd name="connsiteY36" fmla="*/ 398150 h 788812"/>
              <a:gd name="connsiteX37" fmla="*/ 326692 w 937360"/>
              <a:gd name="connsiteY37" fmla="*/ 378180 h 788812"/>
              <a:gd name="connsiteX38" fmla="*/ 276842 w 937360"/>
              <a:gd name="connsiteY38" fmla="*/ 345729 h 788812"/>
              <a:gd name="connsiteX39" fmla="*/ 271857 w 937360"/>
              <a:gd name="connsiteY39" fmla="*/ 335744 h 788812"/>
              <a:gd name="connsiteX40" fmla="*/ 276842 w 937360"/>
              <a:gd name="connsiteY40" fmla="*/ 325759 h 788812"/>
              <a:gd name="connsiteX41" fmla="*/ 293043 w 937360"/>
              <a:gd name="connsiteY41" fmla="*/ 314526 h 788812"/>
              <a:gd name="connsiteX42" fmla="*/ 671906 w 937360"/>
              <a:gd name="connsiteY42" fmla="*/ 262105 h 788812"/>
              <a:gd name="connsiteX43" fmla="*/ 570959 w 937360"/>
              <a:gd name="connsiteY43" fmla="*/ 404391 h 788812"/>
              <a:gd name="connsiteX44" fmla="*/ 574698 w 937360"/>
              <a:gd name="connsiteY44" fmla="*/ 406887 h 788812"/>
              <a:gd name="connsiteX45" fmla="*/ 588407 w 937360"/>
              <a:gd name="connsiteY45" fmla="*/ 406887 h 788812"/>
              <a:gd name="connsiteX46" fmla="*/ 641996 w 937360"/>
              <a:gd name="connsiteY46" fmla="*/ 384421 h 788812"/>
              <a:gd name="connsiteX47" fmla="*/ 673153 w 937360"/>
              <a:gd name="connsiteY47" fmla="*/ 384421 h 788812"/>
              <a:gd name="connsiteX48" fmla="*/ 726742 w 937360"/>
              <a:gd name="connsiteY48" fmla="*/ 406887 h 788812"/>
              <a:gd name="connsiteX49" fmla="*/ 740451 w 937360"/>
              <a:gd name="connsiteY49" fmla="*/ 406887 h 788812"/>
              <a:gd name="connsiteX50" fmla="*/ 766622 w 937360"/>
              <a:gd name="connsiteY50" fmla="*/ 395654 h 788812"/>
              <a:gd name="connsiteX51" fmla="*/ 320461 w 937360"/>
              <a:gd name="connsiteY51" fmla="*/ 252120 h 788812"/>
              <a:gd name="connsiteX52" fmla="*/ 309245 w 937360"/>
              <a:gd name="connsiteY52" fmla="*/ 265850 h 788812"/>
              <a:gd name="connsiteX53" fmla="*/ 321707 w 937360"/>
              <a:gd name="connsiteY53" fmla="*/ 345729 h 788812"/>
              <a:gd name="connsiteX54" fmla="*/ 344140 w 937360"/>
              <a:gd name="connsiteY54" fmla="*/ 361955 h 788812"/>
              <a:gd name="connsiteX55" fmla="*/ 356603 w 937360"/>
              <a:gd name="connsiteY55" fmla="*/ 374436 h 788812"/>
              <a:gd name="connsiteX56" fmla="*/ 356603 w 937360"/>
              <a:gd name="connsiteY56" fmla="*/ 375684 h 788812"/>
              <a:gd name="connsiteX57" fmla="*/ 357849 w 937360"/>
              <a:gd name="connsiteY57" fmla="*/ 375684 h 788812"/>
              <a:gd name="connsiteX58" fmla="*/ 362834 w 937360"/>
              <a:gd name="connsiteY58" fmla="*/ 396902 h 788812"/>
              <a:gd name="connsiteX59" fmla="*/ 362834 w 937360"/>
              <a:gd name="connsiteY59" fmla="*/ 414376 h 788812"/>
              <a:gd name="connsiteX60" fmla="*/ 401468 w 937360"/>
              <a:gd name="connsiteY60" fmla="*/ 414376 h 788812"/>
              <a:gd name="connsiteX61" fmla="*/ 401468 w 937360"/>
              <a:gd name="connsiteY61" fmla="*/ 396902 h 788812"/>
              <a:gd name="connsiteX62" fmla="*/ 407699 w 937360"/>
              <a:gd name="connsiteY62" fmla="*/ 375684 h 788812"/>
              <a:gd name="connsiteX63" fmla="*/ 407699 w 937360"/>
              <a:gd name="connsiteY63" fmla="*/ 374436 h 788812"/>
              <a:gd name="connsiteX64" fmla="*/ 420162 w 937360"/>
              <a:gd name="connsiteY64" fmla="*/ 361955 h 788812"/>
              <a:gd name="connsiteX65" fmla="*/ 461288 w 937360"/>
              <a:gd name="connsiteY65" fmla="*/ 334496 h 788812"/>
              <a:gd name="connsiteX66" fmla="*/ 437609 w 937360"/>
              <a:gd name="connsiteY66" fmla="*/ 318271 h 788812"/>
              <a:gd name="connsiteX67" fmla="*/ 433871 w 937360"/>
              <a:gd name="connsiteY67" fmla="*/ 302045 h 788812"/>
              <a:gd name="connsiteX68" fmla="*/ 451318 w 937360"/>
              <a:gd name="connsiteY68" fmla="*/ 298301 h 788812"/>
              <a:gd name="connsiteX69" fmla="*/ 488706 w 937360"/>
              <a:gd name="connsiteY69" fmla="*/ 325759 h 788812"/>
              <a:gd name="connsiteX70" fmla="*/ 493691 w 937360"/>
              <a:gd name="connsiteY70" fmla="*/ 335744 h 788812"/>
              <a:gd name="connsiteX71" fmla="*/ 488706 w 937360"/>
              <a:gd name="connsiteY71" fmla="*/ 345729 h 788812"/>
              <a:gd name="connsiteX72" fmla="*/ 437609 w 937360"/>
              <a:gd name="connsiteY72" fmla="*/ 378180 h 788812"/>
              <a:gd name="connsiteX73" fmla="*/ 476244 w 937360"/>
              <a:gd name="connsiteY73" fmla="*/ 398150 h 788812"/>
              <a:gd name="connsiteX74" fmla="*/ 523601 w 937360"/>
              <a:gd name="connsiteY74" fmla="*/ 366947 h 788812"/>
              <a:gd name="connsiteX75" fmla="*/ 524848 w 937360"/>
              <a:gd name="connsiteY75" fmla="*/ 365699 h 788812"/>
              <a:gd name="connsiteX76" fmla="*/ 543542 w 937360"/>
              <a:gd name="connsiteY76" fmla="*/ 335744 h 788812"/>
              <a:gd name="connsiteX77" fmla="*/ 526094 w 937360"/>
              <a:gd name="connsiteY77" fmla="*/ 305789 h 788812"/>
              <a:gd name="connsiteX78" fmla="*/ 455057 w 937360"/>
              <a:gd name="connsiteY78" fmla="*/ 254616 h 788812"/>
              <a:gd name="connsiteX79" fmla="*/ 441348 w 937360"/>
              <a:gd name="connsiteY79" fmla="*/ 252120 h 788812"/>
              <a:gd name="connsiteX80" fmla="*/ 392744 w 937360"/>
              <a:gd name="connsiteY80" fmla="*/ 252120 h 788812"/>
              <a:gd name="connsiteX81" fmla="*/ 403960 w 937360"/>
              <a:gd name="connsiteY81" fmla="*/ 341985 h 788812"/>
              <a:gd name="connsiteX82" fmla="*/ 398975 w 937360"/>
              <a:gd name="connsiteY82" fmla="*/ 355714 h 788812"/>
              <a:gd name="connsiteX83" fmla="*/ 385267 w 937360"/>
              <a:gd name="connsiteY83" fmla="*/ 370692 h 788812"/>
              <a:gd name="connsiteX84" fmla="*/ 374050 w 937360"/>
              <a:gd name="connsiteY84" fmla="*/ 370692 h 788812"/>
              <a:gd name="connsiteX85" fmla="*/ 360341 w 937360"/>
              <a:gd name="connsiteY85" fmla="*/ 355714 h 788812"/>
              <a:gd name="connsiteX86" fmla="*/ 355356 w 937360"/>
              <a:gd name="connsiteY86" fmla="*/ 341985 h 788812"/>
              <a:gd name="connsiteX87" fmla="*/ 366573 w 937360"/>
              <a:gd name="connsiteY87" fmla="*/ 252120 h 788812"/>
              <a:gd name="connsiteX88" fmla="*/ 324200 w 937360"/>
              <a:gd name="connsiteY88" fmla="*/ 252120 h 788812"/>
              <a:gd name="connsiteX89" fmla="*/ 320461 w 937360"/>
              <a:gd name="connsiteY89" fmla="*/ 252120 h 788812"/>
              <a:gd name="connsiteX90" fmla="*/ 382368 w 937360"/>
              <a:gd name="connsiteY90" fmla="*/ 124276 h 788812"/>
              <a:gd name="connsiteX91" fmla="*/ 351839 w 937360"/>
              <a:gd name="connsiteY91" fmla="*/ 155979 h 788812"/>
              <a:gd name="connsiteX92" fmla="*/ 382368 w 937360"/>
              <a:gd name="connsiteY92" fmla="*/ 187683 h 788812"/>
              <a:gd name="connsiteX93" fmla="*/ 414118 w 937360"/>
              <a:gd name="connsiteY93" fmla="*/ 155979 h 788812"/>
              <a:gd name="connsiteX94" fmla="*/ 382368 w 937360"/>
              <a:gd name="connsiteY94" fmla="*/ 124276 h 788812"/>
              <a:gd name="connsiteX95" fmla="*/ 382368 w 937360"/>
              <a:gd name="connsiteY95" fmla="*/ 98913 h 788812"/>
              <a:gd name="connsiteX96" fmla="*/ 437320 w 937360"/>
              <a:gd name="connsiteY96" fmla="*/ 155979 h 788812"/>
              <a:gd name="connsiteX97" fmla="*/ 382368 w 937360"/>
              <a:gd name="connsiteY97" fmla="*/ 213046 h 788812"/>
              <a:gd name="connsiteX98" fmla="*/ 328637 w 937360"/>
              <a:gd name="connsiteY98" fmla="*/ 155979 h 788812"/>
              <a:gd name="connsiteX99" fmla="*/ 382368 w 937360"/>
              <a:gd name="connsiteY99" fmla="*/ 98913 h 788812"/>
              <a:gd name="connsiteX100" fmla="*/ 836413 w 937360"/>
              <a:gd name="connsiteY100" fmla="*/ 74887 h 788812"/>
              <a:gd name="connsiteX101" fmla="*/ 836413 w 937360"/>
              <a:gd name="connsiteY101" fmla="*/ 113579 h 788812"/>
              <a:gd name="connsiteX102" fmla="*/ 836413 w 937360"/>
              <a:gd name="connsiteY102" fmla="*/ 116075 h 788812"/>
              <a:gd name="connsiteX103" fmla="*/ 835166 w 937360"/>
              <a:gd name="connsiteY103" fmla="*/ 119820 h 788812"/>
              <a:gd name="connsiteX104" fmla="*/ 833920 w 937360"/>
              <a:gd name="connsiteY104" fmla="*/ 119820 h 788812"/>
              <a:gd name="connsiteX105" fmla="*/ 832674 w 937360"/>
              <a:gd name="connsiteY105" fmla="*/ 122316 h 788812"/>
              <a:gd name="connsiteX106" fmla="*/ 802764 w 937360"/>
              <a:gd name="connsiteY106" fmla="*/ 152271 h 788812"/>
              <a:gd name="connsiteX107" fmla="*/ 913681 w 937360"/>
              <a:gd name="connsiteY107" fmla="*/ 152271 h 788812"/>
              <a:gd name="connsiteX108" fmla="*/ 913681 w 937360"/>
              <a:gd name="connsiteY108" fmla="*/ 74887 h 788812"/>
              <a:gd name="connsiteX109" fmla="*/ 683123 w 937360"/>
              <a:gd name="connsiteY109" fmla="*/ 23714 h 788812"/>
              <a:gd name="connsiteX110" fmla="*/ 683123 w 937360"/>
              <a:gd name="connsiteY110" fmla="*/ 102346 h 788812"/>
              <a:gd name="connsiteX111" fmla="*/ 772853 w 937360"/>
              <a:gd name="connsiteY111" fmla="*/ 102346 h 788812"/>
              <a:gd name="connsiteX112" fmla="*/ 812734 w 937360"/>
              <a:gd name="connsiteY112" fmla="*/ 102346 h 788812"/>
              <a:gd name="connsiteX113" fmla="*/ 812734 w 937360"/>
              <a:gd name="connsiteY113" fmla="*/ 23714 h 788812"/>
              <a:gd name="connsiteX114" fmla="*/ 671906 w 937360"/>
              <a:gd name="connsiteY114" fmla="*/ 0 h 788812"/>
              <a:gd name="connsiteX115" fmla="*/ 823950 w 937360"/>
              <a:gd name="connsiteY115" fmla="*/ 0 h 788812"/>
              <a:gd name="connsiteX116" fmla="*/ 836413 w 937360"/>
              <a:gd name="connsiteY116" fmla="*/ 12481 h 788812"/>
              <a:gd name="connsiteX117" fmla="*/ 836413 w 937360"/>
              <a:gd name="connsiteY117" fmla="*/ 51173 h 788812"/>
              <a:gd name="connsiteX118" fmla="*/ 926143 w 937360"/>
              <a:gd name="connsiteY118" fmla="*/ 51173 h 788812"/>
              <a:gd name="connsiteX119" fmla="*/ 937360 w 937360"/>
              <a:gd name="connsiteY119" fmla="*/ 62406 h 788812"/>
              <a:gd name="connsiteX120" fmla="*/ 937360 w 937360"/>
              <a:gd name="connsiteY120" fmla="*/ 164752 h 788812"/>
              <a:gd name="connsiteX121" fmla="*/ 926143 w 937360"/>
              <a:gd name="connsiteY121" fmla="*/ 175985 h 788812"/>
              <a:gd name="connsiteX122" fmla="*/ 772853 w 937360"/>
              <a:gd name="connsiteY122" fmla="*/ 175985 h 788812"/>
              <a:gd name="connsiteX123" fmla="*/ 771607 w 937360"/>
              <a:gd name="connsiteY123" fmla="*/ 175985 h 788812"/>
              <a:gd name="connsiteX124" fmla="*/ 770361 w 937360"/>
              <a:gd name="connsiteY124" fmla="*/ 175985 h 788812"/>
              <a:gd name="connsiteX125" fmla="*/ 769115 w 937360"/>
              <a:gd name="connsiteY125" fmla="*/ 175985 h 788812"/>
              <a:gd name="connsiteX126" fmla="*/ 765376 w 937360"/>
              <a:gd name="connsiteY126" fmla="*/ 174737 h 788812"/>
              <a:gd name="connsiteX127" fmla="*/ 765376 w 937360"/>
              <a:gd name="connsiteY127" fmla="*/ 173489 h 788812"/>
              <a:gd name="connsiteX128" fmla="*/ 764130 w 937360"/>
              <a:gd name="connsiteY128" fmla="*/ 170992 h 788812"/>
              <a:gd name="connsiteX129" fmla="*/ 761637 w 937360"/>
              <a:gd name="connsiteY129" fmla="*/ 168496 h 788812"/>
              <a:gd name="connsiteX130" fmla="*/ 761637 w 937360"/>
              <a:gd name="connsiteY130" fmla="*/ 164752 h 788812"/>
              <a:gd name="connsiteX131" fmla="*/ 761637 w 937360"/>
              <a:gd name="connsiteY131" fmla="*/ 126060 h 788812"/>
              <a:gd name="connsiteX132" fmla="*/ 683123 w 937360"/>
              <a:gd name="connsiteY132" fmla="*/ 126060 h 788812"/>
              <a:gd name="connsiteX133" fmla="*/ 683123 w 937360"/>
              <a:gd name="connsiteY133" fmla="*/ 237143 h 788812"/>
              <a:gd name="connsiteX134" fmla="*/ 914927 w 937360"/>
              <a:gd name="connsiteY134" fmla="*/ 565398 h 788812"/>
              <a:gd name="connsiteX135" fmla="*/ 912435 w 937360"/>
              <a:gd name="connsiteY135" fmla="*/ 581624 h 788812"/>
              <a:gd name="connsiteX136" fmla="*/ 894987 w 937360"/>
              <a:gd name="connsiteY136" fmla="*/ 579128 h 788812"/>
              <a:gd name="connsiteX137" fmla="*/ 780331 w 937360"/>
              <a:gd name="connsiteY137" fmla="*/ 415624 h 788812"/>
              <a:gd name="connsiteX138" fmla="*/ 750421 w 937360"/>
              <a:gd name="connsiteY138" fmla="*/ 428105 h 788812"/>
              <a:gd name="connsiteX139" fmla="*/ 734219 w 937360"/>
              <a:gd name="connsiteY139" fmla="*/ 431849 h 788812"/>
              <a:gd name="connsiteX140" fmla="*/ 718018 w 937360"/>
              <a:gd name="connsiteY140" fmla="*/ 428105 h 788812"/>
              <a:gd name="connsiteX141" fmla="*/ 664429 w 937360"/>
              <a:gd name="connsiteY141" fmla="*/ 406887 h 788812"/>
              <a:gd name="connsiteX142" fmla="*/ 650720 w 937360"/>
              <a:gd name="connsiteY142" fmla="*/ 406887 h 788812"/>
              <a:gd name="connsiteX143" fmla="*/ 597131 w 937360"/>
              <a:gd name="connsiteY143" fmla="*/ 428105 h 788812"/>
              <a:gd name="connsiteX144" fmla="*/ 564728 w 937360"/>
              <a:gd name="connsiteY144" fmla="*/ 428105 h 788812"/>
              <a:gd name="connsiteX145" fmla="*/ 556004 w 937360"/>
              <a:gd name="connsiteY145" fmla="*/ 425609 h 788812"/>
              <a:gd name="connsiteX146" fmla="*/ 407699 w 937360"/>
              <a:gd name="connsiteY146" fmla="*/ 635293 h 788812"/>
              <a:gd name="connsiteX147" fmla="*/ 528587 w 937360"/>
              <a:gd name="connsiteY147" fmla="*/ 768842 h 788812"/>
              <a:gd name="connsiteX148" fmla="*/ 527340 w 937360"/>
              <a:gd name="connsiteY148" fmla="*/ 785067 h 788812"/>
              <a:gd name="connsiteX149" fmla="*/ 519863 w 937360"/>
              <a:gd name="connsiteY149" fmla="*/ 788812 h 788812"/>
              <a:gd name="connsiteX150" fmla="*/ 511139 w 937360"/>
              <a:gd name="connsiteY150" fmla="*/ 783819 h 788812"/>
              <a:gd name="connsiteX151" fmla="*/ 433871 w 937360"/>
              <a:gd name="connsiteY151" fmla="*/ 698947 h 788812"/>
              <a:gd name="connsiteX152" fmla="*/ 410192 w 937360"/>
              <a:gd name="connsiteY152" fmla="*/ 708932 h 788812"/>
              <a:gd name="connsiteX153" fmla="*/ 380282 w 937360"/>
              <a:gd name="connsiteY153" fmla="*/ 708932 h 788812"/>
              <a:gd name="connsiteX154" fmla="*/ 325446 w 937360"/>
              <a:gd name="connsiteY154" fmla="*/ 686466 h 788812"/>
              <a:gd name="connsiteX155" fmla="*/ 312983 w 937360"/>
              <a:gd name="connsiteY155" fmla="*/ 686466 h 788812"/>
              <a:gd name="connsiteX156" fmla="*/ 258148 w 937360"/>
              <a:gd name="connsiteY156" fmla="*/ 708932 h 788812"/>
              <a:gd name="connsiteX157" fmla="*/ 228238 w 937360"/>
              <a:gd name="connsiteY157" fmla="*/ 708932 h 788812"/>
              <a:gd name="connsiteX158" fmla="*/ 172156 w 937360"/>
              <a:gd name="connsiteY158" fmla="*/ 685218 h 788812"/>
              <a:gd name="connsiteX159" fmla="*/ 160940 w 937360"/>
              <a:gd name="connsiteY159" fmla="*/ 685218 h 788812"/>
              <a:gd name="connsiteX160" fmla="*/ 84918 w 937360"/>
              <a:gd name="connsiteY160" fmla="*/ 712676 h 788812"/>
              <a:gd name="connsiteX161" fmla="*/ 20112 w 937360"/>
              <a:gd name="connsiteY161" fmla="*/ 783819 h 788812"/>
              <a:gd name="connsiteX162" fmla="*/ 3911 w 937360"/>
              <a:gd name="connsiteY162" fmla="*/ 785067 h 788812"/>
              <a:gd name="connsiteX163" fmla="*/ 2665 w 937360"/>
              <a:gd name="connsiteY163" fmla="*/ 768842 h 788812"/>
              <a:gd name="connsiteX164" fmla="*/ 256902 w 937360"/>
              <a:gd name="connsiteY164" fmla="*/ 488015 h 788812"/>
              <a:gd name="connsiteX165" fmla="*/ 274349 w 937360"/>
              <a:gd name="connsiteY165" fmla="*/ 488015 h 788812"/>
              <a:gd name="connsiteX166" fmla="*/ 309245 w 937360"/>
              <a:gd name="connsiteY166" fmla="*/ 526707 h 788812"/>
              <a:gd name="connsiteX167" fmla="*/ 309245 w 937360"/>
              <a:gd name="connsiteY167" fmla="*/ 474286 h 788812"/>
              <a:gd name="connsiteX168" fmla="*/ 276842 w 937360"/>
              <a:gd name="connsiteY168" fmla="*/ 433098 h 788812"/>
              <a:gd name="connsiteX169" fmla="*/ 276842 w 937360"/>
              <a:gd name="connsiteY169" fmla="*/ 418120 h 788812"/>
              <a:gd name="connsiteX170" fmla="*/ 228238 w 937360"/>
              <a:gd name="connsiteY170" fmla="*/ 386917 h 788812"/>
              <a:gd name="connsiteX171" fmla="*/ 198328 w 937360"/>
              <a:gd name="connsiteY171" fmla="*/ 336992 h 788812"/>
              <a:gd name="connsiteX172" fmla="*/ 225745 w 937360"/>
              <a:gd name="connsiteY172" fmla="*/ 285819 h 788812"/>
              <a:gd name="connsiteX173" fmla="*/ 296782 w 937360"/>
              <a:gd name="connsiteY173" fmla="*/ 235895 h 788812"/>
              <a:gd name="connsiteX174" fmla="*/ 314230 w 937360"/>
              <a:gd name="connsiteY174" fmla="*/ 228406 h 788812"/>
              <a:gd name="connsiteX175" fmla="*/ 320461 w 937360"/>
              <a:gd name="connsiteY175" fmla="*/ 228406 h 788812"/>
              <a:gd name="connsiteX176" fmla="*/ 322954 w 937360"/>
              <a:gd name="connsiteY176" fmla="*/ 227158 h 788812"/>
              <a:gd name="connsiteX177" fmla="*/ 324200 w 937360"/>
              <a:gd name="connsiteY177" fmla="*/ 227158 h 788812"/>
              <a:gd name="connsiteX178" fmla="*/ 342894 w 937360"/>
              <a:gd name="connsiteY178" fmla="*/ 227158 h 788812"/>
              <a:gd name="connsiteX179" fmla="*/ 345386 w 937360"/>
              <a:gd name="connsiteY179" fmla="*/ 227158 h 788812"/>
              <a:gd name="connsiteX180" fmla="*/ 420162 w 937360"/>
              <a:gd name="connsiteY180" fmla="*/ 227158 h 788812"/>
              <a:gd name="connsiteX181" fmla="*/ 422654 w 937360"/>
              <a:gd name="connsiteY181" fmla="*/ 227158 h 788812"/>
              <a:gd name="connsiteX182" fmla="*/ 441348 w 937360"/>
              <a:gd name="connsiteY182" fmla="*/ 227158 h 788812"/>
              <a:gd name="connsiteX183" fmla="*/ 442595 w 937360"/>
              <a:gd name="connsiteY183" fmla="*/ 227158 h 788812"/>
              <a:gd name="connsiteX184" fmla="*/ 445087 w 937360"/>
              <a:gd name="connsiteY184" fmla="*/ 228406 h 788812"/>
              <a:gd name="connsiteX185" fmla="*/ 467520 w 937360"/>
              <a:gd name="connsiteY185" fmla="*/ 235895 h 788812"/>
              <a:gd name="connsiteX186" fmla="*/ 539803 w 937360"/>
              <a:gd name="connsiteY186" fmla="*/ 285819 h 788812"/>
              <a:gd name="connsiteX187" fmla="*/ 567221 w 937360"/>
              <a:gd name="connsiteY187" fmla="*/ 336992 h 788812"/>
              <a:gd name="connsiteX188" fmla="*/ 537310 w 937360"/>
              <a:gd name="connsiteY188" fmla="*/ 386917 h 788812"/>
              <a:gd name="connsiteX189" fmla="*/ 488706 w 937360"/>
              <a:gd name="connsiteY189" fmla="*/ 418120 h 788812"/>
              <a:gd name="connsiteX190" fmla="*/ 488706 w 937360"/>
              <a:gd name="connsiteY190" fmla="*/ 433098 h 788812"/>
              <a:gd name="connsiteX191" fmla="*/ 457550 w 937360"/>
              <a:gd name="connsiteY191" fmla="*/ 474286 h 788812"/>
              <a:gd name="connsiteX192" fmla="*/ 457550 w 937360"/>
              <a:gd name="connsiteY192" fmla="*/ 524210 h 788812"/>
              <a:gd name="connsiteX193" fmla="*/ 659444 w 937360"/>
              <a:gd name="connsiteY193" fmla="*/ 237143 h 788812"/>
              <a:gd name="connsiteX194" fmla="*/ 659444 w 937360"/>
              <a:gd name="connsiteY194" fmla="*/ 113579 h 788812"/>
              <a:gd name="connsiteX195" fmla="*/ 659444 w 937360"/>
              <a:gd name="connsiteY195" fmla="*/ 12481 h 788812"/>
              <a:gd name="connsiteX196" fmla="*/ 671906 w 937360"/>
              <a:gd name="connsiteY196" fmla="*/ 0 h 788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937360" h="788812">
                <a:moveTo>
                  <a:pt x="264379" y="512977"/>
                </a:moveTo>
                <a:lnTo>
                  <a:pt x="118567" y="675233"/>
                </a:lnTo>
                <a:lnTo>
                  <a:pt x="152216" y="662752"/>
                </a:lnTo>
                <a:cubicBezTo>
                  <a:pt x="162186" y="660255"/>
                  <a:pt x="172156" y="660255"/>
                  <a:pt x="180880" y="664000"/>
                </a:cubicBezTo>
                <a:lnTo>
                  <a:pt x="236962" y="686466"/>
                </a:lnTo>
                <a:cubicBezTo>
                  <a:pt x="240700" y="688962"/>
                  <a:pt x="245685" y="688962"/>
                  <a:pt x="249424" y="686466"/>
                </a:cubicBezTo>
                <a:lnTo>
                  <a:pt x="304260" y="664000"/>
                </a:lnTo>
                <a:cubicBezTo>
                  <a:pt x="314230" y="660255"/>
                  <a:pt x="325446" y="660255"/>
                  <a:pt x="334170" y="664000"/>
                </a:cubicBezTo>
                <a:lnTo>
                  <a:pt x="389005" y="686466"/>
                </a:lnTo>
                <a:cubicBezTo>
                  <a:pt x="392744" y="688962"/>
                  <a:pt x="397729" y="688962"/>
                  <a:pt x="401468" y="686466"/>
                </a:cubicBezTo>
                <a:lnTo>
                  <a:pt x="416423" y="680225"/>
                </a:lnTo>
                <a:close/>
                <a:moveTo>
                  <a:pt x="396483" y="438090"/>
                </a:moveTo>
                <a:lnTo>
                  <a:pt x="396483" y="610331"/>
                </a:lnTo>
                <a:lnTo>
                  <a:pt x="433871" y="557910"/>
                </a:lnTo>
                <a:lnTo>
                  <a:pt x="433871" y="474286"/>
                </a:lnTo>
                <a:cubicBezTo>
                  <a:pt x="416423" y="469293"/>
                  <a:pt x="403960" y="455564"/>
                  <a:pt x="402714" y="438090"/>
                </a:cubicBezTo>
                <a:close/>
                <a:moveTo>
                  <a:pt x="362834" y="438090"/>
                </a:moveTo>
                <a:cubicBezTo>
                  <a:pt x="361588" y="455564"/>
                  <a:pt x="349125" y="469293"/>
                  <a:pt x="332924" y="473037"/>
                </a:cubicBezTo>
                <a:lnTo>
                  <a:pt x="332924" y="552917"/>
                </a:lnTo>
                <a:lnTo>
                  <a:pt x="372804" y="596601"/>
                </a:lnTo>
                <a:lnTo>
                  <a:pt x="372804" y="438090"/>
                </a:lnTo>
                <a:close/>
                <a:moveTo>
                  <a:pt x="426393" y="398150"/>
                </a:moveTo>
                <a:lnTo>
                  <a:pt x="426393" y="433098"/>
                </a:lnTo>
                <a:cubicBezTo>
                  <a:pt x="426393" y="444331"/>
                  <a:pt x="433871" y="451819"/>
                  <a:pt x="445087" y="451819"/>
                </a:cubicBezTo>
                <a:cubicBezTo>
                  <a:pt x="456303" y="451819"/>
                  <a:pt x="465027" y="444331"/>
                  <a:pt x="465027" y="433098"/>
                </a:cubicBezTo>
                <a:lnTo>
                  <a:pt x="465027" y="420616"/>
                </a:lnTo>
                <a:close/>
                <a:moveTo>
                  <a:pt x="340401" y="398150"/>
                </a:moveTo>
                <a:lnTo>
                  <a:pt x="300521" y="420616"/>
                </a:lnTo>
                <a:lnTo>
                  <a:pt x="300521" y="433098"/>
                </a:lnTo>
                <a:cubicBezTo>
                  <a:pt x="300521" y="444331"/>
                  <a:pt x="307998" y="451819"/>
                  <a:pt x="320461" y="451819"/>
                </a:cubicBezTo>
                <a:cubicBezTo>
                  <a:pt x="330431" y="451819"/>
                  <a:pt x="340401" y="444331"/>
                  <a:pt x="340401" y="433098"/>
                </a:cubicBezTo>
                <a:close/>
                <a:moveTo>
                  <a:pt x="286812" y="272090"/>
                </a:moveTo>
                <a:lnTo>
                  <a:pt x="239454" y="305789"/>
                </a:lnTo>
                <a:cubicBezTo>
                  <a:pt x="228238" y="312030"/>
                  <a:pt x="222007" y="324511"/>
                  <a:pt x="222007" y="335744"/>
                </a:cubicBezTo>
                <a:cubicBezTo>
                  <a:pt x="222007" y="348225"/>
                  <a:pt x="229484" y="359459"/>
                  <a:pt x="240700" y="365699"/>
                </a:cubicBezTo>
                <a:lnTo>
                  <a:pt x="240700" y="366947"/>
                </a:lnTo>
                <a:lnTo>
                  <a:pt x="289305" y="398150"/>
                </a:lnTo>
                <a:lnTo>
                  <a:pt x="326692" y="378180"/>
                </a:lnTo>
                <a:lnTo>
                  <a:pt x="276842" y="345729"/>
                </a:lnTo>
                <a:cubicBezTo>
                  <a:pt x="273103" y="343233"/>
                  <a:pt x="271857" y="339489"/>
                  <a:pt x="271857" y="335744"/>
                </a:cubicBezTo>
                <a:cubicBezTo>
                  <a:pt x="271857" y="332000"/>
                  <a:pt x="273103" y="328256"/>
                  <a:pt x="276842" y="325759"/>
                </a:cubicBezTo>
                <a:lnTo>
                  <a:pt x="293043" y="314526"/>
                </a:lnTo>
                <a:close/>
                <a:moveTo>
                  <a:pt x="671906" y="262105"/>
                </a:moveTo>
                <a:lnTo>
                  <a:pt x="570959" y="404391"/>
                </a:lnTo>
                <a:lnTo>
                  <a:pt x="574698" y="406887"/>
                </a:lnTo>
                <a:cubicBezTo>
                  <a:pt x="578437" y="409383"/>
                  <a:pt x="583422" y="409383"/>
                  <a:pt x="588407" y="406887"/>
                </a:cubicBezTo>
                <a:lnTo>
                  <a:pt x="641996" y="384421"/>
                </a:lnTo>
                <a:cubicBezTo>
                  <a:pt x="650720" y="380677"/>
                  <a:pt x="663183" y="380677"/>
                  <a:pt x="673153" y="384421"/>
                </a:cubicBezTo>
                <a:lnTo>
                  <a:pt x="726742" y="406887"/>
                </a:lnTo>
                <a:cubicBezTo>
                  <a:pt x="731727" y="409383"/>
                  <a:pt x="735466" y="409383"/>
                  <a:pt x="740451" y="406887"/>
                </a:cubicBezTo>
                <a:lnTo>
                  <a:pt x="766622" y="395654"/>
                </a:lnTo>
                <a:close/>
                <a:moveTo>
                  <a:pt x="320461" y="252120"/>
                </a:moveTo>
                <a:cubicBezTo>
                  <a:pt x="314230" y="253368"/>
                  <a:pt x="310491" y="258361"/>
                  <a:pt x="309245" y="265850"/>
                </a:cubicBezTo>
                <a:lnTo>
                  <a:pt x="321707" y="345729"/>
                </a:lnTo>
                <a:lnTo>
                  <a:pt x="344140" y="361955"/>
                </a:lnTo>
                <a:cubicBezTo>
                  <a:pt x="349125" y="365699"/>
                  <a:pt x="354110" y="369443"/>
                  <a:pt x="356603" y="374436"/>
                </a:cubicBezTo>
                <a:cubicBezTo>
                  <a:pt x="356603" y="374436"/>
                  <a:pt x="356603" y="374436"/>
                  <a:pt x="356603" y="375684"/>
                </a:cubicBezTo>
                <a:lnTo>
                  <a:pt x="357849" y="375684"/>
                </a:lnTo>
                <a:cubicBezTo>
                  <a:pt x="361588" y="381925"/>
                  <a:pt x="362834" y="389413"/>
                  <a:pt x="362834" y="396902"/>
                </a:cubicBezTo>
                <a:lnTo>
                  <a:pt x="362834" y="414376"/>
                </a:lnTo>
                <a:lnTo>
                  <a:pt x="401468" y="414376"/>
                </a:lnTo>
                <a:lnTo>
                  <a:pt x="401468" y="396902"/>
                </a:lnTo>
                <a:cubicBezTo>
                  <a:pt x="401468" y="389413"/>
                  <a:pt x="403960" y="381925"/>
                  <a:pt x="407699" y="375684"/>
                </a:cubicBezTo>
                <a:cubicBezTo>
                  <a:pt x="407699" y="374436"/>
                  <a:pt x="407699" y="374436"/>
                  <a:pt x="407699" y="374436"/>
                </a:cubicBezTo>
                <a:cubicBezTo>
                  <a:pt x="411438" y="369443"/>
                  <a:pt x="415177" y="365699"/>
                  <a:pt x="420162" y="361955"/>
                </a:cubicBezTo>
                <a:lnTo>
                  <a:pt x="461288" y="334496"/>
                </a:lnTo>
                <a:lnTo>
                  <a:pt x="437609" y="318271"/>
                </a:lnTo>
                <a:cubicBezTo>
                  <a:pt x="432624" y="314526"/>
                  <a:pt x="430132" y="307038"/>
                  <a:pt x="433871" y="302045"/>
                </a:cubicBezTo>
                <a:cubicBezTo>
                  <a:pt x="437609" y="295804"/>
                  <a:pt x="445087" y="294556"/>
                  <a:pt x="451318" y="298301"/>
                </a:cubicBezTo>
                <a:lnTo>
                  <a:pt x="488706" y="325759"/>
                </a:lnTo>
                <a:cubicBezTo>
                  <a:pt x="491199" y="328256"/>
                  <a:pt x="493691" y="332000"/>
                  <a:pt x="493691" y="335744"/>
                </a:cubicBezTo>
                <a:cubicBezTo>
                  <a:pt x="493691" y="339489"/>
                  <a:pt x="491199" y="343233"/>
                  <a:pt x="488706" y="345729"/>
                </a:cubicBezTo>
                <a:lnTo>
                  <a:pt x="437609" y="378180"/>
                </a:lnTo>
                <a:lnTo>
                  <a:pt x="476244" y="398150"/>
                </a:lnTo>
                <a:lnTo>
                  <a:pt x="523601" y="366947"/>
                </a:lnTo>
                <a:lnTo>
                  <a:pt x="524848" y="365699"/>
                </a:lnTo>
                <a:cubicBezTo>
                  <a:pt x="536064" y="359459"/>
                  <a:pt x="542295" y="348225"/>
                  <a:pt x="543542" y="335744"/>
                </a:cubicBezTo>
                <a:cubicBezTo>
                  <a:pt x="543542" y="324511"/>
                  <a:pt x="537310" y="312030"/>
                  <a:pt x="526094" y="305789"/>
                </a:cubicBezTo>
                <a:lnTo>
                  <a:pt x="455057" y="254616"/>
                </a:lnTo>
                <a:cubicBezTo>
                  <a:pt x="451318" y="253368"/>
                  <a:pt x="446333" y="252120"/>
                  <a:pt x="441348" y="252120"/>
                </a:cubicBezTo>
                <a:lnTo>
                  <a:pt x="392744" y="252120"/>
                </a:lnTo>
                <a:lnTo>
                  <a:pt x="403960" y="341985"/>
                </a:lnTo>
                <a:cubicBezTo>
                  <a:pt x="405207" y="346977"/>
                  <a:pt x="402714" y="351970"/>
                  <a:pt x="398975" y="355714"/>
                </a:cubicBezTo>
                <a:lnTo>
                  <a:pt x="385267" y="370692"/>
                </a:lnTo>
                <a:cubicBezTo>
                  <a:pt x="382774" y="373188"/>
                  <a:pt x="377789" y="373188"/>
                  <a:pt x="374050" y="370692"/>
                </a:cubicBezTo>
                <a:lnTo>
                  <a:pt x="360341" y="355714"/>
                </a:lnTo>
                <a:cubicBezTo>
                  <a:pt x="356603" y="351970"/>
                  <a:pt x="355356" y="346977"/>
                  <a:pt x="355356" y="341985"/>
                </a:cubicBezTo>
                <a:lnTo>
                  <a:pt x="366573" y="252120"/>
                </a:lnTo>
                <a:lnTo>
                  <a:pt x="324200" y="252120"/>
                </a:lnTo>
                <a:cubicBezTo>
                  <a:pt x="322954" y="252120"/>
                  <a:pt x="321707" y="252120"/>
                  <a:pt x="320461" y="252120"/>
                </a:cubicBezTo>
                <a:close/>
                <a:moveTo>
                  <a:pt x="382368" y="124276"/>
                </a:moveTo>
                <a:cubicBezTo>
                  <a:pt x="365272" y="124276"/>
                  <a:pt x="351839" y="138225"/>
                  <a:pt x="351839" y="155979"/>
                </a:cubicBezTo>
                <a:cubicBezTo>
                  <a:pt x="351839" y="173733"/>
                  <a:pt x="365272" y="187683"/>
                  <a:pt x="382368" y="187683"/>
                </a:cubicBezTo>
                <a:cubicBezTo>
                  <a:pt x="399464" y="187683"/>
                  <a:pt x="414118" y="173733"/>
                  <a:pt x="414118" y="155979"/>
                </a:cubicBezTo>
                <a:cubicBezTo>
                  <a:pt x="414118" y="138225"/>
                  <a:pt x="399464" y="124276"/>
                  <a:pt x="382368" y="124276"/>
                </a:cubicBezTo>
                <a:close/>
                <a:moveTo>
                  <a:pt x="382368" y="98913"/>
                </a:moveTo>
                <a:cubicBezTo>
                  <a:pt x="412897" y="98913"/>
                  <a:pt x="437320" y="124276"/>
                  <a:pt x="437320" y="155979"/>
                </a:cubicBezTo>
                <a:cubicBezTo>
                  <a:pt x="437320" y="187683"/>
                  <a:pt x="412897" y="213046"/>
                  <a:pt x="382368" y="213046"/>
                </a:cubicBezTo>
                <a:cubicBezTo>
                  <a:pt x="353060" y="213046"/>
                  <a:pt x="328637" y="187683"/>
                  <a:pt x="328637" y="155979"/>
                </a:cubicBezTo>
                <a:cubicBezTo>
                  <a:pt x="328637" y="124276"/>
                  <a:pt x="353060" y="98913"/>
                  <a:pt x="382368" y="98913"/>
                </a:cubicBezTo>
                <a:close/>
                <a:moveTo>
                  <a:pt x="836413" y="74887"/>
                </a:moveTo>
                <a:lnTo>
                  <a:pt x="836413" y="113579"/>
                </a:lnTo>
                <a:cubicBezTo>
                  <a:pt x="836413" y="114827"/>
                  <a:pt x="836413" y="116075"/>
                  <a:pt x="836413" y="116075"/>
                </a:cubicBezTo>
                <a:cubicBezTo>
                  <a:pt x="836413" y="117323"/>
                  <a:pt x="835166" y="118571"/>
                  <a:pt x="835166" y="119820"/>
                </a:cubicBezTo>
                <a:cubicBezTo>
                  <a:pt x="833920" y="119820"/>
                  <a:pt x="833920" y="119820"/>
                  <a:pt x="833920" y="119820"/>
                </a:cubicBezTo>
                <a:cubicBezTo>
                  <a:pt x="833920" y="121068"/>
                  <a:pt x="833920" y="122316"/>
                  <a:pt x="832674" y="122316"/>
                </a:cubicBezTo>
                <a:lnTo>
                  <a:pt x="802764" y="152271"/>
                </a:lnTo>
                <a:lnTo>
                  <a:pt x="913681" y="152271"/>
                </a:lnTo>
                <a:lnTo>
                  <a:pt x="913681" y="74887"/>
                </a:lnTo>
                <a:close/>
                <a:moveTo>
                  <a:pt x="683123" y="23714"/>
                </a:moveTo>
                <a:lnTo>
                  <a:pt x="683123" y="102346"/>
                </a:lnTo>
                <a:lnTo>
                  <a:pt x="772853" y="102346"/>
                </a:lnTo>
                <a:lnTo>
                  <a:pt x="812734" y="102346"/>
                </a:lnTo>
                <a:lnTo>
                  <a:pt x="812734" y="23714"/>
                </a:lnTo>
                <a:close/>
                <a:moveTo>
                  <a:pt x="671906" y="0"/>
                </a:moveTo>
                <a:lnTo>
                  <a:pt x="823950" y="0"/>
                </a:lnTo>
                <a:cubicBezTo>
                  <a:pt x="830181" y="0"/>
                  <a:pt x="836413" y="6241"/>
                  <a:pt x="836413" y="12481"/>
                </a:cubicBezTo>
                <a:lnTo>
                  <a:pt x="836413" y="51173"/>
                </a:lnTo>
                <a:lnTo>
                  <a:pt x="926143" y="51173"/>
                </a:lnTo>
                <a:cubicBezTo>
                  <a:pt x="932375" y="51173"/>
                  <a:pt x="937360" y="57414"/>
                  <a:pt x="937360" y="62406"/>
                </a:cubicBezTo>
                <a:lnTo>
                  <a:pt x="937360" y="164752"/>
                </a:lnTo>
                <a:cubicBezTo>
                  <a:pt x="937360" y="170992"/>
                  <a:pt x="932375" y="175985"/>
                  <a:pt x="926143" y="175985"/>
                </a:cubicBezTo>
                <a:lnTo>
                  <a:pt x="772853" y="175985"/>
                </a:lnTo>
                <a:lnTo>
                  <a:pt x="771607" y="175985"/>
                </a:lnTo>
                <a:cubicBezTo>
                  <a:pt x="770361" y="175985"/>
                  <a:pt x="770361" y="175985"/>
                  <a:pt x="770361" y="175985"/>
                </a:cubicBezTo>
                <a:lnTo>
                  <a:pt x="769115" y="175985"/>
                </a:lnTo>
                <a:cubicBezTo>
                  <a:pt x="767868" y="174737"/>
                  <a:pt x="767868" y="174737"/>
                  <a:pt x="765376" y="174737"/>
                </a:cubicBezTo>
                <a:lnTo>
                  <a:pt x="765376" y="173489"/>
                </a:lnTo>
                <a:cubicBezTo>
                  <a:pt x="765376" y="173489"/>
                  <a:pt x="764130" y="172241"/>
                  <a:pt x="764130" y="170992"/>
                </a:cubicBezTo>
                <a:cubicBezTo>
                  <a:pt x="762883" y="170992"/>
                  <a:pt x="762883" y="169744"/>
                  <a:pt x="761637" y="168496"/>
                </a:cubicBezTo>
                <a:cubicBezTo>
                  <a:pt x="761637" y="167248"/>
                  <a:pt x="761637" y="166000"/>
                  <a:pt x="761637" y="164752"/>
                </a:cubicBezTo>
                <a:lnTo>
                  <a:pt x="761637" y="126060"/>
                </a:lnTo>
                <a:lnTo>
                  <a:pt x="683123" y="126060"/>
                </a:lnTo>
                <a:lnTo>
                  <a:pt x="683123" y="237143"/>
                </a:lnTo>
                <a:lnTo>
                  <a:pt x="914927" y="565398"/>
                </a:lnTo>
                <a:cubicBezTo>
                  <a:pt x="918666" y="570391"/>
                  <a:pt x="917420" y="577880"/>
                  <a:pt x="912435" y="581624"/>
                </a:cubicBezTo>
                <a:cubicBezTo>
                  <a:pt x="907449" y="585368"/>
                  <a:pt x="898726" y="584120"/>
                  <a:pt x="894987" y="579128"/>
                </a:cubicBezTo>
                <a:lnTo>
                  <a:pt x="780331" y="415624"/>
                </a:lnTo>
                <a:lnTo>
                  <a:pt x="750421" y="428105"/>
                </a:lnTo>
                <a:cubicBezTo>
                  <a:pt x="744189" y="430601"/>
                  <a:pt x="739204" y="431849"/>
                  <a:pt x="734219" y="431849"/>
                </a:cubicBezTo>
                <a:cubicBezTo>
                  <a:pt x="727988" y="431849"/>
                  <a:pt x="723003" y="430601"/>
                  <a:pt x="718018" y="428105"/>
                </a:cubicBezTo>
                <a:lnTo>
                  <a:pt x="664429" y="406887"/>
                </a:lnTo>
                <a:cubicBezTo>
                  <a:pt x="659444" y="404391"/>
                  <a:pt x="655705" y="404391"/>
                  <a:pt x="650720" y="406887"/>
                </a:cubicBezTo>
                <a:lnTo>
                  <a:pt x="597131" y="428105"/>
                </a:lnTo>
                <a:cubicBezTo>
                  <a:pt x="587161" y="433098"/>
                  <a:pt x="575944" y="433098"/>
                  <a:pt x="564728" y="428105"/>
                </a:cubicBezTo>
                <a:lnTo>
                  <a:pt x="556004" y="425609"/>
                </a:lnTo>
                <a:lnTo>
                  <a:pt x="407699" y="635293"/>
                </a:lnTo>
                <a:lnTo>
                  <a:pt x="528587" y="768842"/>
                </a:lnTo>
                <a:cubicBezTo>
                  <a:pt x="532325" y="773834"/>
                  <a:pt x="532325" y="781323"/>
                  <a:pt x="527340" y="785067"/>
                </a:cubicBezTo>
                <a:cubicBezTo>
                  <a:pt x="524848" y="787564"/>
                  <a:pt x="522355" y="788812"/>
                  <a:pt x="519863" y="788812"/>
                </a:cubicBezTo>
                <a:cubicBezTo>
                  <a:pt x="516124" y="788812"/>
                  <a:pt x="512385" y="787564"/>
                  <a:pt x="511139" y="783819"/>
                </a:cubicBezTo>
                <a:lnTo>
                  <a:pt x="433871" y="698947"/>
                </a:lnTo>
                <a:lnTo>
                  <a:pt x="410192" y="708932"/>
                </a:lnTo>
                <a:cubicBezTo>
                  <a:pt x="401468" y="712676"/>
                  <a:pt x="390252" y="712676"/>
                  <a:pt x="380282" y="708932"/>
                </a:cubicBezTo>
                <a:lnTo>
                  <a:pt x="325446" y="686466"/>
                </a:lnTo>
                <a:cubicBezTo>
                  <a:pt x="321707" y="683970"/>
                  <a:pt x="316722" y="683970"/>
                  <a:pt x="312983" y="686466"/>
                </a:cubicBezTo>
                <a:lnTo>
                  <a:pt x="258148" y="708932"/>
                </a:lnTo>
                <a:cubicBezTo>
                  <a:pt x="248178" y="712676"/>
                  <a:pt x="236962" y="712676"/>
                  <a:pt x="228238" y="708932"/>
                </a:cubicBezTo>
                <a:lnTo>
                  <a:pt x="172156" y="685218"/>
                </a:lnTo>
                <a:cubicBezTo>
                  <a:pt x="168417" y="683970"/>
                  <a:pt x="164679" y="683970"/>
                  <a:pt x="160940" y="685218"/>
                </a:cubicBezTo>
                <a:lnTo>
                  <a:pt x="84918" y="712676"/>
                </a:lnTo>
                <a:lnTo>
                  <a:pt x="20112" y="783819"/>
                </a:lnTo>
                <a:cubicBezTo>
                  <a:pt x="16374" y="790060"/>
                  <a:pt x="7650" y="790060"/>
                  <a:pt x="3911" y="785067"/>
                </a:cubicBezTo>
                <a:cubicBezTo>
                  <a:pt x="-1074" y="781323"/>
                  <a:pt x="-1074" y="773834"/>
                  <a:pt x="2665" y="768842"/>
                </a:cubicBezTo>
                <a:lnTo>
                  <a:pt x="256902" y="488015"/>
                </a:lnTo>
                <a:cubicBezTo>
                  <a:pt x="261887" y="483022"/>
                  <a:pt x="269364" y="483022"/>
                  <a:pt x="274349" y="488015"/>
                </a:cubicBezTo>
                <a:lnTo>
                  <a:pt x="309245" y="526707"/>
                </a:lnTo>
                <a:lnTo>
                  <a:pt x="309245" y="474286"/>
                </a:lnTo>
                <a:cubicBezTo>
                  <a:pt x="290551" y="469293"/>
                  <a:pt x="276842" y="453068"/>
                  <a:pt x="276842" y="433098"/>
                </a:cubicBezTo>
                <a:lnTo>
                  <a:pt x="276842" y="418120"/>
                </a:lnTo>
                <a:lnTo>
                  <a:pt x="228238" y="386917"/>
                </a:lnTo>
                <a:cubicBezTo>
                  <a:pt x="210790" y="375684"/>
                  <a:pt x="198328" y="358210"/>
                  <a:pt x="198328" y="336992"/>
                </a:cubicBezTo>
                <a:cubicBezTo>
                  <a:pt x="197081" y="315774"/>
                  <a:pt x="208298" y="297053"/>
                  <a:pt x="225745" y="285819"/>
                </a:cubicBezTo>
                <a:lnTo>
                  <a:pt x="296782" y="235895"/>
                </a:lnTo>
                <a:cubicBezTo>
                  <a:pt x="301767" y="230902"/>
                  <a:pt x="307998" y="229654"/>
                  <a:pt x="314230" y="228406"/>
                </a:cubicBezTo>
                <a:cubicBezTo>
                  <a:pt x="316722" y="228406"/>
                  <a:pt x="319215" y="228406"/>
                  <a:pt x="320461" y="228406"/>
                </a:cubicBezTo>
                <a:cubicBezTo>
                  <a:pt x="321707" y="228406"/>
                  <a:pt x="321707" y="228406"/>
                  <a:pt x="322954" y="227158"/>
                </a:cubicBezTo>
                <a:lnTo>
                  <a:pt x="324200" y="227158"/>
                </a:lnTo>
                <a:cubicBezTo>
                  <a:pt x="331677" y="227158"/>
                  <a:pt x="337909" y="227158"/>
                  <a:pt x="342894" y="227158"/>
                </a:cubicBezTo>
                <a:lnTo>
                  <a:pt x="345386" y="227158"/>
                </a:lnTo>
                <a:lnTo>
                  <a:pt x="420162" y="227158"/>
                </a:lnTo>
                <a:lnTo>
                  <a:pt x="422654" y="227158"/>
                </a:lnTo>
                <a:cubicBezTo>
                  <a:pt x="427639" y="227158"/>
                  <a:pt x="433871" y="227158"/>
                  <a:pt x="441348" y="227158"/>
                </a:cubicBezTo>
                <a:lnTo>
                  <a:pt x="442595" y="227158"/>
                </a:lnTo>
                <a:cubicBezTo>
                  <a:pt x="443841" y="227158"/>
                  <a:pt x="445087" y="228406"/>
                  <a:pt x="445087" y="228406"/>
                </a:cubicBezTo>
                <a:cubicBezTo>
                  <a:pt x="453811" y="228406"/>
                  <a:pt x="461288" y="230902"/>
                  <a:pt x="467520" y="235895"/>
                </a:cubicBezTo>
                <a:lnTo>
                  <a:pt x="539803" y="285819"/>
                </a:lnTo>
                <a:cubicBezTo>
                  <a:pt x="557250" y="297053"/>
                  <a:pt x="567221" y="315774"/>
                  <a:pt x="567221" y="336992"/>
                </a:cubicBezTo>
                <a:cubicBezTo>
                  <a:pt x="565974" y="358210"/>
                  <a:pt x="554758" y="375684"/>
                  <a:pt x="537310" y="386917"/>
                </a:cubicBezTo>
                <a:lnTo>
                  <a:pt x="488706" y="418120"/>
                </a:lnTo>
                <a:lnTo>
                  <a:pt x="488706" y="433098"/>
                </a:lnTo>
                <a:cubicBezTo>
                  <a:pt x="488706" y="453068"/>
                  <a:pt x="474997" y="469293"/>
                  <a:pt x="457550" y="474286"/>
                </a:cubicBezTo>
                <a:lnTo>
                  <a:pt x="457550" y="524210"/>
                </a:lnTo>
                <a:lnTo>
                  <a:pt x="659444" y="237143"/>
                </a:lnTo>
                <a:lnTo>
                  <a:pt x="659444" y="113579"/>
                </a:lnTo>
                <a:lnTo>
                  <a:pt x="659444" y="12481"/>
                </a:lnTo>
                <a:cubicBezTo>
                  <a:pt x="659444" y="6241"/>
                  <a:pt x="665675" y="0"/>
                  <a:pt x="67190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1000">
              <a:latin typeface="Montserrat" pitchFamily="2" charset="77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8B0F62E-9CF9-BDCA-0F30-AD3274C72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338" y="1396275"/>
            <a:ext cx="6488111" cy="551549"/>
          </a:xfrm>
          <a:prstGeom prst="roundRect">
            <a:avLst>
              <a:gd name="adj" fmla="val 50000"/>
            </a:avLst>
          </a:prstGeom>
          <a:solidFill>
            <a:srgbClr val="8B438C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00">
              <a:latin typeface="Montserrat" pitchFamily="2" charset="77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C33CE38-C48B-C62F-D9C4-EBF614881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339" y="1396275"/>
            <a:ext cx="3347775" cy="551549"/>
          </a:xfrm>
          <a:prstGeom prst="roundRect">
            <a:avLst>
              <a:gd name="adj" fmla="val 50000"/>
            </a:avLst>
          </a:prstGeom>
          <a:solidFill>
            <a:srgbClr val="8B438C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00">
              <a:latin typeface="Montserrat" pitchFamily="2" charset="77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77EACFB5-934A-9FF2-6389-1DECC5167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2966" y="1579057"/>
            <a:ext cx="179574" cy="179574"/>
          </a:xfrm>
          <a:custGeom>
            <a:avLst/>
            <a:gdLst>
              <a:gd name="T0" fmla="*/ 246 w 247"/>
              <a:gd name="T1" fmla="*/ 123 h 248"/>
              <a:gd name="T2" fmla="*/ 246 w 247"/>
              <a:gd name="T3" fmla="*/ 123 h 248"/>
              <a:gd name="T4" fmla="*/ 123 w 247"/>
              <a:gd name="T5" fmla="*/ 247 h 248"/>
              <a:gd name="T6" fmla="*/ 123 w 247"/>
              <a:gd name="T7" fmla="*/ 247 h 248"/>
              <a:gd name="T8" fmla="*/ 0 w 247"/>
              <a:gd name="T9" fmla="*/ 123 h 248"/>
              <a:gd name="T10" fmla="*/ 0 w 247"/>
              <a:gd name="T11" fmla="*/ 123 h 248"/>
              <a:gd name="T12" fmla="*/ 123 w 247"/>
              <a:gd name="T13" fmla="*/ 0 h 248"/>
              <a:gd name="T14" fmla="*/ 123 w 247"/>
              <a:gd name="T15" fmla="*/ 0 h 248"/>
              <a:gd name="T16" fmla="*/ 246 w 247"/>
              <a:gd name="T17" fmla="*/ 123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8">
                <a:moveTo>
                  <a:pt x="246" y="123"/>
                </a:moveTo>
                <a:lnTo>
                  <a:pt x="246" y="123"/>
                </a:lnTo>
                <a:cubicBezTo>
                  <a:pt x="246" y="191"/>
                  <a:pt x="191" y="247"/>
                  <a:pt x="123" y="247"/>
                </a:cubicBezTo>
                <a:lnTo>
                  <a:pt x="123" y="247"/>
                </a:lnTo>
                <a:cubicBezTo>
                  <a:pt x="55" y="247"/>
                  <a:pt x="0" y="191"/>
                  <a:pt x="0" y="123"/>
                </a:cubicBezTo>
                <a:lnTo>
                  <a:pt x="0" y="123"/>
                </a:lnTo>
                <a:cubicBezTo>
                  <a:pt x="0" y="55"/>
                  <a:pt x="55" y="0"/>
                  <a:pt x="123" y="0"/>
                </a:cubicBezTo>
                <a:lnTo>
                  <a:pt x="123" y="0"/>
                </a:lnTo>
                <a:cubicBezTo>
                  <a:pt x="191" y="0"/>
                  <a:pt x="246" y="55"/>
                  <a:pt x="246" y="1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00">
              <a:latin typeface="Montserrat" pitchFamily="2" charset="77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69EA839-60F4-283E-D39A-590A2B34E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338" y="2255666"/>
            <a:ext cx="6488111" cy="551549"/>
          </a:xfrm>
          <a:prstGeom prst="roundRect">
            <a:avLst>
              <a:gd name="adj" fmla="val 50000"/>
            </a:avLst>
          </a:prstGeom>
          <a:solidFill>
            <a:srgbClr val="FE9B3D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00">
              <a:latin typeface="Montserrat" pitchFamily="2" charset="77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ADF60B1-5DD4-B1F7-B4B9-013C16B7F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339" y="2255666"/>
            <a:ext cx="5137104" cy="551549"/>
          </a:xfrm>
          <a:prstGeom prst="roundRect">
            <a:avLst>
              <a:gd name="adj" fmla="val 50000"/>
            </a:avLst>
          </a:prstGeom>
          <a:solidFill>
            <a:srgbClr val="FE9B3D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00">
              <a:latin typeface="Montserrat" pitchFamily="2" charset="77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84101B67-5A76-98DE-8CEA-466E1929B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9086" y="2441654"/>
            <a:ext cx="179574" cy="179574"/>
          </a:xfrm>
          <a:custGeom>
            <a:avLst/>
            <a:gdLst>
              <a:gd name="T0" fmla="*/ 247 w 248"/>
              <a:gd name="T1" fmla="*/ 123 h 247"/>
              <a:gd name="T2" fmla="*/ 247 w 248"/>
              <a:gd name="T3" fmla="*/ 123 h 247"/>
              <a:gd name="T4" fmla="*/ 124 w 248"/>
              <a:gd name="T5" fmla="*/ 246 h 247"/>
              <a:gd name="T6" fmla="*/ 124 w 248"/>
              <a:gd name="T7" fmla="*/ 246 h 247"/>
              <a:gd name="T8" fmla="*/ 0 w 248"/>
              <a:gd name="T9" fmla="*/ 123 h 247"/>
              <a:gd name="T10" fmla="*/ 0 w 248"/>
              <a:gd name="T11" fmla="*/ 123 h 247"/>
              <a:gd name="T12" fmla="*/ 124 w 248"/>
              <a:gd name="T13" fmla="*/ 0 h 247"/>
              <a:gd name="T14" fmla="*/ 124 w 248"/>
              <a:gd name="T15" fmla="*/ 0 h 247"/>
              <a:gd name="T16" fmla="*/ 247 w 248"/>
              <a:gd name="T17" fmla="*/ 123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8" h="247">
                <a:moveTo>
                  <a:pt x="247" y="123"/>
                </a:moveTo>
                <a:lnTo>
                  <a:pt x="247" y="123"/>
                </a:lnTo>
                <a:cubicBezTo>
                  <a:pt x="247" y="191"/>
                  <a:pt x="192" y="246"/>
                  <a:pt x="124" y="246"/>
                </a:cubicBezTo>
                <a:lnTo>
                  <a:pt x="124" y="246"/>
                </a:lnTo>
                <a:cubicBezTo>
                  <a:pt x="56" y="246"/>
                  <a:pt x="0" y="191"/>
                  <a:pt x="0" y="123"/>
                </a:cubicBezTo>
                <a:lnTo>
                  <a:pt x="0" y="123"/>
                </a:lnTo>
                <a:cubicBezTo>
                  <a:pt x="0" y="55"/>
                  <a:pt x="56" y="0"/>
                  <a:pt x="124" y="0"/>
                </a:cubicBezTo>
                <a:lnTo>
                  <a:pt x="124" y="0"/>
                </a:lnTo>
                <a:cubicBezTo>
                  <a:pt x="192" y="0"/>
                  <a:pt x="247" y="55"/>
                  <a:pt x="247" y="1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00">
              <a:latin typeface="Montserrat" pitchFamily="2" charset="77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69E7303-00D0-D869-F6A0-9F0EF3592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338" y="3115056"/>
            <a:ext cx="6488111" cy="548344"/>
          </a:xfrm>
          <a:prstGeom prst="roundRect">
            <a:avLst>
              <a:gd name="adj" fmla="val 50000"/>
            </a:avLst>
          </a:prstGeom>
          <a:solidFill>
            <a:srgbClr val="8B284D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00">
              <a:latin typeface="Montserrat" pitchFamily="2" charset="77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D18674B-5C0A-EFD7-F0F6-2E9A5F068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339" y="3115056"/>
            <a:ext cx="2231850" cy="548344"/>
          </a:xfrm>
          <a:prstGeom prst="roundRect">
            <a:avLst>
              <a:gd name="adj" fmla="val 50000"/>
            </a:avLst>
          </a:prstGeom>
          <a:solidFill>
            <a:srgbClr val="8B284D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00">
              <a:latin typeface="Montserrat" pitchFamily="2" charset="77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2FF78B46-E053-3387-40A8-B4EAB6B8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3454" y="3301044"/>
            <a:ext cx="179574" cy="179574"/>
          </a:xfrm>
          <a:custGeom>
            <a:avLst/>
            <a:gdLst>
              <a:gd name="T0" fmla="*/ 247 w 248"/>
              <a:gd name="T1" fmla="*/ 123 h 248"/>
              <a:gd name="T2" fmla="*/ 247 w 248"/>
              <a:gd name="T3" fmla="*/ 123 h 248"/>
              <a:gd name="T4" fmla="*/ 124 w 248"/>
              <a:gd name="T5" fmla="*/ 247 h 248"/>
              <a:gd name="T6" fmla="*/ 124 w 248"/>
              <a:gd name="T7" fmla="*/ 247 h 248"/>
              <a:gd name="T8" fmla="*/ 0 w 248"/>
              <a:gd name="T9" fmla="*/ 123 h 248"/>
              <a:gd name="T10" fmla="*/ 0 w 248"/>
              <a:gd name="T11" fmla="*/ 123 h 248"/>
              <a:gd name="T12" fmla="*/ 124 w 248"/>
              <a:gd name="T13" fmla="*/ 0 h 248"/>
              <a:gd name="T14" fmla="*/ 124 w 248"/>
              <a:gd name="T15" fmla="*/ 0 h 248"/>
              <a:gd name="T16" fmla="*/ 247 w 248"/>
              <a:gd name="T17" fmla="*/ 123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8" h="248">
                <a:moveTo>
                  <a:pt x="247" y="123"/>
                </a:moveTo>
                <a:lnTo>
                  <a:pt x="247" y="123"/>
                </a:lnTo>
                <a:cubicBezTo>
                  <a:pt x="247" y="192"/>
                  <a:pt x="192" y="247"/>
                  <a:pt x="124" y="247"/>
                </a:cubicBezTo>
                <a:lnTo>
                  <a:pt x="124" y="247"/>
                </a:lnTo>
                <a:cubicBezTo>
                  <a:pt x="55" y="247"/>
                  <a:pt x="0" y="192"/>
                  <a:pt x="0" y="123"/>
                </a:cubicBezTo>
                <a:lnTo>
                  <a:pt x="0" y="123"/>
                </a:lnTo>
                <a:cubicBezTo>
                  <a:pt x="0" y="55"/>
                  <a:pt x="55" y="0"/>
                  <a:pt x="124" y="0"/>
                </a:cubicBezTo>
                <a:lnTo>
                  <a:pt x="124" y="0"/>
                </a:lnTo>
                <a:cubicBezTo>
                  <a:pt x="192" y="0"/>
                  <a:pt x="247" y="55"/>
                  <a:pt x="247" y="1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00">
              <a:latin typeface="Montserrat" pitchFamily="2" charset="77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E6BC1D6-925B-66FF-6BB6-F00F33041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338" y="3974447"/>
            <a:ext cx="6488111" cy="551549"/>
          </a:xfrm>
          <a:prstGeom prst="roundRect">
            <a:avLst>
              <a:gd name="adj" fmla="val 50000"/>
            </a:avLst>
          </a:prstGeom>
          <a:solidFill>
            <a:srgbClr val="E3525F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00">
              <a:latin typeface="Montserrat" pitchFamily="2" charset="77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DD26E2E-3F6B-2C5E-16BB-2838C1891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339" y="3974447"/>
            <a:ext cx="3758231" cy="551549"/>
          </a:xfrm>
          <a:prstGeom prst="roundRect">
            <a:avLst>
              <a:gd name="adj" fmla="val 50000"/>
            </a:avLst>
          </a:prstGeom>
          <a:solidFill>
            <a:srgbClr val="E3525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00">
              <a:latin typeface="Montserrat" pitchFamily="2" charset="77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30EF3C71-794D-E008-EB3A-D816DE05B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7008" y="4160435"/>
            <a:ext cx="179574" cy="179574"/>
          </a:xfrm>
          <a:custGeom>
            <a:avLst/>
            <a:gdLst>
              <a:gd name="T0" fmla="*/ 247 w 248"/>
              <a:gd name="T1" fmla="*/ 124 h 247"/>
              <a:gd name="T2" fmla="*/ 247 w 248"/>
              <a:gd name="T3" fmla="*/ 124 h 247"/>
              <a:gd name="T4" fmla="*/ 123 w 248"/>
              <a:gd name="T5" fmla="*/ 246 h 247"/>
              <a:gd name="T6" fmla="*/ 123 w 248"/>
              <a:gd name="T7" fmla="*/ 246 h 247"/>
              <a:gd name="T8" fmla="*/ 0 w 248"/>
              <a:gd name="T9" fmla="*/ 124 h 247"/>
              <a:gd name="T10" fmla="*/ 0 w 248"/>
              <a:gd name="T11" fmla="*/ 124 h 247"/>
              <a:gd name="T12" fmla="*/ 123 w 248"/>
              <a:gd name="T13" fmla="*/ 0 h 247"/>
              <a:gd name="T14" fmla="*/ 123 w 248"/>
              <a:gd name="T15" fmla="*/ 0 h 247"/>
              <a:gd name="T16" fmla="*/ 247 w 248"/>
              <a:gd name="T17" fmla="*/ 124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8" h="247">
                <a:moveTo>
                  <a:pt x="247" y="124"/>
                </a:moveTo>
                <a:lnTo>
                  <a:pt x="247" y="124"/>
                </a:lnTo>
                <a:cubicBezTo>
                  <a:pt x="247" y="191"/>
                  <a:pt x="191" y="246"/>
                  <a:pt x="123" y="246"/>
                </a:cubicBezTo>
                <a:lnTo>
                  <a:pt x="123" y="246"/>
                </a:lnTo>
                <a:cubicBezTo>
                  <a:pt x="55" y="246"/>
                  <a:pt x="0" y="191"/>
                  <a:pt x="0" y="124"/>
                </a:cubicBezTo>
                <a:lnTo>
                  <a:pt x="0" y="124"/>
                </a:lnTo>
                <a:cubicBezTo>
                  <a:pt x="0" y="56"/>
                  <a:pt x="55" y="0"/>
                  <a:pt x="123" y="0"/>
                </a:cubicBezTo>
                <a:lnTo>
                  <a:pt x="123" y="0"/>
                </a:lnTo>
                <a:cubicBezTo>
                  <a:pt x="191" y="0"/>
                  <a:pt x="247" y="56"/>
                  <a:pt x="247" y="12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00">
              <a:latin typeface="Montserrat" pitchFamily="2" charset="77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A7C27C5-43A4-474E-D913-E08776069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45" y="1679608"/>
            <a:ext cx="1628994" cy="708677"/>
          </a:xfrm>
          <a:prstGeom prst="roundRect">
            <a:avLst>
              <a:gd name="adj" fmla="val 19597"/>
            </a:avLst>
          </a:prstGeom>
          <a:noFill/>
          <a:ln w="31750">
            <a:solidFill>
              <a:srgbClr val="8B284D"/>
            </a:solidFill>
            <a:prstDash val="sysDot"/>
          </a:ln>
          <a:effectLst/>
        </p:spPr>
        <p:txBody>
          <a:bodyPr wrap="none" anchor="ctr"/>
          <a:lstStyle/>
          <a:p>
            <a:endParaRPr lang="en-US" sz="1000">
              <a:latin typeface="Montserrat" pitchFamily="2" charset="77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AD18AA7-BF92-AE92-A6BB-D8F1FFD65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2992" y="1679608"/>
            <a:ext cx="1628994" cy="708677"/>
          </a:xfrm>
          <a:prstGeom prst="roundRect">
            <a:avLst>
              <a:gd name="adj" fmla="val 19597"/>
            </a:avLst>
          </a:prstGeom>
          <a:noFill/>
          <a:ln w="31750">
            <a:solidFill>
              <a:srgbClr val="C00000"/>
            </a:solidFill>
            <a:prstDash val="sysDot"/>
          </a:ln>
          <a:effectLst/>
        </p:spPr>
        <p:txBody>
          <a:bodyPr wrap="none" anchor="ctr"/>
          <a:lstStyle/>
          <a:p>
            <a:endParaRPr lang="en-US" sz="1000">
              <a:latin typeface="Montserrat" pitchFamily="2" charset="77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2A0A02C-58AA-C943-467D-A7507F9C8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45" y="3286155"/>
            <a:ext cx="1628994" cy="708677"/>
          </a:xfrm>
          <a:prstGeom prst="roundRect">
            <a:avLst>
              <a:gd name="adj" fmla="val 19597"/>
            </a:avLst>
          </a:prstGeom>
          <a:noFill/>
          <a:ln w="31750">
            <a:solidFill>
              <a:srgbClr val="8B438C"/>
            </a:solidFill>
            <a:prstDash val="sysDot"/>
          </a:ln>
          <a:effectLst/>
        </p:spPr>
        <p:txBody>
          <a:bodyPr wrap="none" anchor="ctr"/>
          <a:lstStyle/>
          <a:p>
            <a:endParaRPr lang="en-US" sz="1000">
              <a:latin typeface="Montserrat" pitchFamily="2" charset="77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A1396F2-98C1-9567-A397-C025776FD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2992" y="3286155"/>
            <a:ext cx="1628994" cy="708677"/>
          </a:xfrm>
          <a:prstGeom prst="roundRect">
            <a:avLst>
              <a:gd name="adj" fmla="val 19597"/>
            </a:avLst>
          </a:prstGeom>
          <a:noFill/>
          <a:ln w="31750">
            <a:solidFill>
              <a:srgbClr val="FE9B3D"/>
            </a:solidFill>
            <a:prstDash val="sysDot"/>
          </a:ln>
          <a:effectLst/>
        </p:spPr>
        <p:txBody>
          <a:bodyPr wrap="none" anchor="ctr"/>
          <a:lstStyle/>
          <a:p>
            <a:endParaRPr lang="en-US" sz="100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B6B55C-97C8-30EA-59C2-E61077A94284}"/>
              </a:ext>
            </a:extLst>
          </p:cNvPr>
          <p:cNvSpPr txBox="1"/>
          <p:nvPr/>
        </p:nvSpPr>
        <p:spPr>
          <a:xfrm>
            <a:off x="324124" y="1031147"/>
            <a:ext cx="4776196" cy="461665"/>
          </a:xfrm>
          <a:prstGeom prst="rect">
            <a:avLst/>
          </a:prstGeom>
          <a:solidFill>
            <a:srgbClr val="956DC7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FACTS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8ADF58-1D5D-B6E6-320B-11DC5503C9E4}"/>
              </a:ext>
            </a:extLst>
          </p:cNvPr>
          <p:cNvSpPr txBox="1"/>
          <p:nvPr/>
        </p:nvSpPr>
        <p:spPr>
          <a:xfrm>
            <a:off x="1248544" y="5512647"/>
            <a:ext cx="246045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PRODUCT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998F56-68C6-38D1-DC8D-EFFC9840D701}"/>
              </a:ext>
            </a:extLst>
          </p:cNvPr>
          <p:cNvSpPr txBox="1"/>
          <p:nvPr/>
        </p:nvSpPr>
        <p:spPr>
          <a:xfrm>
            <a:off x="1245168" y="5873494"/>
            <a:ext cx="21500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31C15-662F-1438-C86D-7CB0288FAA9E}"/>
              </a:ext>
            </a:extLst>
          </p:cNvPr>
          <p:cNvSpPr txBox="1"/>
          <p:nvPr/>
        </p:nvSpPr>
        <p:spPr>
          <a:xfrm>
            <a:off x="184772" y="2579924"/>
            <a:ext cx="2242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slides and charts.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24ECC9-F5E9-B86B-12EE-68C5D34E325A}"/>
              </a:ext>
            </a:extLst>
          </p:cNvPr>
          <p:cNvSpPr txBox="1"/>
          <p:nvPr/>
        </p:nvSpPr>
        <p:spPr>
          <a:xfrm rot="5400000">
            <a:off x="11207429" y="1525719"/>
            <a:ext cx="77829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2022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807B5C-08E3-9A63-137A-983C6B3C3C5E}"/>
              </a:ext>
            </a:extLst>
          </p:cNvPr>
          <p:cNvSpPr txBox="1"/>
          <p:nvPr/>
        </p:nvSpPr>
        <p:spPr>
          <a:xfrm>
            <a:off x="5793247" y="1513717"/>
            <a:ext cx="9894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60%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661E92-40A9-7441-5B9D-9C7AD19202FC}"/>
              </a:ext>
            </a:extLst>
          </p:cNvPr>
          <p:cNvSpPr txBox="1"/>
          <p:nvPr/>
        </p:nvSpPr>
        <p:spPr>
          <a:xfrm>
            <a:off x="614888" y="1659380"/>
            <a:ext cx="136997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spc="0" dirty="0">
                <a:solidFill>
                  <a:srgbClr val="8B284D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300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DAE50C-2543-FF8A-DD07-D8ED89F444B4}"/>
              </a:ext>
            </a:extLst>
          </p:cNvPr>
          <p:cNvSpPr txBox="1"/>
          <p:nvPr/>
        </p:nvSpPr>
        <p:spPr>
          <a:xfrm>
            <a:off x="3319509" y="1659380"/>
            <a:ext cx="136997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spc="0" dirty="0">
                <a:solidFill>
                  <a:srgbClr val="C00000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431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3350D9-8358-3E3C-4A9F-EA6067DBC8E7}"/>
              </a:ext>
            </a:extLst>
          </p:cNvPr>
          <p:cNvSpPr txBox="1"/>
          <p:nvPr/>
        </p:nvSpPr>
        <p:spPr>
          <a:xfrm>
            <a:off x="2897539" y="2579924"/>
            <a:ext cx="2242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slides and charts.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A64EBC-51A1-E93E-0454-4E5FC9680B97}"/>
              </a:ext>
            </a:extLst>
          </p:cNvPr>
          <p:cNvSpPr txBox="1"/>
          <p:nvPr/>
        </p:nvSpPr>
        <p:spPr>
          <a:xfrm>
            <a:off x="182168" y="4150934"/>
            <a:ext cx="2242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slides and charts.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AF1549-8734-590B-A7AD-40BAD59619AA}"/>
              </a:ext>
            </a:extLst>
          </p:cNvPr>
          <p:cNvSpPr txBox="1"/>
          <p:nvPr/>
        </p:nvSpPr>
        <p:spPr>
          <a:xfrm>
            <a:off x="614888" y="3266561"/>
            <a:ext cx="136997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spc="0" dirty="0">
                <a:solidFill>
                  <a:srgbClr val="8B438C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444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554A42-8738-54DC-A56C-A1C56329CD93}"/>
              </a:ext>
            </a:extLst>
          </p:cNvPr>
          <p:cNvSpPr txBox="1"/>
          <p:nvPr/>
        </p:nvSpPr>
        <p:spPr>
          <a:xfrm>
            <a:off x="3319509" y="3266561"/>
            <a:ext cx="136997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spc="0" dirty="0">
                <a:solidFill>
                  <a:srgbClr val="FE9B3D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243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15BC60-625D-AC29-E197-316710A9618D}"/>
              </a:ext>
            </a:extLst>
          </p:cNvPr>
          <p:cNvSpPr txBox="1"/>
          <p:nvPr/>
        </p:nvSpPr>
        <p:spPr>
          <a:xfrm>
            <a:off x="2894935" y="4150934"/>
            <a:ext cx="2242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slides and charts.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C589E3-0CCC-7726-7E57-515BB45BB46A}"/>
              </a:ext>
            </a:extLst>
          </p:cNvPr>
          <p:cNvSpPr txBox="1"/>
          <p:nvPr/>
        </p:nvSpPr>
        <p:spPr>
          <a:xfrm>
            <a:off x="5717192" y="5512647"/>
            <a:ext cx="246045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MARKET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865087-162C-1BD1-E67D-2DBCD42F4DC1}"/>
              </a:ext>
            </a:extLst>
          </p:cNvPr>
          <p:cNvSpPr txBox="1"/>
          <p:nvPr/>
        </p:nvSpPr>
        <p:spPr>
          <a:xfrm>
            <a:off x="5713815" y="5873494"/>
            <a:ext cx="21500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8D4E1F-F7E9-D1C3-B247-D86E48E8B0BE}"/>
              </a:ext>
            </a:extLst>
          </p:cNvPr>
          <p:cNvSpPr txBox="1"/>
          <p:nvPr/>
        </p:nvSpPr>
        <p:spPr>
          <a:xfrm>
            <a:off x="9788619" y="5512647"/>
            <a:ext cx="2460453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COMPETITION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FBF4EB-84DA-D8C6-051C-4ADE640E8BCD}"/>
              </a:ext>
            </a:extLst>
          </p:cNvPr>
          <p:cNvSpPr txBox="1"/>
          <p:nvPr/>
        </p:nvSpPr>
        <p:spPr>
          <a:xfrm>
            <a:off x="9785243" y="5873494"/>
            <a:ext cx="21500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D20BEE-AC45-24C9-BCA4-AE7F86F9C0AD}"/>
              </a:ext>
            </a:extLst>
          </p:cNvPr>
          <p:cNvSpPr txBox="1"/>
          <p:nvPr/>
        </p:nvSpPr>
        <p:spPr>
          <a:xfrm rot="5400000">
            <a:off x="11207429" y="2401735"/>
            <a:ext cx="77829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2021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AD9415-0E97-360F-3614-E867B30CAFB9}"/>
              </a:ext>
            </a:extLst>
          </p:cNvPr>
          <p:cNvSpPr txBox="1"/>
          <p:nvPr/>
        </p:nvSpPr>
        <p:spPr>
          <a:xfrm>
            <a:off x="5789516" y="2371943"/>
            <a:ext cx="9894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90%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9DAFC3-3E59-DF4F-E6C9-420034453142}"/>
              </a:ext>
            </a:extLst>
          </p:cNvPr>
          <p:cNvSpPr txBox="1"/>
          <p:nvPr/>
        </p:nvSpPr>
        <p:spPr>
          <a:xfrm rot="5400000">
            <a:off x="11207429" y="3233098"/>
            <a:ext cx="77829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2020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37686B0-4963-B0DA-AC9F-6F4F36D8D5F4}"/>
              </a:ext>
            </a:extLst>
          </p:cNvPr>
          <p:cNvSpPr txBox="1"/>
          <p:nvPr/>
        </p:nvSpPr>
        <p:spPr>
          <a:xfrm>
            <a:off x="5793247" y="3240735"/>
            <a:ext cx="9894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40%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423E57-B4B3-BD46-C6F8-63CC405A7ABE}"/>
              </a:ext>
            </a:extLst>
          </p:cNvPr>
          <p:cNvSpPr txBox="1"/>
          <p:nvPr/>
        </p:nvSpPr>
        <p:spPr>
          <a:xfrm rot="5400000">
            <a:off x="11207429" y="4095418"/>
            <a:ext cx="77829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2019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532423-D5BD-2213-D0A1-1E874B14D557}"/>
              </a:ext>
            </a:extLst>
          </p:cNvPr>
          <p:cNvSpPr txBox="1"/>
          <p:nvPr/>
        </p:nvSpPr>
        <p:spPr>
          <a:xfrm>
            <a:off x="5793247" y="4099049"/>
            <a:ext cx="98945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75%</a:t>
            </a:r>
          </a:p>
        </p:txBody>
      </p:sp>
    </p:spTree>
    <p:extLst>
      <p:ext uri="{BB962C8B-B14F-4D97-AF65-F5344CB8AC3E}">
        <p14:creationId xmlns:p14="http://schemas.microsoft.com/office/powerpoint/2010/main" val="421797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95947DB6-E92D-7D2E-5CAC-F1890FD8A35A}"/>
              </a:ext>
            </a:extLst>
          </p:cNvPr>
          <p:cNvSpPr/>
          <p:nvPr/>
        </p:nvSpPr>
        <p:spPr>
          <a:xfrm>
            <a:off x="1611186" y="1343578"/>
            <a:ext cx="2209963" cy="2209963"/>
          </a:xfrm>
          <a:prstGeom prst="roundRect">
            <a:avLst/>
          </a:prstGeom>
          <a:solidFill>
            <a:srgbClr val="FFC847">
              <a:alpha val="204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F9AD5FB2-DBCC-7797-651C-EAEA71AD60B4}"/>
              </a:ext>
            </a:extLst>
          </p:cNvPr>
          <p:cNvSpPr/>
          <p:nvPr/>
        </p:nvSpPr>
        <p:spPr>
          <a:xfrm>
            <a:off x="4926825" y="1343578"/>
            <a:ext cx="2209963" cy="2209963"/>
          </a:xfrm>
          <a:prstGeom prst="roundRect">
            <a:avLst/>
          </a:prstGeom>
          <a:solidFill>
            <a:srgbClr val="FE9B3D">
              <a:alpha val="204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24BCF734-11E0-FBE8-3FC4-59B206FD84F3}"/>
              </a:ext>
            </a:extLst>
          </p:cNvPr>
          <p:cNvSpPr/>
          <p:nvPr/>
        </p:nvSpPr>
        <p:spPr>
          <a:xfrm>
            <a:off x="8570337" y="1343578"/>
            <a:ext cx="2209963" cy="2209963"/>
          </a:xfrm>
          <a:prstGeom prst="roundRect">
            <a:avLst/>
          </a:prstGeom>
          <a:solidFill>
            <a:srgbClr val="8B284D">
              <a:alpha val="204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B435AB3-C5E4-6B05-B697-C4D577C71E00}"/>
              </a:ext>
            </a:extLst>
          </p:cNvPr>
          <p:cNvSpPr/>
          <p:nvPr/>
        </p:nvSpPr>
        <p:spPr>
          <a:xfrm>
            <a:off x="0" y="5336433"/>
            <a:ext cx="6096000" cy="1521567"/>
          </a:xfrm>
          <a:prstGeom prst="rect">
            <a:avLst/>
          </a:prstGeom>
          <a:solidFill>
            <a:srgbClr val="E35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1311D69-4A7C-0252-DB2F-2EE28038DC8A}"/>
              </a:ext>
            </a:extLst>
          </p:cNvPr>
          <p:cNvSpPr/>
          <p:nvPr/>
        </p:nvSpPr>
        <p:spPr>
          <a:xfrm>
            <a:off x="6099858" y="5336433"/>
            <a:ext cx="6092142" cy="1521567"/>
          </a:xfrm>
          <a:prstGeom prst="rect">
            <a:avLst/>
          </a:prstGeom>
          <a:solidFill>
            <a:srgbClr val="8B4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36BCE-4224-2E3D-24CC-044E842E87D7}"/>
              </a:ext>
            </a:extLst>
          </p:cNvPr>
          <p:cNvSpPr txBox="1"/>
          <p:nvPr/>
        </p:nvSpPr>
        <p:spPr>
          <a:xfrm>
            <a:off x="101600" y="226990"/>
            <a:ext cx="499872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spc="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B00A0-A770-24E2-DB8B-59FCDDE9ED66}"/>
              </a:ext>
            </a:extLst>
          </p:cNvPr>
          <p:cNvSpPr txBox="1"/>
          <p:nvPr/>
        </p:nvSpPr>
        <p:spPr>
          <a:xfrm>
            <a:off x="4769168" y="288545"/>
            <a:ext cx="648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681078E-5A4B-7054-5B69-8DACC8B9D80F}"/>
              </a:ext>
            </a:extLst>
          </p:cNvPr>
          <p:cNvGrpSpPr/>
          <p:nvPr/>
        </p:nvGrpSpPr>
        <p:grpSpPr>
          <a:xfrm>
            <a:off x="1856335" y="1709151"/>
            <a:ext cx="1727737" cy="1628236"/>
            <a:chOff x="13970101" y="1065900"/>
            <a:chExt cx="1727737" cy="1628236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465ABBCB-D70A-8F75-0E5A-F2699E3AB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8717" y="1065900"/>
              <a:ext cx="1005770" cy="1005770"/>
            </a:xfrm>
            <a:custGeom>
              <a:avLst/>
              <a:gdLst>
                <a:gd name="T0" fmla="*/ 815 w 1632"/>
                <a:gd name="T1" fmla="*/ 0 h 1632"/>
                <a:gd name="T2" fmla="*/ 815 w 1632"/>
                <a:gd name="T3" fmla="*/ 0 h 1632"/>
                <a:gd name="T4" fmla="*/ 1631 w 1632"/>
                <a:gd name="T5" fmla="*/ 816 h 1632"/>
                <a:gd name="T6" fmla="*/ 1631 w 1632"/>
                <a:gd name="T7" fmla="*/ 816 h 1632"/>
                <a:gd name="T8" fmla="*/ 815 w 1632"/>
                <a:gd name="T9" fmla="*/ 1631 h 1632"/>
                <a:gd name="T10" fmla="*/ 815 w 1632"/>
                <a:gd name="T11" fmla="*/ 1631 h 1632"/>
                <a:gd name="T12" fmla="*/ 0 w 1632"/>
                <a:gd name="T13" fmla="*/ 816 h 1632"/>
                <a:gd name="T14" fmla="*/ 0 w 1632"/>
                <a:gd name="T15" fmla="*/ 816 h 1632"/>
                <a:gd name="T16" fmla="*/ 815 w 1632"/>
                <a:gd name="T17" fmla="*/ 0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2" h="1632">
                  <a:moveTo>
                    <a:pt x="815" y="0"/>
                  </a:moveTo>
                  <a:lnTo>
                    <a:pt x="815" y="0"/>
                  </a:lnTo>
                  <a:cubicBezTo>
                    <a:pt x="1266" y="0"/>
                    <a:pt x="1631" y="365"/>
                    <a:pt x="1631" y="816"/>
                  </a:cubicBezTo>
                  <a:lnTo>
                    <a:pt x="1631" y="816"/>
                  </a:lnTo>
                  <a:cubicBezTo>
                    <a:pt x="1631" y="1266"/>
                    <a:pt x="1266" y="1631"/>
                    <a:pt x="815" y="1631"/>
                  </a:cubicBezTo>
                  <a:lnTo>
                    <a:pt x="815" y="1631"/>
                  </a:lnTo>
                  <a:cubicBezTo>
                    <a:pt x="365" y="1631"/>
                    <a:pt x="0" y="1266"/>
                    <a:pt x="0" y="816"/>
                  </a:cubicBezTo>
                  <a:lnTo>
                    <a:pt x="0" y="816"/>
                  </a:lnTo>
                  <a:cubicBezTo>
                    <a:pt x="0" y="365"/>
                    <a:pt x="365" y="0"/>
                    <a:pt x="815" y="0"/>
                  </a:cubicBezTo>
                </a:path>
              </a:pathLst>
            </a:custGeom>
            <a:solidFill>
              <a:srgbClr val="FFC847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00">
                <a:latin typeface="Montserrat" pitchFamily="2" charset="77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CD99538-FB5D-93BD-D510-CB6DAC6CB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5603" y="1182788"/>
              <a:ext cx="769279" cy="769278"/>
            </a:xfrm>
            <a:custGeom>
              <a:avLst/>
              <a:gdLst>
                <a:gd name="T0" fmla="*/ 624 w 1249"/>
                <a:gd name="T1" fmla="*/ 0 h 1250"/>
                <a:gd name="T2" fmla="*/ 624 w 1249"/>
                <a:gd name="T3" fmla="*/ 0 h 1250"/>
                <a:gd name="T4" fmla="*/ 1248 w 1249"/>
                <a:gd name="T5" fmla="*/ 625 h 1250"/>
                <a:gd name="T6" fmla="*/ 1248 w 1249"/>
                <a:gd name="T7" fmla="*/ 625 h 1250"/>
                <a:gd name="T8" fmla="*/ 624 w 1249"/>
                <a:gd name="T9" fmla="*/ 1249 h 1250"/>
                <a:gd name="T10" fmla="*/ 624 w 1249"/>
                <a:gd name="T11" fmla="*/ 1249 h 1250"/>
                <a:gd name="T12" fmla="*/ 0 w 1249"/>
                <a:gd name="T13" fmla="*/ 625 h 1250"/>
                <a:gd name="T14" fmla="*/ 0 w 1249"/>
                <a:gd name="T15" fmla="*/ 625 h 1250"/>
                <a:gd name="T16" fmla="*/ 624 w 1249"/>
                <a:gd name="T17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9" h="1250">
                  <a:moveTo>
                    <a:pt x="624" y="0"/>
                  </a:moveTo>
                  <a:lnTo>
                    <a:pt x="624" y="0"/>
                  </a:lnTo>
                  <a:cubicBezTo>
                    <a:pt x="969" y="0"/>
                    <a:pt x="1248" y="280"/>
                    <a:pt x="1248" y="625"/>
                  </a:cubicBezTo>
                  <a:lnTo>
                    <a:pt x="1248" y="625"/>
                  </a:lnTo>
                  <a:cubicBezTo>
                    <a:pt x="1248" y="969"/>
                    <a:pt x="969" y="1249"/>
                    <a:pt x="624" y="1249"/>
                  </a:cubicBezTo>
                  <a:lnTo>
                    <a:pt x="624" y="1249"/>
                  </a:lnTo>
                  <a:cubicBezTo>
                    <a:pt x="280" y="1249"/>
                    <a:pt x="0" y="969"/>
                    <a:pt x="0" y="625"/>
                  </a:cubicBezTo>
                  <a:lnTo>
                    <a:pt x="0" y="625"/>
                  </a:lnTo>
                  <a:cubicBezTo>
                    <a:pt x="0" y="280"/>
                    <a:pt x="280" y="0"/>
                    <a:pt x="624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00" dirty="0">
                <a:latin typeface="Montserrat" pitchFamily="2" charset="77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F26686C2-B63C-61AE-0F6A-50566E9BC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0447" y="1328712"/>
              <a:ext cx="398975" cy="476813"/>
            </a:xfrm>
            <a:custGeom>
              <a:avLst/>
              <a:gdLst>
                <a:gd name="connsiteX0" fmla="*/ 306992 w 619451"/>
                <a:gd name="connsiteY0" fmla="*/ 313099 h 740304"/>
                <a:gd name="connsiteX1" fmla="*/ 316758 w 619451"/>
                <a:gd name="connsiteY1" fmla="*/ 321812 h 740304"/>
                <a:gd name="connsiteX2" fmla="*/ 316758 w 619451"/>
                <a:gd name="connsiteY2" fmla="*/ 347951 h 740304"/>
                <a:gd name="connsiteX3" fmla="*/ 344833 w 619451"/>
                <a:gd name="connsiteY3" fmla="*/ 371600 h 740304"/>
                <a:gd name="connsiteX4" fmla="*/ 338729 w 619451"/>
                <a:gd name="connsiteY4" fmla="*/ 382803 h 740304"/>
                <a:gd name="connsiteX5" fmla="*/ 327743 w 619451"/>
                <a:gd name="connsiteY5" fmla="*/ 376579 h 740304"/>
                <a:gd name="connsiteX6" fmla="*/ 308213 w 619451"/>
                <a:gd name="connsiteY6" fmla="*/ 365377 h 740304"/>
                <a:gd name="connsiteX7" fmla="*/ 277697 w 619451"/>
                <a:gd name="connsiteY7" fmla="*/ 397739 h 740304"/>
                <a:gd name="connsiteX8" fmla="*/ 306992 w 619451"/>
                <a:gd name="connsiteY8" fmla="*/ 428857 h 740304"/>
                <a:gd name="connsiteX9" fmla="*/ 308213 w 619451"/>
                <a:gd name="connsiteY9" fmla="*/ 428857 h 740304"/>
                <a:gd name="connsiteX10" fmla="*/ 355818 w 619451"/>
                <a:gd name="connsiteY10" fmla="*/ 479890 h 740304"/>
                <a:gd name="connsiteX11" fmla="*/ 316758 w 619451"/>
                <a:gd name="connsiteY11" fmla="*/ 529678 h 740304"/>
                <a:gd name="connsiteX12" fmla="*/ 316758 w 619451"/>
                <a:gd name="connsiteY12" fmla="*/ 554572 h 740304"/>
                <a:gd name="connsiteX13" fmla="*/ 306992 w 619451"/>
                <a:gd name="connsiteY13" fmla="*/ 564530 h 740304"/>
                <a:gd name="connsiteX14" fmla="*/ 297227 w 619451"/>
                <a:gd name="connsiteY14" fmla="*/ 554572 h 740304"/>
                <a:gd name="connsiteX15" fmla="*/ 297227 w 619451"/>
                <a:gd name="connsiteY15" fmla="*/ 529678 h 740304"/>
                <a:gd name="connsiteX16" fmla="*/ 267931 w 619451"/>
                <a:gd name="connsiteY16" fmla="*/ 518475 h 740304"/>
                <a:gd name="connsiteX17" fmla="*/ 266711 w 619451"/>
                <a:gd name="connsiteY17" fmla="*/ 504784 h 740304"/>
                <a:gd name="connsiteX18" fmla="*/ 280138 w 619451"/>
                <a:gd name="connsiteY18" fmla="*/ 504784 h 740304"/>
                <a:gd name="connsiteX19" fmla="*/ 305772 w 619451"/>
                <a:gd name="connsiteY19" fmla="*/ 511007 h 740304"/>
                <a:gd name="connsiteX20" fmla="*/ 337509 w 619451"/>
                <a:gd name="connsiteY20" fmla="*/ 479890 h 740304"/>
                <a:gd name="connsiteX21" fmla="*/ 306992 w 619451"/>
                <a:gd name="connsiteY21" fmla="*/ 447527 h 740304"/>
                <a:gd name="connsiteX22" fmla="*/ 305772 w 619451"/>
                <a:gd name="connsiteY22" fmla="*/ 447527 h 740304"/>
                <a:gd name="connsiteX23" fmla="*/ 258166 w 619451"/>
                <a:gd name="connsiteY23" fmla="*/ 397739 h 740304"/>
                <a:gd name="connsiteX24" fmla="*/ 297227 w 619451"/>
                <a:gd name="connsiteY24" fmla="*/ 347951 h 740304"/>
                <a:gd name="connsiteX25" fmla="*/ 297227 w 619451"/>
                <a:gd name="connsiteY25" fmla="*/ 321812 h 740304"/>
                <a:gd name="connsiteX26" fmla="*/ 306992 w 619451"/>
                <a:gd name="connsiteY26" fmla="*/ 313099 h 740304"/>
                <a:gd name="connsiteX27" fmla="*/ 297019 w 619451"/>
                <a:gd name="connsiteY27" fmla="*/ 205438 h 740304"/>
                <a:gd name="connsiteX28" fmla="*/ 153815 w 619451"/>
                <a:gd name="connsiteY28" fmla="*/ 265210 h 740304"/>
                <a:gd name="connsiteX29" fmla="*/ 176229 w 619451"/>
                <a:gd name="connsiteY29" fmla="*/ 287625 h 740304"/>
                <a:gd name="connsiteX30" fmla="*/ 176229 w 619451"/>
                <a:gd name="connsiteY30" fmla="*/ 301323 h 740304"/>
                <a:gd name="connsiteX31" fmla="*/ 168758 w 619451"/>
                <a:gd name="connsiteY31" fmla="*/ 303813 h 740304"/>
                <a:gd name="connsiteX32" fmla="*/ 162531 w 619451"/>
                <a:gd name="connsiteY32" fmla="*/ 301323 h 740304"/>
                <a:gd name="connsiteX33" fmla="*/ 140117 w 619451"/>
                <a:gd name="connsiteY33" fmla="*/ 278908 h 740304"/>
                <a:gd name="connsiteX34" fmla="*/ 79100 w 619451"/>
                <a:gd name="connsiteY34" fmla="*/ 423358 h 740304"/>
                <a:gd name="connsiteX35" fmla="*/ 80345 w 619451"/>
                <a:gd name="connsiteY35" fmla="*/ 423358 h 740304"/>
                <a:gd name="connsiteX36" fmla="*/ 111476 w 619451"/>
                <a:gd name="connsiteY36" fmla="*/ 423358 h 740304"/>
                <a:gd name="connsiteX37" fmla="*/ 120193 w 619451"/>
                <a:gd name="connsiteY37" fmla="*/ 433320 h 740304"/>
                <a:gd name="connsiteX38" fmla="*/ 111476 w 619451"/>
                <a:gd name="connsiteY38" fmla="*/ 442036 h 740304"/>
                <a:gd name="connsiteX39" fmla="*/ 80345 w 619451"/>
                <a:gd name="connsiteY39" fmla="*/ 442036 h 740304"/>
                <a:gd name="connsiteX40" fmla="*/ 79100 w 619451"/>
                <a:gd name="connsiteY40" fmla="*/ 442036 h 740304"/>
                <a:gd name="connsiteX41" fmla="*/ 140117 w 619451"/>
                <a:gd name="connsiteY41" fmla="*/ 586485 h 740304"/>
                <a:gd name="connsiteX42" fmla="*/ 162531 w 619451"/>
                <a:gd name="connsiteY42" fmla="*/ 565316 h 740304"/>
                <a:gd name="connsiteX43" fmla="*/ 176229 w 619451"/>
                <a:gd name="connsiteY43" fmla="*/ 565316 h 740304"/>
                <a:gd name="connsiteX44" fmla="*/ 176229 w 619451"/>
                <a:gd name="connsiteY44" fmla="*/ 577769 h 740304"/>
                <a:gd name="connsiteX45" fmla="*/ 153815 w 619451"/>
                <a:gd name="connsiteY45" fmla="*/ 600183 h 740304"/>
                <a:gd name="connsiteX46" fmla="*/ 297019 w 619451"/>
                <a:gd name="connsiteY46" fmla="*/ 659955 h 740304"/>
                <a:gd name="connsiteX47" fmla="*/ 297019 w 619451"/>
                <a:gd name="connsiteY47" fmla="*/ 628824 h 740304"/>
                <a:gd name="connsiteX48" fmla="*/ 306981 w 619451"/>
                <a:gd name="connsiteY48" fmla="*/ 618862 h 740304"/>
                <a:gd name="connsiteX49" fmla="*/ 316943 w 619451"/>
                <a:gd name="connsiteY49" fmla="*/ 628824 h 740304"/>
                <a:gd name="connsiteX50" fmla="*/ 316943 w 619451"/>
                <a:gd name="connsiteY50" fmla="*/ 659955 h 740304"/>
                <a:gd name="connsiteX51" fmla="*/ 461391 w 619451"/>
                <a:gd name="connsiteY51" fmla="*/ 600183 h 740304"/>
                <a:gd name="connsiteX52" fmla="*/ 438977 w 619451"/>
                <a:gd name="connsiteY52" fmla="*/ 577769 h 740304"/>
                <a:gd name="connsiteX53" fmla="*/ 438977 w 619451"/>
                <a:gd name="connsiteY53" fmla="*/ 565316 h 740304"/>
                <a:gd name="connsiteX54" fmla="*/ 452675 w 619451"/>
                <a:gd name="connsiteY54" fmla="*/ 565316 h 740304"/>
                <a:gd name="connsiteX55" fmla="*/ 475089 w 619451"/>
                <a:gd name="connsiteY55" fmla="*/ 586485 h 740304"/>
                <a:gd name="connsiteX56" fmla="*/ 534861 w 619451"/>
                <a:gd name="connsiteY56" fmla="*/ 442036 h 740304"/>
                <a:gd name="connsiteX57" fmla="*/ 502485 w 619451"/>
                <a:gd name="connsiteY57" fmla="*/ 442036 h 740304"/>
                <a:gd name="connsiteX58" fmla="*/ 492523 w 619451"/>
                <a:gd name="connsiteY58" fmla="*/ 433320 h 740304"/>
                <a:gd name="connsiteX59" fmla="*/ 502485 w 619451"/>
                <a:gd name="connsiteY59" fmla="*/ 423358 h 740304"/>
                <a:gd name="connsiteX60" fmla="*/ 534861 w 619451"/>
                <a:gd name="connsiteY60" fmla="*/ 423358 h 740304"/>
                <a:gd name="connsiteX61" fmla="*/ 475089 w 619451"/>
                <a:gd name="connsiteY61" fmla="*/ 278908 h 740304"/>
                <a:gd name="connsiteX62" fmla="*/ 452675 w 619451"/>
                <a:gd name="connsiteY62" fmla="*/ 301323 h 740304"/>
                <a:gd name="connsiteX63" fmla="*/ 446448 w 619451"/>
                <a:gd name="connsiteY63" fmla="*/ 303813 h 740304"/>
                <a:gd name="connsiteX64" fmla="*/ 438977 w 619451"/>
                <a:gd name="connsiteY64" fmla="*/ 301323 h 740304"/>
                <a:gd name="connsiteX65" fmla="*/ 438977 w 619451"/>
                <a:gd name="connsiteY65" fmla="*/ 287625 h 740304"/>
                <a:gd name="connsiteX66" fmla="*/ 461391 w 619451"/>
                <a:gd name="connsiteY66" fmla="*/ 265210 h 740304"/>
                <a:gd name="connsiteX67" fmla="*/ 316943 w 619451"/>
                <a:gd name="connsiteY67" fmla="*/ 205438 h 740304"/>
                <a:gd name="connsiteX68" fmla="*/ 316943 w 619451"/>
                <a:gd name="connsiteY68" fmla="*/ 236570 h 740304"/>
                <a:gd name="connsiteX69" fmla="*/ 306981 w 619451"/>
                <a:gd name="connsiteY69" fmla="*/ 246532 h 740304"/>
                <a:gd name="connsiteX70" fmla="*/ 297019 w 619451"/>
                <a:gd name="connsiteY70" fmla="*/ 236570 h 740304"/>
                <a:gd name="connsiteX71" fmla="*/ 306981 w 619451"/>
                <a:gd name="connsiteY71" fmla="*/ 186760 h 740304"/>
                <a:gd name="connsiteX72" fmla="*/ 553540 w 619451"/>
                <a:gd name="connsiteY72" fmla="*/ 433320 h 740304"/>
                <a:gd name="connsiteX73" fmla="*/ 306981 w 619451"/>
                <a:gd name="connsiteY73" fmla="*/ 679879 h 740304"/>
                <a:gd name="connsiteX74" fmla="*/ 60421 w 619451"/>
                <a:gd name="connsiteY74" fmla="*/ 433320 h 740304"/>
                <a:gd name="connsiteX75" fmla="*/ 306981 w 619451"/>
                <a:gd name="connsiteY75" fmla="*/ 186760 h 740304"/>
                <a:gd name="connsiteX76" fmla="*/ 539522 w 619451"/>
                <a:gd name="connsiteY76" fmla="*/ 174189 h 740304"/>
                <a:gd name="connsiteX77" fmla="*/ 514544 w 619451"/>
                <a:gd name="connsiteY77" fmla="*/ 200317 h 740304"/>
                <a:gd name="connsiteX78" fmla="*/ 517042 w 619451"/>
                <a:gd name="connsiteY78" fmla="*/ 204050 h 740304"/>
                <a:gd name="connsiteX79" fmla="*/ 522038 w 619451"/>
                <a:gd name="connsiteY79" fmla="*/ 207783 h 740304"/>
                <a:gd name="connsiteX80" fmla="*/ 535775 w 619451"/>
                <a:gd name="connsiteY80" fmla="*/ 221469 h 740304"/>
                <a:gd name="connsiteX81" fmla="*/ 540771 w 619451"/>
                <a:gd name="connsiteY81" fmla="*/ 226446 h 740304"/>
                <a:gd name="connsiteX82" fmla="*/ 543269 w 619451"/>
                <a:gd name="connsiteY82" fmla="*/ 230178 h 740304"/>
                <a:gd name="connsiteX83" fmla="*/ 570744 w 619451"/>
                <a:gd name="connsiteY83" fmla="*/ 204050 h 740304"/>
                <a:gd name="connsiteX84" fmla="*/ 81178 w 619451"/>
                <a:gd name="connsiteY84" fmla="*/ 170456 h 740304"/>
                <a:gd name="connsiteX85" fmla="*/ 51205 w 619451"/>
                <a:gd name="connsiteY85" fmla="*/ 200317 h 740304"/>
                <a:gd name="connsiteX86" fmla="*/ 78680 w 619451"/>
                <a:gd name="connsiteY86" fmla="*/ 227690 h 740304"/>
                <a:gd name="connsiteX87" fmla="*/ 98662 w 619451"/>
                <a:gd name="connsiteY87" fmla="*/ 207783 h 740304"/>
                <a:gd name="connsiteX88" fmla="*/ 104907 w 619451"/>
                <a:gd name="connsiteY88" fmla="*/ 201561 h 740304"/>
                <a:gd name="connsiteX89" fmla="*/ 108654 w 619451"/>
                <a:gd name="connsiteY89" fmla="*/ 197829 h 740304"/>
                <a:gd name="connsiteX90" fmla="*/ 563251 w 619451"/>
                <a:gd name="connsiteY90" fmla="*/ 151793 h 740304"/>
                <a:gd name="connsiteX91" fmla="*/ 553260 w 619451"/>
                <a:gd name="connsiteY91" fmla="*/ 160503 h 740304"/>
                <a:gd name="connsiteX92" fmla="*/ 584482 w 619451"/>
                <a:gd name="connsiteY92" fmla="*/ 190364 h 740304"/>
                <a:gd name="connsiteX93" fmla="*/ 593225 w 619451"/>
                <a:gd name="connsiteY93" fmla="*/ 181654 h 740304"/>
                <a:gd name="connsiteX94" fmla="*/ 593225 w 619451"/>
                <a:gd name="connsiteY94" fmla="*/ 172945 h 740304"/>
                <a:gd name="connsiteX95" fmla="*/ 570744 w 619451"/>
                <a:gd name="connsiteY95" fmla="*/ 151793 h 740304"/>
                <a:gd name="connsiteX96" fmla="*/ 563251 w 619451"/>
                <a:gd name="connsiteY96" fmla="*/ 151793 h 740304"/>
                <a:gd name="connsiteX97" fmla="*/ 57449 w 619451"/>
                <a:gd name="connsiteY97" fmla="*/ 149305 h 740304"/>
                <a:gd name="connsiteX98" fmla="*/ 53702 w 619451"/>
                <a:gd name="connsiteY98" fmla="*/ 151793 h 740304"/>
                <a:gd name="connsiteX99" fmla="*/ 31222 w 619451"/>
                <a:gd name="connsiteY99" fmla="*/ 172945 h 740304"/>
                <a:gd name="connsiteX100" fmla="*/ 29973 w 619451"/>
                <a:gd name="connsiteY100" fmla="*/ 176677 h 740304"/>
                <a:gd name="connsiteX101" fmla="*/ 31222 w 619451"/>
                <a:gd name="connsiteY101" fmla="*/ 181654 h 740304"/>
                <a:gd name="connsiteX102" fmla="*/ 37467 w 619451"/>
                <a:gd name="connsiteY102" fmla="*/ 186631 h 740304"/>
                <a:gd name="connsiteX103" fmla="*/ 67440 w 619451"/>
                <a:gd name="connsiteY103" fmla="*/ 156770 h 740304"/>
                <a:gd name="connsiteX104" fmla="*/ 61196 w 619451"/>
                <a:gd name="connsiteY104" fmla="*/ 151793 h 740304"/>
                <a:gd name="connsiteX105" fmla="*/ 57449 w 619451"/>
                <a:gd name="connsiteY105" fmla="*/ 149305 h 740304"/>
                <a:gd name="connsiteX106" fmla="*/ 294739 w 619451"/>
                <a:gd name="connsiteY106" fmla="*/ 143084 h 740304"/>
                <a:gd name="connsiteX107" fmla="*/ 126138 w 619451"/>
                <a:gd name="connsiteY107" fmla="*/ 209027 h 740304"/>
                <a:gd name="connsiteX108" fmla="*/ 123640 w 619451"/>
                <a:gd name="connsiteY108" fmla="*/ 210271 h 740304"/>
                <a:gd name="connsiteX109" fmla="*/ 114898 w 619451"/>
                <a:gd name="connsiteY109" fmla="*/ 218980 h 740304"/>
                <a:gd name="connsiteX110" fmla="*/ 19982 w 619451"/>
                <a:gd name="connsiteY110" fmla="*/ 432985 h 740304"/>
                <a:gd name="connsiteX111" fmla="*/ 309726 w 619451"/>
                <a:gd name="connsiteY111" fmla="*/ 721641 h 740304"/>
                <a:gd name="connsiteX112" fmla="*/ 600718 w 619451"/>
                <a:gd name="connsiteY112" fmla="*/ 432985 h 740304"/>
                <a:gd name="connsiteX113" fmla="*/ 324712 w 619451"/>
                <a:gd name="connsiteY113" fmla="*/ 143084 h 740304"/>
                <a:gd name="connsiteX114" fmla="*/ 294739 w 619451"/>
                <a:gd name="connsiteY114" fmla="*/ 143084 h 740304"/>
                <a:gd name="connsiteX115" fmla="*/ 303481 w 619451"/>
                <a:gd name="connsiteY115" fmla="*/ 80873 h 740304"/>
                <a:gd name="connsiteX116" fmla="*/ 303481 w 619451"/>
                <a:gd name="connsiteY116" fmla="*/ 123176 h 740304"/>
                <a:gd name="connsiteX117" fmla="*/ 309726 w 619451"/>
                <a:gd name="connsiteY117" fmla="*/ 123176 h 740304"/>
                <a:gd name="connsiteX118" fmla="*/ 315970 w 619451"/>
                <a:gd name="connsiteY118" fmla="*/ 123176 h 740304"/>
                <a:gd name="connsiteX119" fmla="*/ 315970 w 619451"/>
                <a:gd name="connsiteY119" fmla="*/ 82117 h 740304"/>
                <a:gd name="connsiteX120" fmla="*/ 350939 w 619451"/>
                <a:gd name="connsiteY120" fmla="*/ 19907 h 740304"/>
                <a:gd name="connsiteX121" fmla="*/ 350939 w 619451"/>
                <a:gd name="connsiteY121" fmla="*/ 62210 h 740304"/>
                <a:gd name="connsiteX122" fmla="*/ 374668 w 619451"/>
                <a:gd name="connsiteY122" fmla="*/ 62210 h 740304"/>
                <a:gd name="connsiteX123" fmla="*/ 393402 w 619451"/>
                <a:gd name="connsiteY123" fmla="*/ 43547 h 740304"/>
                <a:gd name="connsiteX124" fmla="*/ 393402 w 619451"/>
                <a:gd name="connsiteY124" fmla="*/ 38570 h 740304"/>
                <a:gd name="connsiteX125" fmla="*/ 374668 w 619451"/>
                <a:gd name="connsiteY125" fmla="*/ 19907 h 740304"/>
                <a:gd name="connsiteX126" fmla="*/ 288495 w 619451"/>
                <a:gd name="connsiteY126" fmla="*/ 19907 h 740304"/>
                <a:gd name="connsiteX127" fmla="*/ 288495 w 619451"/>
                <a:gd name="connsiteY127" fmla="*/ 62210 h 740304"/>
                <a:gd name="connsiteX128" fmla="*/ 303481 w 619451"/>
                <a:gd name="connsiteY128" fmla="*/ 62210 h 740304"/>
                <a:gd name="connsiteX129" fmla="*/ 315970 w 619451"/>
                <a:gd name="connsiteY129" fmla="*/ 62210 h 740304"/>
                <a:gd name="connsiteX130" fmla="*/ 330957 w 619451"/>
                <a:gd name="connsiteY130" fmla="*/ 62210 h 740304"/>
                <a:gd name="connsiteX131" fmla="*/ 330957 w 619451"/>
                <a:gd name="connsiteY131" fmla="*/ 19907 h 740304"/>
                <a:gd name="connsiteX132" fmla="*/ 246032 w 619451"/>
                <a:gd name="connsiteY132" fmla="*/ 19907 h 740304"/>
                <a:gd name="connsiteX133" fmla="*/ 227298 w 619451"/>
                <a:gd name="connsiteY133" fmla="*/ 38570 h 740304"/>
                <a:gd name="connsiteX134" fmla="*/ 227298 w 619451"/>
                <a:gd name="connsiteY134" fmla="*/ 43547 h 740304"/>
                <a:gd name="connsiteX135" fmla="*/ 246032 w 619451"/>
                <a:gd name="connsiteY135" fmla="*/ 62210 h 740304"/>
                <a:gd name="connsiteX136" fmla="*/ 269761 w 619451"/>
                <a:gd name="connsiteY136" fmla="*/ 62210 h 740304"/>
                <a:gd name="connsiteX137" fmla="*/ 269761 w 619451"/>
                <a:gd name="connsiteY137" fmla="*/ 19907 h 740304"/>
                <a:gd name="connsiteX138" fmla="*/ 246032 w 619451"/>
                <a:gd name="connsiteY138" fmla="*/ 0 h 740304"/>
                <a:gd name="connsiteX139" fmla="*/ 374668 w 619451"/>
                <a:gd name="connsiteY139" fmla="*/ 0 h 740304"/>
                <a:gd name="connsiteX140" fmla="*/ 412135 w 619451"/>
                <a:gd name="connsiteY140" fmla="*/ 38570 h 740304"/>
                <a:gd name="connsiteX141" fmla="*/ 412135 w 619451"/>
                <a:gd name="connsiteY141" fmla="*/ 43547 h 740304"/>
                <a:gd name="connsiteX142" fmla="*/ 374668 w 619451"/>
                <a:gd name="connsiteY142" fmla="*/ 80873 h 740304"/>
                <a:gd name="connsiteX143" fmla="*/ 334704 w 619451"/>
                <a:gd name="connsiteY143" fmla="*/ 80873 h 740304"/>
                <a:gd name="connsiteX144" fmla="*/ 334704 w 619451"/>
                <a:gd name="connsiteY144" fmla="*/ 82117 h 740304"/>
                <a:gd name="connsiteX145" fmla="*/ 334704 w 619451"/>
                <a:gd name="connsiteY145" fmla="*/ 125665 h 740304"/>
                <a:gd name="connsiteX146" fmla="*/ 498309 w 619451"/>
                <a:gd name="connsiteY146" fmla="*/ 187875 h 740304"/>
                <a:gd name="connsiteX147" fmla="*/ 549513 w 619451"/>
                <a:gd name="connsiteY147" fmla="*/ 138107 h 740304"/>
                <a:gd name="connsiteX148" fmla="*/ 584482 w 619451"/>
                <a:gd name="connsiteY148" fmla="*/ 138107 h 740304"/>
                <a:gd name="connsiteX149" fmla="*/ 606962 w 619451"/>
                <a:gd name="connsiteY149" fmla="*/ 159258 h 740304"/>
                <a:gd name="connsiteX150" fmla="*/ 606962 w 619451"/>
                <a:gd name="connsiteY150" fmla="*/ 195340 h 740304"/>
                <a:gd name="connsiteX151" fmla="*/ 591976 w 619451"/>
                <a:gd name="connsiteY151" fmla="*/ 210271 h 740304"/>
                <a:gd name="connsiteX152" fmla="*/ 590727 w 619451"/>
                <a:gd name="connsiteY152" fmla="*/ 211515 h 740304"/>
                <a:gd name="connsiteX153" fmla="*/ 555758 w 619451"/>
                <a:gd name="connsiteY153" fmla="*/ 245109 h 740304"/>
                <a:gd name="connsiteX154" fmla="*/ 619451 w 619451"/>
                <a:gd name="connsiteY154" fmla="*/ 432985 h 740304"/>
                <a:gd name="connsiteX155" fmla="*/ 309726 w 619451"/>
                <a:gd name="connsiteY155" fmla="*/ 740304 h 740304"/>
                <a:gd name="connsiteX156" fmla="*/ 0 w 619451"/>
                <a:gd name="connsiteY156" fmla="*/ 432985 h 740304"/>
                <a:gd name="connsiteX157" fmla="*/ 66191 w 619451"/>
                <a:gd name="connsiteY157" fmla="*/ 243865 h 740304"/>
                <a:gd name="connsiteX158" fmla="*/ 18733 w 619451"/>
                <a:gd name="connsiteY158" fmla="*/ 195340 h 740304"/>
                <a:gd name="connsiteX159" fmla="*/ 9991 w 619451"/>
                <a:gd name="connsiteY159" fmla="*/ 176677 h 740304"/>
                <a:gd name="connsiteX160" fmla="*/ 18733 w 619451"/>
                <a:gd name="connsiteY160" fmla="*/ 159258 h 740304"/>
                <a:gd name="connsiteX161" fmla="*/ 39964 w 619451"/>
                <a:gd name="connsiteY161" fmla="*/ 138107 h 740304"/>
                <a:gd name="connsiteX162" fmla="*/ 74933 w 619451"/>
                <a:gd name="connsiteY162" fmla="*/ 138107 h 740304"/>
                <a:gd name="connsiteX163" fmla="*/ 124889 w 619451"/>
                <a:gd name="connsiteY163" fmla="*/ 186631 h 740304"/>
                <a:gd name="connsiteX164" fmla="*/ 283499 w 619451"/>
                <a:gd name="connsiteY164" fmla="*/ 125665 h 740304"/>
                <a:gd name="connsiteX165" fmla="*/ 283499 w 619451"/>
                <a:gd name="connsiteY165" fmla="*/ 82117 h 740304"/>
                <a:gd name="connsiteX166" fmla="*/ 283499 w 619451"/>
                <a:gd name="connsiteY166" fmla="*/ 80873 h 740304"/>
                <a:gd name="connsiteX167" fmla="*/ 246032 w 619451"/>
                <a:gd name="connsiteY167" fmla="*/ 80873 h 740304"/>
                <a:gd name="connsiteX168" fmla="*/ 207316 w 619451"/>
                <a:gd name="connsiteY168" fmla="*/ 43547 h 740304"/>
                <a:gd name="connsiteX169" fmla="*/ 207316 w 619451"/>
                <a:gd name="connsiteY169" fmla="*/ 38570 h 740304"/>
                <a:gd name="connsiteX170" fmla="*/ 246032 w 619451"/>
                <a:gd name="connsiteY170" fmla="*/ 0 h 74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</a:cxnLst>
              <a:rect l="l" t="t" r="r" b="b"/>
              <a:pathLst>
                <a:path w="619451" h="740304">
                  <a:moveTo>
                    <a:pt x="306992" y="313099"/>
                  </a:moveTo>
                  <a:cubicBezTo>
                    <a:pt x="313096" y="313099"/>
                    <a:pt x="316758" y="315589"/>
                    <a:pt x="316758" y="321812"/>
                  </a:cubicBezTo>
                  <a:lnTo>
                    <a:pt x="316758" y="347951"/>
                  </a:lnTo>
                  <a:cubicBezTo>
                    <a:pt x="327743" y="349196"/>
                    <a:pt x="341171" y="355419"/>
                    <a:pt x="344833" y="371600"/>
                  </a:cubicBezTo>
                  <a:cubicBezTo>
                    <a:pt x="347274" y="376579"/>
                    <a:pt x="343612" y="381558"/>
                    <a:pt x="338729" y="382803"/>
                  </a:cubicBezTo>
                  <a:cubicBezTo>
                    <a:pt x="333847" y="385292"/>
                    <a:pt x="327743" y="381558"/>
                    <a:pt x="327743" y="376579"/>
                  </a:cubicBezTo>
                  <a:cubicBezTo>
                    <a:pt x="324081" y="365377"/>
                    <a:pt x="308213" y="365377"/>
                    <a:pt x="308213" y="365377"/>
                  </a:cubicBezTo>
                  <a:cubicBezTo>
                    <a:pt x="291124" y="365377"/>
                    <a:pt x="277697" y="380313"/>
                    <a:pt x="277697" y="397739"/>
                  </a:cubicBezTo>
                  <a:cubicBezTo>
                    <a:pt x="277697" y="413920"/>
                    <a:pt x="289903" y="427612"/>
                    <a:pt x="306992" y="428857"/>
                  </a:cubicBezTo>
                  <a:lnTo>
                    <a:pt x="308213" y="428857"/>
                  </a:lnTo>
                  <a:cubicBezTo>
                    <a:pt x="335067" y="430101"/>
                    <a:pt x="355818" y="452506"/>
                    <a:pt x="355818" y="479890"/>
                  </a:cubicBezTo>
                  <a:cubicBezTo>
                    <a:pt x="355818" y="504784"/>
                    <a:pt x="338729" y="523454"/>
                    <a:pt x="316758" y="529678"/>
                  </a:cubicBezTo>
                  <a:lnTo>
                    <a:pt x="316758" y="554572"/>
                  </a:lnTo>
                  <a:cubicBezTo>
                    <a:pt x="316758" y="559551"/>
                    <a:pt x="313096" y="564530"/>
                    <a:pt x="306992" y="564530"/>
                  </a:cubicBezTo>
                  <a:cubicBezTo>
                    <a:pt x="302110" y="564530"/>
                    <a:pt x="297227" y="559551"/>
                    <a:pt x="297227" y="554572"/>
                  </a:cubicBezTo>
                  <a:lnTo>
                    <a:pt x="297227" y="529678"/>
                  </a:lnTo>
                  <a:cubicBezTo>
                    <a:pt x="289903" y="529678"/>
                    <a:pt x="277697" y="527188"/>
                    <a:pt x="267931" y="518475"/>
                  </a:cubicBezTo>
                  <a:cubicBezTo>
                    <a:pt x="264269" y="515986"/>
                    <a:pt x="264269" y="509763"/>
                    <a:pt x="266711" y="504784"/>
                  </a:cubicBezTo>
                  <a:cubicBezTo>
                    <a:pt x="270373" y="501050"/>
                    <a:pt x="276476" y="499805"/>
                    <a:pt x="280138" y="504784"/>
                  </a:cubicBezTo>
                  <a:cubicBezTo>
                    <a:pt x="287462" y="509763"/>
                    <a:pt x="300889" y="511007"/>
                    <a:pt x="305772" y="511007"/>
                  </a:cubicBezTo>
                  <a:cubicBezTo>
                    <a:pt x="322861" y="511007"/>
                    <a:pt x="337509" y="497315"/>
                    <a:pt x="337509" y="479890"/>
                  </a:cubicBezTo>
                  <a:cubicBezTo>
                    <a:pt x="337509" y="462464"/>
                    <a:pt x="324081" y="448772"/>
                    <a:pt x="306992" y="447527"/>
                  </a:cubicBezTo>
                  <a:lnTo>
                    <a:pt x="305772" y="447527"/>
                  </a:lnTo>
                  <a:cubicBezTo>
                    <a:pt x="280138" y="446283"/>
                    <a:pt x="258166" y="423878"/>
                    <a:pt x="258166" y="397739"/>
                  </a:cubicBezTo>
                  <a:cubicBezTo>
                    <a:pt x="258166" y="372845"/>
                    <a:pt x="275255" y="352930"/>
                    <a:pt x="297227" y="347951"/>
                  </a:cubicBezTo>
                  <a:lnTo>
                    <a:pt x="297227" y="321812"/>
                  </a:lnTo>
                  <a:cubicBezTo>
                    <a:pt x="297227" y="315589"/>
                    <a:pt x="302110" y="313099"/>
                    <a:pt x="306992" y="313099"/>
                  </a:cubicBezTo>
                  <a:close/>
                  <a:moveTo>
                    <a:pt x="297019" y="205438"/>
                  </a:moveTo>
                  <a:cubicBezTo>
                    <a:pt x="242227" y="207929"/>
                    <a:pt x="191172" y="230343"/>
                    <a:pt x="153815" y="265210"/>
                  </a:cubicBezTo>
                  <a:lnTo>
                    <a:pt x="176229" y="287625"/>
                  </a:lnTo>
                  <a:cubicBezTo>
                    <a:pt x="178720" y="291361"/>
                    <a:pt x="178720" y="297587"/>
                    <a:pt x="176229" y="301323"/>
                  </a:cubicBezTo>
                  <a:cubicBezTo>
                    <a:pt x="172493" y="302568"/>
                    <a:pt x="171248" y="303813"/>
                    <a:pt x="168758" y="303813"/>
                  </a:cubicBezTo>
                  <a:cubicBezTo>
                    <a:pt x="166267" y="303813"/>
                    <a:pt x="163777" y="302568"/>
                    <a:pt x="162531" y="301323"/>
                  </a:cubicBezTo>
                  <a:lnTo>
                    <a:pt x="140117" y="278908"/>
                  </a:lnTo>
                  <a:cubicBezTo>
                    <a:pt x="105250" y="317511"/>
                    <a:pt x="81590" y="367321"/>
                    <a:pt x="79100" y="423358"/>
                  </a:cubicBezTo>
                  <a:cubicBezTo>
                    <a:pt x="79100" y="423358"/>
                    <a:pt x="79100" y="423358"/>
                    <a:pt x="80345" y="423358"/>
                  </a:cubicBezTo>
                  <a:lnTo>
                    <a:pt x="111476" y="423358"/>
                  </a:lnTo>
                  <a:cubicBezTo>
                    <a:pt x="116457" y="423358"/>
                    <a:pt x="120193" y="427093"/>
                    <a:pt x="120193" y="433320"/>
                  </a:cubicBezTo>
                  <a:cubicBezTo>
                    <a:pt x="120193" y="438301"/>
                    <a:pt x="116457" y="442036"/>
                    <a:pt x="111476" y="442036"/>
                  </a:cubicBezTo>
                  <a:lnTo>
                    <a:pt x="80345" y="442036"/>
                  </a:lnTo>
                  <a:cubicBezTo>
                    <a:pt x="79100" y="442036"/>
                    <a:pt x="79100" y="442036"/>
                    <a:pt x="79100" y="442036"/>
                  </a:cubicBezTo>
                  <a:cubicBezTo>
                    <a:pt x="81590" y="498073"/>
                    <a:pt x="105250" y="547883"/>
                    <a:pt x="140117" y="586485"/>
                  </a:cubicBezTo>
                  <a:lnTo>
                    <a:pt x="162531" y="565316"/>
                  </a:lnTo>
                  <a:cubicBezTo>
                    <a:pt x="165022" y="560335"/>
                    <a:pt x="171248" y="560335"/>
                    <a:pt x="176229" y="565316"/>
                  </a:cubicBezTo>
                  <a:cubicBezTo>
                    <a:pt x="178720" y="569052"/>
                    <a:pt x="178720" y="575278"/>
                    <a:pt x="176229" y="577769"/>
                  </a:cubicBezTo>
                  <a:lnTo>
                    <a:pt x="153815" y="600183"/>
                  </a:lnTo>
                  <a:cubicBezTo>
                    <a:pt x="191172" y="635050"/>
                    <a:pt x="242227" y="657464"/>
                    <a:pt x="297019" y="659955"/>
                  </a:cubicBezTo>
                  <a:lnTo>
                    <a:pt x="297019" y="628824"/>
                  </a:lnTo>
                  <a:cubicBezTo>
                    <a:pt x="297019" y="623843"/>
                    <a:pt x="302000" y="618862"/>
                    <a:pt x="306981" y="618862"/>
                  </a:cubicBezTo>
                  <a:cubicBezTo>
                    <a:pt x="313207" y="618862"/>
                    <a:pt x="316943" y="623843"/>
                    <a:pt x="316943" y="628824"/>
                  </a:cubicBezTo>
                  <a:lnTo>
                    <a:pt x="316943" y="659955"/>
                  </a:lnTo>
                  <a:cubicBezTo>
                    <a:pt x="371733" y="657464"/>
                    <a:pt x="422789" y="635050"/>
                    <a:pt x="461391" y="600183"/>
                  </a:cubicBezTo>
                  <a:lnTo>
                    <a:pt x="438977" y="577769"/>
                  </a:lnTo>
                  <a:cubicBezTo>
                    <a:pt x="435241" y="575278"/>
                    <a:pt x="435241" y="569052"/>
                    <a:pt x="438977" y="565316"/>
                  </a:cubicBezTo>
                  <a:cubicBezTo>
                    <a:pt x="442713" y="560335"/>
                    <a:pt x="448939" y="560335"/>
                    <a:pt x="452675" y="565316"/>
                  </a:cubicBezTo>
                  <a:lnTo>
                    <a:pt x="475089" y="586485"/>
                  </a:lnTo>
                  <a:cubicBezTo>
                    <a:pt x="509956" y="547883"/>
                    <a:pt x="532371" y="498073"/>
                    <a:pt x="534861" y="442036"/>
                  </a:cubicBezTo>
                  <a:lnTo>
                    <a:pt x="502485" y="442036"/>
                  </a:lnTo>
                  <a:cubicBezTo>
                    <a:pt x="497504" y="442036"/>
                    <a:pt x="492523" y="438301"/>
                    <a:pt x="492523" y="433320"/>
                  </a:cubicBezTo>
                  <a:cubicBezTo>
                    <a:pt x="492523" y="427093"/>
                    <a:pt x="497504" y="423358"/>
                    <a:pt x="502485" y="423358"/>
                  </a:cubicBezTo>
                  <a:lnTo>
                    <a:pt x="534861" y="423358"/>
                  </a:lnTo>
                  <a:cubicBezTo>
                    <a:pt x="532371" y="367321"/>
                    <a:pt x="509956" y="317511"/>
                    <a:pt x="475089" y="278908"/>
                  </a:cubicBezTo>
                  <a:lnTo>
                    <a:pt x="452675" y="301323"/>
                  </a:lnTo>
                  <a:cubicBezTo>
                    <a:pt x="450184" y="302568"/>
                    <a:pt x="447694" y="303813"/>
                    <a:pt x="446448" y="303813"/>
                  </a:cubicBezTo>
                  <a:cubicBezTo>
                    <a:pt x="443958" y="303813"/>
                    <a:pt x="440222" y="302568"/>
                    <a:pt x="438977" y="301323"/>
                  </a:cubicBezTo>
                  <a:cubicBezTo>
                    <a:pt x="435241" y="297587"/>
                    <a:pt x="435241" y="291361"/>
                    <a:pt x="438977" y="287625"/>
                  </a:cubicBezTo>
                  <a:lnTo>
                    <a:pt x="461391" y="265210"/>
                  </a:lnTo>
                  <a:cubicBezTo>
                    <a:pt x="422789" y="230343"/>
                    <a:pt x="371733" y="207929"/>
                    <a:pt x="316943" y="205438"/>
                  </a:cubicBezTo>
                  <a:lnTo>
                    <a:pt x="316943" y="236570"/>
                  </a:lnTo>
                  <a:cubicBezTo>
                    <a:pt x="316943" y="241551"/>
                    <a:pt x="313207" y="246532"/>
                    <a:pt x="306981" y="246532"/>
                  </a:cubicBezTo>
                  <a:cubicBezTo>
                    <a:pt x="302000" y="246532"/>
                    <a:pt x="297019" y="241551"/>
                    <a:pt x="297019" y="236570"/>
                  </a:cubicBezTo>
                  <a:close/>
                  <a:moveTo>
                    <a:pt x="306981" y="186760"/>
                  </a:moveTo>
                  <a:cubicBezTo>
                    <a:pt x="443958" y="186760"/>
                    <a:pt x="553540" y="296342"/>
                    <a:pt x="553540" y="433320"/>
                  </a:cubicBezTo>
                  <a:cubicBezTo>
                    <a:pt x="553540" y="569052"/>
                    <a:pt x="443958" y="679879"/>
                    <a:pt x="306981" y="679879"/>
                  </a:cubicBezTo>
                  <a:cubicBezTo>
                    <a:pt x="171248" y="679879"/>
                    <a:pt x="60421" y="569052"/>
                    <a:pt x="60421" y="433320"/>
                  </a:cubicBezTo>
                  <a:cubicBezTo>
                    <a:pt x="60421" y="296342"/>
                    <a:pt x="171248" y="186760"/>
                    <a:pt x="306981" y="186760"/>
                  </a:cubicBezTo>
                  <a:close/>
                  <a:moveTo>
                    <a:pt x="539522" y="174189"/>
                  </a:moveTo>
                  <a:lnTo>
                    <a:pt x="514544" y="200317"/>
                  </a:lnTo>
                  <a:cubicBezTo>
                    <a:pt x="514544" y="201561"/>
                    <a:pt x="515793" y="202806"/>
                    <a:pt x="517042" y="204050"/>
                  </a:cubicBezTo>
                  <a:cubicBezTo>
                    <a:pt x="518291" y="205294"/>
                    <a:pt x="519540" y="206538"/>
                    <a:pt x="522038" y="207783"/>
                  </a:cubicBezTo>
                  <a:cubicBezTo>
                    <a:pt x="525784" y="211515"/>
                    <a:pt x="530780" y="216492"/>
                    <a:pt x="535775" y="221469"/>
                  </a:cubicBezTo>
                  <a:cubicBezTo>
                    <a:pt x="537024" y="222713"/>
                    <a:pt x="538273" y="225201"/>
                    <a:pt x="540771" y="226446"/>
                  </a:cubicBezTo>
                  <a:cubicBezTo>
                    <a:pt x="540771" y="227690"/>
                    <a:pt x="543269" y="230178"/>
                    <a:pt x="543269" y="230178"/>
                  </a:cubicBezTo>
                  <a:lnTo>
                    <a:pt x="570744" y="204050"/>
                  </a:lnTo>
                  <a:close/>
                  <a:moveTo>
                    <a:pt x="81178" y="170456"/>
                  </a:moveTo>
                  <a:lnTo>
                    <a:pt x="51205" y="200317"/>
                  </a:lnTo>
                  <a:lnTo>
                    <a:pt x="78680" y="227690"/>
                  </a:lnTo>
                  <a:cubicBezTo>
                    <a:pt x="84925" y="220225"/>
                    <a:pt x="91169" y="214004"/>
                    <a:pt x="98662" y="207783"/>
                  </a:cubicBezTo>
                  <a:cubicBezTo>
                    <a:pt x="101160" y="205294"/>
                    <a:pt x="102409" y="204050"/>
                    <a:pt x="104907" y="201561"/>
                  </a:cubicBezTo>
                  <a:cubicBezTo>
                    <a:pt x="106156" y="200317"/>
                    <a:pt x="107405" y="199073"/>
                    <a:pt x="108654" y="197829"/>
                  </a:cubicBezTo>
                  <a:close/>
                  <a:moveTo>
                    <a:pt x="563251" y="151793"/>
                  </a:moveTo>
                  <a:lnTo>
                    <a:pt x="553260" y="160503"/>
                  </a:lnTo>
                  <a:lnTo>
                    <a:pt x="584482" y="190364"/>
                  </a:lnTo>
                  <a:lnTo>
                    <a:pt x="593225" y="181654"/>
                  </a:lnTo>
                  <a:cubicBezTo>
                    <a:pt x="595722" y="179166"/>
                    <a:pt x="595722" y="175433"/>
                    <a:pt x="593225" y="172945"/>
                  </a:cubicBezTo>
                  <a:lnTo>
                    <a:pt x="570744" y="151793"/>
                  </a:lnTo>
                  <a:cubicBezTo>
                    <a:pt x="568247" y="149305"/>
                    <a:pt x="565749" y="149305"/>
                    <a:pt x="563251" y="151793"/>
                  </a:cubicBezTo>
                  <a:close/>
                  <a:moveTo>
                    <a:pt x="57449" y="149305"/>
                  </a:moveTo>
                  <a:cubicBezTo>
                    <a:pt x="56200" y="149305"/>
                    <a:pt x="54951" y="150549"/>
                    <a:pt x="53702" y="151793"/>
                  </a:cubicBezTo>
                  <a:lnTo>
                    <a:pt x="31222" y="172945"/>
                  </a:lnTo>
                  <a:cubicBezTo>
                    <a:pt x="29973" y="174189"/>
                    <a:pt x="29973" y="175433"/>
                    <a:pt x="29973" y="176677"/>
                  </a:cubicBezTo>
                  <a:cubicBezTo>
                    <a:pt x="29973" y="179166"/>
                    <a:pt x="29973" y="180410"/>
                    <a:pt x="31222" y="181654"/>
                  </a:cubicBezTo>
                  <a:lnTo>
                    <a:pt x="37467" y="186631"/>
                  </a:lnTo>
                  <a:lnTo>
                    <a:pt x="67440" y="156770"/>
                  </a:lnTo>
                  <a:lnTo>
                    <a:pt x="61196" y="151793"/>
                  </a:lnTo>
                  <a:cubicBezTo>
                    <a:pt x="61196" y="150549"/>
                    <a:pt x="59947" y="149305"/>
                    <a:pt x="57449" y="149305"/>
                  </a:cubicBezTo>
                  <a:close/>
                  <a:moveTo>
                    <a:pt x="294739" y="143084"/>
                  </a:moveTo>
                  <a:cubicBezTo>
                    <a:pt x="231045" y="146816"/>
                    <a:pt x="172347" y="170456"/>
                    <a:pt x="126138" y="209027"/>
                  </a:cubicBezTo>
                  <a:cubicBezTo>
                    <a:pt x="124889" y="210271"/>
                    <a:pt x="124889" y="210271"/>
                    <a:pt x="123640" y="210271"/>
                  </a:cubicBezTo>
                  <a:cubicBezTo>
                    <a:pt x="121143" y="214004"/>
                    <a:pt x="117396" y="216492"/>
                    <a:pt x="114898" y="218980"/>
                  </a:cubicBezTo>
                  <a:cubicBezTo>
                    <a:pt x="56200" y="271237"/>
                    <a:pt x="19982" y="347134"/>
                    <a:pt x="19982" y="432985"/>
                  </a:cubicBezTo>
                  <a:cubicBezTo>
                    <a:pt x="19982" y="590999"/>
                    <a:pt x="149867" y="721641"/>
                    <a:pt x="309726" y="721641"/>
                  </a:cubicBezTo>
                  <a:cubicBezTo>
                    <a:pt x="469584" y="721641"/>
                    <a:pt x="600718" y="590999"/>
                    <a:pt x="600718" y="432985"/>
                  </a:cubicBezTo>
                  <a:cubicBezTo>
                    <a:pt x="600718" y="278702"/>
                    <a:pt x="478326" y="151793"/>
                    <a:pt x="324712" y="143084"/>
                  </a:cubicBezTo>
                  <a:cubicBezTo>
                    <a:pt x="315970" y="143084"/>
                    <a:pt x="304730" y="143084"/>
                    <a:pt x="294739" y="143084"/>
                  </a:cubicBezTo>
                  <a:close/>
                  <a:moveTo>
                    <a:pt x="303481" y="80873"/>
                  </a:moveTo>
                  <a:lnTo>
                    <a:pt x="303481" y="123176"/>
                  </a:lnTo>
                  <a:cubicBezTo>
                    <a:pt x="305979" y="123176"/>
                    <a:pt x="308477" y="123176"/>
                    <a:pt x="309726" y="123176"/>
                  </a:cubicBezTo>
                  <a:cubicBezTo>
                    <a:pt x="312223" y="123176"/>
                    <a:pt x="313472" y="123176"/>
                    <a:pt x="315970" y="123176"/>
                  </a:cubicBezTo>
                  <a:lnTo>
                    <a:pt x="315970" y="82117"/>
                  </a:lnTo>
                  <a:close/>
                  <a:moveTo>
                    <a:pt x="350939" y="19907"/>
                  </a:moveTo>
                  <a:lnTo>
                    <a:pt x="350939" y="62210"/>
                  </a:lnTo>
                  <a:lnTo>
                    <a:pt x="374668" y="62210"/>
                  </a:lnTo>
                  <a:cubicBezTo>
                    <a:pt x="384659" y="62210"/>
                    <a:pt x="393402" y="53501"/>
                    <a:pt x="393402" y="43547"/>
                  </a:cubicBezTo>
                  <a:lnTo>
                    <a:pt x="393402" y="38570"/>
                  </a:lnTo>
                  <a:cubicBezTo>
                    <a:pt x="393402" y="28617"/>
                    <a:pt x="384659" y="19907"/>
                    <a:pt x="374668" y="19907"/>
                  </a:cubicBezTo>
                  <a:close/>
                  <a:moveTo>
                    <a:pt x="288495" y="19907"/>
                  </a:moveTo>
                  <a:lnTo>
                    <a:pt x="288495" y="62210"/>
                  </a:lnTo>
                  <a:lnTo>
                    <a:pt x="303481" y="62210"/>
                  </a:lnTo>
                  <a:lnTo>
                    <a:pt x="315970" y="62210"/>
                  </a:lnTo>
                  <a:lnTo>
                    <a:pt x="330957" y="62210"/>
                  </a:lnTo>
                  <a:lnTo>
                    <a:pt x="330957" y="19907"/>
                  </a:lnTo>
                  <a:close/>
                  <a:moveTo>
                    <a:pt x="246032" y="19907"/>
                  </a:moveTo>
                  <a:cubicBezTo>
                    <a:pt x="234792" y="19907"/>
                    <a:pt x="227298" y="28617"/>
                    <a:pt x="227298" y="38570"/>
                  </a:cubicBezTo>
                  <a:lnTo>
                    <a:pt x="227298" y="43547"/>
                  </a:lnTo>
                  <a:cubicBezTo>
                    <a:pt x="227298" y="53501"/>
                    <a:pt x="234792" y="62210"/>
                    <a:pt x="246032" y="62210"/>
                  </a:cubicBezTo>
                  <a:lnTo>
                    <a:pt x="269761" y="62210"/>
                  </a:lnTo>
                  <a:lnTo>
                    <a:pt x="269761" y="19907"/>
                  </a:lnTo>
                  <a:close/>
                  <a:moveTo>
                    <a:pt x="246032" y="0"/>
                  </a:moveTo>
                  <a:lnTo>
                    <a:pt x="374668" y="0"/>
                  </a:lnTo>
                  <a:cubicBezTo>
                    <a:pt x="395899" y="0"/>
                    <a:pt x="412135" y="17419"/>
                    <a:pt x="412135" y="38570"/>
                  </a:cubicBezTo>
                  <a:lnTo>
                    <a:pt x="412135" y="43547"/>
                  </a:lnTo>
                  <a:cubicBezTo>
                    <a:pt x="412135" y="64699"/>
                    <a:pt x="395899" y="80873"/>
                    <a:pt x="374668" y="80873"/>
                  </a:cubicBezTo>
                  <a:lnTo>
                    <a:pt x="334704" y="80873"/>
                  </a:lnTo>
                  <a:lnTo>
                    <a:pt x="334704" y="82117"/>
                  </a:lnTo>
                  <a:lnTo>
                    <a:pt x="334704" y="125665"/>
                  </a:lnTo>
                  <a:cubicBezTo>
                    <a:pt x="395899" y="129397"/>
                    <a:pt x="453348" y="153037"/>
                    <a:pt x="498309" y="187875"/>
                  </a:cubicBezTo>
                  <a:lnTo>
                    <a:pt x="549513" y="138107"/>
                  </a:lnTo>
                  <a:cubicBezTo>
                    <a:pt x="559504" y="126909"/>
                    <a:pt x="574491" y="126909"/>
                    <a:pt x="584482" y="138107"/>
                  </a:cubicBezTo>
                  <a:lnTo>
                    <a:pt x="606962" y="159258"/>
                  </a:lnTo>
                  <a:cubicBezTo>
                    <a:pt x="616953" y="169212"/>
                    <a:pt x="616953" y="185387"/>
                    <a:pt x="606962" y="195340"/>
                  </a:cubicBezTo>
                  <a:lnTo>
                    <a:pt x="591976" y="210271"/>
                  </a:lnTo>
                  <a:cubicBezTo>
                    <a:pt x="591976" y="210271"/>
                    <a:pt x="590727" y="210271"/>
                    <a:pt x="590727" y="211515"/>
                  </a:cubicBezTo>
                  <a:lnTo>
                    <a:pt x="555758" y="245109"/>
                  </a:lnTo>
                  <a:cubicBezTo>
                    <a:pt x="595722" y="297365"/>
                    <a:pt x="619451" y="362065"/>
                    <a:pt x="619451" y="432985"/>
                  </a:cubicBezTo>
                  <a:cubicBezTo>
                    <a:pt x="619451" y="602197"/>
                    <a:pt x="480824" y="740304"/>
                    <a:pt x="309726" y="740304"/>
                  </a:cubicBezTo>
                  <a:cubicBezTo>
                    <a:pt x="138627" y="740304"/>
                    <a:pt x="0" y="602197"/>
                    <a:pt x="0" y="432985"/>
                  </a:cubicBezTo>
                  <a:cubicBezTo>
                    <a:pt x="0" y="360821"/>
                    <a:pt x="24978" y="294877"/>
                    <a:pt x="66191" y="243865"/>
                  </a:cubicBezTo>
                  <a:lnTo>
                    <a:pt x="18733" y="195340"/>
                  </a:lnTo>
                  <a:cubicBezTo>
                    <a:pt x="12489" y="190364"/>
                    <a:pt x="9991" y="184143"/>
                    <a:pt x="9991" y="176677"/>
                  </a:cubicBezTo>
                  <a:cubicBezTo>
                    <a:pt x="9991" y="170456"/>
                    <a:pt x="12489" y="164235"/>
                    <a:pt x="18733" y="159258"/>
                  </a:cubicBezTo>
                  <a:lnTo>
                    <a:pt x="39964" y="138107"/>
                  </a:lnTo>
                  <a:cubicBezTo>
                    <a:pt x="49956" y="126909"/>
                    <a:pt x="66191" y="126909"/>
                    <a:pt x="74933" y="138107"/>
                  </a:cubicBezTo>
                  <a:lnTo>
                    <a:pt x="124889" y="186631"/>
                  </a:lnTo>
                  <a:cubicBezTo>
                    <a:pt x="169849" y="151793"/>
                    <a:pt x="224801" y="129397"/>
                    <a:pt x="283499" y="125665"/>
                  </a:cubicBezTo>
                  <a:lnTo>
                    <a:pt x="283499" y="82117"/>
                  </a:lnTo>
                  <a:lnTo>
                    <a:pt x="283499" y="80873"/>
                  </a:lnTo>
                  <a:lnTo>
                    <a:pt x="246032" y="80873"/>
                  </a:lnTo>
                  <a:cubicBezTo>
                    <a:pt x="224801" y="80873"/>
                    <a:pt x="207316" y="64699"/>
                    <a:pt x="207316" y="43547"/>
                  </a:cubicBezTo>
                  <a:lnTo>
                    <a:pt x="207316" y="38570"/>
                  </a:lnTo>
                  <a:cubicBezTo>
                    <a:pt x="207316" y="17419"/>
                    <a:pt x="224801" y="0"/>
                    <a:pt x="246032" y="0"/>
                  </a:cubicBezTo>
                  <a:close/>
                </a:path>
              </a:pathLst>
            </a:custGeom>
            <a:solidFill>
              <a:srgbClr val="FFC84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1000">
                <a:solidFill>
                  <a:srgbClr val="FF0000"/>
                </a:solidFill>
                <a:latin typeface="Montserrat" pitchFamily="2" charset="7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543E29D-2226-AD56-B1F4-B2C92927CC3F}"/>
                </a:ext>
              </a:extLst>
            </p:cNvPr>
            <p:cNvSpPr txBox="1"/>
            <p:nvPr/>
          </p:nvSpPr>
          <p:spPr>
            <a:xfrm>
              <a:off x="13970101" y="2093972"/>
              <a:ext cx="17277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pc="-30" dirty="0">
                  <a:latin typeface="Montserrat" panose="00000500000000000000" pitchFamily="2" charset="0"/>
                  <a:cs typeface="Poppins" panose="00000500000000000000" pitchFamily="2" charset="0"/>
                </a:rPr>
                <a:t>Make a big impact with our professional slides and charts.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43FA43B-4039-1965-EEA9-9477E02DA51D}"/>
              </a:ext>
            </a:extLst>
          </p:cNvPr>
          <p:cNvGrpSpPr/>
          <p:nvPr/>
        </p:nvGrpSpPr>
        <p:grpSpPr>
          <a:xfrm>
            <a:off x="8811450" y="1708634"/>
            <a:ext cx="1727737" cy="1629271"/>
            <a:chOff x="15903343" y="2313600"/>
            <a:chExt cx="1727737" cy="1629271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AFE04AF3-C3E7-D9AD-3FB0-21DC7A2D9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64145" y="2313600"/>
              <a:ext cx="1005770" cy="1005770"/>
            </a:xfrm>
            <a:custGeom>
              <a:avLst/>
              <a:gdLst>
                <a:gd name="T0" fmla="*/ 815 w 1632"/>
                <a:gd name="T1" fmla="*/ 0 h 1631"/>
                <a:gd name="T2" fmla="*/ 815 w 1632"/>
                <a:gd name="T3" fmla="*/ 0 h 1631"/>
                <a:gd name="T4" fmla="*/ 1631 w 1632"/>
                <a:gd name="T5" fmla="*/ 814 h 1631"/>
                <a:gd name="T6" fmla="*/ 1631 w 1632"/>
                <a:gd name="T7" fmla="*/ 814 h 1631"/>
                <a:gd name="T8" fmla="*/ 815 w 1632"/>
                <a:gd name="T9" fmla="*/ 1630 h 1631"/>
                <a:gd name="T10" fmla="*/ 815 w 1632"/>
                <a:gd name="T11" fmla="*/ 1630 h 1631"/>
                <a:gd name="T12" fmla="*/ 0 w 1632"/>
                <a:gd name="T13" fmla="*/ 814 h 1631"/>
                <a:gd name="T14" fmla="*/ 0 w 1632"/>
                <a:gd name="T15" fmla="*/ 814 h 1631"/>
                <a:gd name="T16" fmla="*/ 815 w 1632"/>
                <a:gd name="T17" fmla="*/ 0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2" h="1631">
                  <a:moveTo>
                    <a:pt x="815" y="0"/>
                  </a:moveTo>
                  <a:lnTo>
                    <a:pt x="815" y="0"/>
                  </a:lnTo>
                  <a:cubicBezTo>
                    <a:pt x="1266" y="0"/>
                    <a:pt x="1631" y="365"/>
                    <a:pt x="1631" y="814"/>
                  </a:cubicBezTo>
                  <a:lnTo>
                    <a:pt x="1631" y="814"/>
                  </a:lnTo>
                  <a:cubicBezTo>
                    <a:pt x="1631" y="1265"/>
                    <a:pt x="1266" y="1630"/>
                    <a:pt x="815" y="1630"/>
                  </a:cubicBezTo>
                  <a:lnTo>
                    <a:pt x="815" y="1630"/>
                  </a:lnTo>
                  <a:cubicBezTo>
                    <a:pt x="365" y="1630"/>
                    <a:pt x="0" y="1265"/>
                    <a:pt x="0" y="814"/>
                  </a:cubicBezTo>
                  <a:lnTo>
                    <a:pt x="0" y="814"/>
                  </a:lnTo>
                  <a:cubicBezTo>
                    <a:pt x="0" y="365"/>
                    <a:pt x="365" y="0"/>
                    <a:pt x="815" y="0"/>
                  </a:cubicBezTo>
                </a:path>
              </a:pathLst>
            </a:custGeom>
            <a:solidFill>
              <a:srgbClr val="8B284D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00" dirty="0">
                <a:latin typeface="Montserrat" pitchFamily="2" charset="77"/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991E91D0-37C4-C7B7-7BDE-6B99D0AB4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1031" y="2433205"/>
              <a:ext cx="769279" cy="769278"/>
            </a:xfrm>
            <a:custGeom>
              <a:avLst/>
              <a:gdLst>
                <a:gd name="T0" fmla="*/ 624 w 1250"/>
                <a:gd name="T1" fmla="*/ 0 h 1249"/>
                <a:gd name="T2" fmla="*/ 624 w 1250"/>
                <a:gd name="T3" fmla="*/ 0 h 1249"/>
                <a:gd name="T4" fmla="*/ 1249 w 1250"/>
                <a:gd name="T5" fmla="*/ 623 h 1249"/>
                <a:gd name="T6" fmla="*/ 1249 w 1250"/>
                <a:gd name="T7" fmla="*/ 623 h 1249"/>
                <a:gd name="T8" fmla="*/ 624 w 1250"/>
                <a:gd name="T9" fmla="*/ 1248 h 1249"/>
                <a:gd name="T10" fmla="*/ 624 w 1250"/>
                <a:gd name="T11" fmla="*/ 1248 h 1249"/>
                <a:gd name="T12" fmla="*/ 0 w 1250"/>
                <a:gd name="T13" fmla="*/ 623 h 1249"/>
                <a:gd name="T14" fmla="*/ 0 w 1250"/>
                <a:gd name="T15" fmla="*/ 623 h 1249"/>
                <a:gd name="T16" fmla="*/ 624 w 1250"/>
                <a:gd name="T17" fmla="*/ 0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0" h="1249">
                  <a:moveTo>
                    <a:pt x="624" y="0"/>
                  </a:moveTo>
                  <a:lnTo>
                    <a:pt x="624" y="0"/>
                  </a:lnTo>
                  <a:cubicBezTo>
                    <a:pt x="969" y="0"/>
                    <a:pt x="1249" y="279"/>
                    <a:pt x="1249" y="623"/>
                  </a:cubicBezTo>
                  <a:lnTo>
                    <a:pt x="1249" y="623"/>
                  </a:lnTo>
                  <a:cubicBezTo>
                    <a:pt x="1249" y="968"/>
                    <a:pt x="969" y="1248"/>
                    <a:pt x="624" y="1248"/>
                  </a:cubicBezTo>
                  <a:lnTo>
                    <a:pt x="624" y="1248"/>
                  </a:lnTo>
                  <a:cubicBezTo>
                    <a:pt x="279" y="1248"/>
                    <a:pt x="0" y="968"/>
                    <a:pt x="0" y="623"/>
                  </a:cubicBezTo>
                  <a:lnTo>
                    <a:pt x="0" y="623"/>
                  </a:lnTo>
                  <a:cubicBezTo>
                    <a:pt x="0" y="279"/>
                    <a:pt x="279" y="0"/>
                    <a:pt x="624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00">
                <a:latin typeface="Montserrat" pitchFamily="2" charset="77"/>
              </a:endParaRP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9F7DC71F-1A34-7130-7BED-1327F2499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8692" y="2618050"/>
              <a:ext cx="456056" cy="398968"/>
            </a:xfrm>
            <a:custGeom>
              <a:avLst/>
              <a:gdLst>
                <a:gd name="connsiteX0" fmla="*/ 279943 w 921943"/>
                <a:gd name="connsiteY0" fmla="*/ 602080 h 806537"/>
                <a:gd name="connsiteX1" fmla="*/ 257548 w 921943"/>
                <a:gd name="connsiteY1" fmla="*/ 642219 h 806537"/>
                <a:gd name="connsiteX2" fmla="*/ 269990 w 921943"/>
                <a:gd name="connsiteY2" fmla="*/ 780196 h 806537"/>
                <a:gd name="connsiteX3" fmla="*/ 424270 w 921943"/>
                <a:gd name="connsiteY3" fmla="*/ 780196 h 806537"/>
                <a:gd name="connsiteX4" fmla="*/ 434224 w 921943"/>
                <a:gd name="connsiteY4" fmla="*/ 771415 h 806537"/>
                <a:gd name="connsiteX5" fmla="*/ 434224 w 921943"/>
                <a:gd name="connsiteY5" fmla="*/ 707444 h 806537"/>
                <a:gd name="connsiteX6" fmla="*/ 329712 w 921943"/>
                <a:gd name="connsiteY6" fmla="*/ 602080 h 806537"/>
                <a:gd name="connsiteX7" fmla="*/ 130640 w 921943"/>
                <a:gd name="connsiteY7" fmla="*/ 602080 h 806537"/>
                <a:gd name="connsiteX8" fmla="*/ 26128 w 921943"/>
                <a:gd name="connsiteY8" fmla="*/ 707444 h 806537"/>
                <a:gd name="connsiteX9" fmla="*/ 26128 w 921943"/>
                <a:gd name="connsiteY9" fmla="*/ 771415 h 806537"/>
                <a:gd name="connsiteX10" fmla="*/ 34837 w 921943"/>
                <a:gd name="connsiteY10" fmla="*/ 780196 h 806537"/>
                <a:gd name="connsiteX11" fmla="*/ 189117 w 921943"/>
                <a:gd name="connsiteY11" fmla="*/ 780196 h 806537"/>
                <a:gd name="connsiteX12" fmla="*/ 202803 w 921943"/>
                <a:gd name="connsiteY12" fmla="*/ 642219 h 806537"/>
                <a:gd name="connsiteX13" fmla="*/ 179164 w 921943"/>
                <a:gd name="connsiteY13" fmla="*/ 602080 h 806537"/>
                <a:gd name="connsiteX14" fmla="*/ 130640 w 921943"/>
                <a:gd name="connsiteY14" fmla="*/ 576993 h 806537"/>
                <a:gd name="connsiteX15" fmla="*/ 164233 w 921943"/>
                <a:gd name="connsiteY15" fmla="*/ 576993 h 806537"/>
                <a:gd name="connsiteX16" fmla="*/ 296118 w 921943"/>
                <a:gd name="connsiteY16" fmla="*/ 576993 h 806537"/>
                <a:gd name="connsiteX17" fmla="*/ 329712 w 921943"/>
                <a:gd name="connsiteY17" fmla="*/ 576993 h 806537"/>
                <a:gd name="connsiteX18" fmla="*/ 460352 w 921943"/>
                <a:gd name="connsiteY18" fmla="*/ 707444 h 806537"/>
                <a:gd name="connsiteX19" fmla="*/ 460352 w 921943"/>
                <a:gd name="connsiteY19" fmla="*/ 771415 h 806537"/>
                <a:gd name="connsiteX20" fmla="*/ 424270 w 921943"/>
                <a:gd name="connsiteY20" fmla="*/ 806537 h 806537"/>
                <a:gd name="connsiteX21" fmla="*/ 34837 w 921943"/>
                <a:gd name="connsiteY21" fmla="*/ 806537 h 806537"/>
                <a:gd name="connsiteX22" fmla="*/ 0 w 921943"/>
                <a:gd name="connsiteY22" fmla="*/ 771415 h 806537"/>
                <a:gd name="connsiteX23" fmla="*/ 0 w 921943"/>
                <a:gd name="connsiteY23" fmla="*/ 707444 h 806537"/>
                <a:gd name="connsiteX24" fmla="*/ 130640 w 921943"/>
                <a:gd name="connsiteY24" fmla="*/ 576993 h 806537"/>
                <a:gd name="connsiteX25" fmla="*/ 231892 w 921943"/>
                <a:gd name="connsiteY25" fmla="*/ 371015 h 806537"/>
                <a:gd name="connsiteX26" fmla="*/ 156887 w 921943"/>
                <a:gd name="connsiteY26" fmla="*/ 444225 h 806537"/>
                <a:gd name="connsiteX27" fmla="*/ 231892 w 921943"/>
                <a:gd name="connsiteY27" fmla="*/ 518676 h 806537"/>
                <a:gd name="connsiteX28" fmla="*/ 305648 w 921943"/>
                <a:gd name="connsiteY28" fmla="*/ 444225 h 806537"/>
                <a:gd name="connsiteX29" fmla="*/ 231892 w 921943"/>
                <a:gd name="connsiteY29" fmla="*/ 371015 h 806537"/>
                <a:gd name="connsiteX30" fmla="*/ 634392 w 921943"/>
                <a:gd name="connsiteY30" fmla="*/ 346195 h 806537"/>
                <a:gd name="connsiteX31" fmla="*/ 740633 w 921943"/>
                <a:gd name="connsiteY31" fmla="*/ 346195 h 806537"/>
                <a:gd name="connsiteX32" fmla="*/ 751623 w 921943"/>
                <a:gd name="connsiteY32" fmla="*/ 359280 h 806537"/>
                <a:gd name="connsiteX33" fmla="*/ 740633 w 921943"/>
                <a:gd name="connsiteY33" fmla="*/ 372365 h 806537"/>
                <a:gd name="connsiteX34" fmla="*/ 634392 w 921943"/>
                <a:gd name="connsiteY34" fmla="*/ 372365 h 806537"/>
                <a:gd name="connsiteX35" fmla="*/ 620959 w 921943"/>
                <a:gd name="connsiteY35" fmla="*/ 359280 h 806537"/>
                <a:gd name="connsiteX36" fmla="*/ 634392 w 921943"/>
                <a:gd name="connsiteY36" fmla="*/ 346195 h 806537"/>
                <a:gd name="connsiteX37" fmla="*/ 583874 w 921943"/>
                <a:gd name="connsiteY37" fmla="*/ 291243 h 806537"/>
                <a:gd name="connsiteX38" fmla="*/ 745964 w 921943"/>
                <a:gd name="connsiteY38" fmla="*/ 291243 h 806537"/>
                <a:gd name="connsiteX39" fmla="*/ 757100 w 921943"/>
                <a:gd name="connsiteY39" fmla="*/ 304328 h 806537"/>
                <a:gd name="connsiteX40" fmla="*/ 745964 w 921943"/>
                <a:gd name="connsiteY40" fmla="*/ 317413 h 806537"/>
                <a:gd name="connsiteX41" fmla="*/ 583874 w 921943"/>
                <a:gd name="connsiteY41" fmla="*/ 317413 h 806537"/>
                <a:gd name="connsiteX42" fmla="*/ 571500 w 921943"/>
                <a:gd name="connsiteY42" fmla="*/ 304328 h 806537"/>
                <a:gd name="connsiteX43" fmla="*/ 583874 w 921943"/>
                <a:gd name="connsiteY43" fmla="*/ 291243 h 806537"/>
                <a:gd name="connsiteX44" fmla="*/ 583874 w 921943"/>
                <a:gd name="connsiteY44" fmla="*/ 236291 h 806537"/>
                <a:gd name="connsiteX45" fmla="*/ 745964 w 921943"/>
                <a:gd name="connsiteY45" fmla="*/ 236291 h 806537"/>
                <a:gd name="connsiteX46" fmla="*/ 757100 w 921943"/>
                <a:gd name="connsiteY46" fmla="*/ 249376 h 806537"/>
                <a:gd name="connsiteX47" fmla="*/ 745964 w 921943"/>
                <a:gd name="connsiteY47" fmla="*/ 262461 h 806537"/>
                <a:gd name="connsiteX48" fmla="*/ 583874 w 921943"/>
                <a:gd name="connsiteY48" fmla="*/ 262461 h 806537"/>
                <a:gd name="connsiteX49" fmla="*/ 571500 w 921943"/>
                <a:gd name="connsiteY49" fmla="*/ 249376 h 806537"/>
                <a:gd name="connsiteX50" fmla="*/ 583874 w 921943"/>
                <a:gd name="connsiteY50" fmla="*/ 236291 h 806537"/>
                <a:gd name="connsiteX51" fmla="*/ 474429 w 921943"/>
                <a:gd name="connsiteY51" fmla="*/ 218822 h 806537"/>
                <a:gd name="connsiteX52" fmla="*/ 422400 w 921943"/>
                <a:gd name="connsiteY52" fmla="*/ 272091 h 806537"/>
                <a:gd name="connsiteX53" fmla="*/ 418684 w 921943"/>
                <a:gd name="connsiteY53" fmla="*/ 274569 h 806537"/>
                <a:gd name="connsiteX54" fmla="*/ 361699 w 921943"/>
                <a:gd name="connsiteY54" fmla="*/ 331554 h 806537"/>
                <a:gd name="connsiteX55" fmla="*/ 410012 w 921943"/>
                <a:gd name="connsiteY55" fmla="*/ 347658 h 806537"/>
                <a:gd name="connsiteX56" fmla="*/ 490534 w 921943"/>
                <a:gd name="connsiteY56" fmla="*/ 265897 h 806537"/>
                <a:gd name="connsiteX57" fmla="*/ 474429 w 921943"/>
                <a:gd name="connsiteY57" fmla="*/ 218822 h 806537"/>
                <a:gd name="connsiteX58" fmla="*/ 557653 w 921943"/>
                <a:gd name="connsiteY58" fmla="*/ 186836 h 806537"/>
                <a:gd name="connsiteX59" fmla="*/ 745949 w 921943"/>
                <a:gd name="connsiteY59" fmla="*/ 186836 h 806537"/>
                <a:gd name="connsiteX60" fmla="*/ 757098 w 921943"/>
                <a:gd name="connsiteY60" fmla="*/ 199919 h 806537"/>
                <a:gd name="connsiteX61" fmla="*/ 745949 w 921943"/>
                <a:gd name="connsiteY61" fmla="*/ 213002 h 806537"/>
                <a:gd name="connsiteX62" fmla="*/ 557653 w 921943"/>
                <a:gd name="connsiteY62" fmla="*/ 213002 h 806537"/>
                <a:gd name="connsiteX63" fmla="*/ 544026 w 921943"/>
                <a:gd name="connsiteY63" fmla="*/ 199919 h 806537"/>
                <a:gd name="connsiteX64" fmla="*/ 557653 w 921943"/>
                <a:gd name="connsiteY64" fmla="*/ 186836 h 806537"/>
                <a:gd name="connsiteX65" fmla="*/ 422400 w 921943"/>
                <a:gd name="connsiteY65" fmla="*/ 185374 h 806537"/>
                <a:gd name="connsiteX66" fmla="*/ 422400 w 921943"/>
                <a:gd name="connsiteY66" fmla="*/ 236165 h 806537"/>
                <a:gd name="connsiteX67" fmla="*/ 457086 w 921943"/>
                <a:gd name="connsiteY67" fmla="*/ 200240 h 806537"/>
                <a:gd name="connsiteX68" fmla="*/ 422400 w 921943"/>
                <a:gd name="connsiteY68" fmla="*/ 185374 h 806537"/>
                <a:gd name="connsiteX69" fmla="*/ 396385 w 921943"/>
                <a:gd name="connsiteY69" fmla="*/ 185374 h 806537"/>
                <a:gd name="connsiteX70" fmla="*/ 328252 w 921943"/>
                <a:gd name="connsiteY70" fmla="*/ 265897 h 806537"/>
                <a:gd name="connsiteX71" fmla="*/ 343117 w 921943"/>
                <a:gd name="connsiteY71" fmla="*/ 314210 h 806537"/>
                <a:gd name="connsiteX72" fmla="*/ 396385 w 921943"/>
                <a:gd name="connsiteY72" fmla="*/ 260942 h 806537"/>
                <a:gd name="connsiteX73" fmla="*/ 410012 w 921943"/>
                <a:gd name="connsiteY73" fmla="*/ 159359 h 806537"/>
                <a:gd name="connsiteX74" fmla="*/ 484340 w 921943"/>
                <a:gd name="connsiteY74" fmla="*/ 190329 h 806537"/>
                <a:gd name="connsiteX75" fmla="*/ 484340 w 921943"/>
                <a:gd name="connsiteY75" fmla="*/ 191568 h 806537"/>
                <a:gd name="connsiteX76" fmla="*/ 515309 w 921943"/>
                <a:gd name="connsiteY76" fmla="*/ 265897 h 806537"/>
                <a:gd name="connsiteX77" fmla="*/ 410012 w 921943"/>
                <a:gd name="connsiteY77" fmla="*/ 372434 h 806537"/>
                <a:gd name="connsiteX78" fmla="*/ 302237 w 921943"/>
                <a:gd name="connsiteY78" fmla="*/ 265897 h 806537"/>
                <a:gd name="connsiteX79" fmla="*/ 410012 w 921943"/>
                <a:gd name="connsiteY79" fmla="*/ 159359 h 806537"/>
                <a:gd name="connsiteX80" fmla="*/ 244393 w 921943"/>
                <a:gd name="connsiteY80" fmla="*/ 105472 h 806537"/>
                <a:gd name="connsiteX81" fmla="*/ 244393 w 921943"/>
                <a:gd name="connsiteY81" fmla="*/ 347438 h 806537"/>
                <a:gd name="connsiteX82" fmla="*/ 331900 w 921943"/>
                <a:gd name="connsiteY82" fmla="*/ 444225 h 806537"/>
                <a:gd name="connsiteX83" fmla="*/ 324399 w 921943"/>
                <a:gd name="connsiteY83" fmla="*/ 482691 h 806537"/>
                <a:gd name="connsiteX84" fmla="*/ 810685 w 921943"/>
                <a:gd name="connsiteY84" fmla="*/ 482691 h 806537"/>
                <a:gd name="connsiteX85" fmla="*/ 843187 w 921943"/>
                <a:gd name="connsiteY85" fmla="*/ 450429 h 806537"/>
                <a:gd name="connsiteX86" fmla="*/ 843187 w 921943"/>
                <a:gd name="connsiteY86" fmla="*/ 105472 h 806537"/>
                <a:gd name="connsiteX87" fmla="*/ 219391 w 921943"/>
                <a:gd name="connsiteY87" fmla="*/ 24817 h 806537"/>
                <a:gd name="connsiteX88" fmla="*/ 190639 w 921943"/>
                <a:gd name="connsiteY88" fmla="*/ 52115 h 806537"/>
                <a:gd name="connsiteX89" fmla="*/ 219391 w 921943"/>
                <a:gd name="connsiteY89" fmla="*/ 79414 h 806537"/>
                <a:gd name="connsiteX90" fmla="*/ 868189 w 921943"/>
                <a:gd name="connsiteY90" fmla="*/ 79414 h 806537"/>
                <a:gd name="connsiteX91" fmla="*/ 895691 w 921943"/>
                <a:gd name="connsiteY91" fmla="*/ 52115 h 806537"/>
                <a:gd name="connsiteX92" fmla="*/ 868189 w 921943"/>
                <a:gd name="connsiteY92" fmla="*/ 24817 h 806537"/>
                <a:gd name="connsiteX93" fmla="*/ 219391 w 921943"/>
                <a:gd name="connsiteY93" fmla="*/ 0 h 806537"/>
                <a:gd name="connsiteX94" fmla="*/ 868189 w 921943"/>
                <a:gd name="connsiteY94" fmla="*/ 0 h 806537"/>
                <a:gd name="connsiteX95" fmla="*/ 921943 w 921943"/>
                <a:gd name="connsiteY95" fmla="*/ 52115 h 806537"/>
                <a:gd name="connsiteX96" fmla="*/ 868189 w 921943"/>
                <a:gd name="connsiteY96" fmla="*/ 105472 h 806537"/>
                <a:gd name="connsiteX97" fmla="*/ 868189 w 921943"/>
                <a:gd name="connsiteY97" fmla="*/ 450429 h 806537"/>
                <a:gd name="connsiteX98" fmla="*/ 810685 w 921943"/>
                <a:gd name="connsiteY98" fmla="*/ 507508 h 806537"/>
                <a:gd name="connsiteX99" fmla="*/ 556916 w 921943"/>
                <a:gd name="connsiteY99" fmla="*/ 507508 h 806537"/>
                <a:gd name="connsiteX100" fmla="*/ 556916 w 921943"/>
                <a:gd name="connsiteY100" fmla="*/ 568310 h 806537"/>
                <a:gd name="connsiteX101" fmla="*/ 569417 w 921943"/>
                <a:gd name="connsiteY101" fmla="*/ 589404 h 806537"/>
                <a:gd name="connsiteX102" fmla="*/ 544415 w 921943"/>
                <a:gd name="connsiteY102" fmla="*/ 614221 h 806537"/>
                <a:gd name="connsiteX103" fmla="*/ 518164 w 921943"/>
                <a:gd name="connsiteY103" fmla="*/ 589404 h 806537"/>
                <a:gd name="connsiteX104" fmla="*/ 530664 w 921943"/>
                <a:gd name="connsiteY104" fmla="*/ 568310 h 806537"/>
                <a:gd name="connsiteX105" fmla="*/ 530664 w 921943"/>
                <a:gd name="connsiteY105" fmla="*/ 507508 h 806537"/>
                <a:gd name="connsiteX106" fmla="*/ 308148 w 921943"/>
                <a:gd name="connsiteY106" fmla="*/ 507508 h 806537"/>
                <a:gd name="connsiteX107" fmla="*/ 231892 w 921943"/>
                <a:gd name="connsiteY107" fmla="*/ 543493 h 806537"/>
                <a:gd name="connsiteX108" fmla="*/ 131885 w 921943"/>
                <a:gd name="connsiteY108" fmla="*/ 444225 h 806537"/>
                <a:gd name="connsiteX109" fmla="*/ 219391 w 921943"/>
                <a:gd name="connsiteY109" fmla="*/ 347438 h 806537"/>
                <a:gd name="connsiteX110" fmla="*/ 219391 w 921943"/>
                <a:gd name="connsiteY110" fmla="*/ 105472 h 806537"/>
                <a:gd name="connsiteX111" fmla="*/ 165637 w 921943"/>
                <a:gd name="connsiteY111" fmla="*/ 52115 h 806537"/>
                <a:gd name="connsiteX112" fmla="*/ 219391 w 921943"/>
                <a:gd name="connsiteY112" fmla="*/ 0 h 80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921943" h="806537">
                  <a:moveTo>
                    <a:pt x="279943" y="602080"/>
                  </a:moveTo>
                  <a:lnTo>
                    <a:pt x="257548" y="642219"/>
                  </a:lnTo>
                  <a:lnTo>
                    <a:pt x="269990" y="780196"/>
                  </a:lnTo>
                  <a:lnTo>
                    <a:pt x="424270" y="780196"/>
                  </a:lnTo>
                  <a:cubicBezTo>
                    <a:pt x="430491" y="780196"/>
                    <a:pt x="434224" y="776433"/>
                    <a:pt x="434224" y="771415"/>
                  </a:cubicBezTo>
                  <a:lnTo>
                    <a:pt x="434224" y="707444"/>
                  </a:lnTo>
                  <a:cubicBezTo>
                    <a:pt x="434224" y="649745"/>
                    <a:pt x="386945" y="602080"/>
                    <a:pt x="329712" y="602080"/>
                  </a:cubicBezTo>
                  <a:close/>
                  <a:moveTo>
                    <a:pt x="130640" y="602080"/>
                  </a:moveTo>
                  <a:cubicBezTo>
                    <a:pt x="72163" y="602080"/>
                    <a:pt x="26128" y="649745"/>
                    <a:pt x="26128" y="707444"/>
                  </a:cubicBezTo>
                  <a:lnTo>
                    <a:pt x="26128" y="771415"/>
                  </a:lnTo>
                  <a:cubicBezTo>
                    <a:pt x="26128" y="776433"/>
                    <a:pt x="29860" y="780196"/>
                    <a:pt x="34837" y="780196"/>
                  </a:cubicBezTo>
                  <a:lnTo>
                    <a:pt x="189117" y="780196"/>
                  </a:lnTo>
                  <a:lnTo>
                    <a:pt x="202803" y="642219"/>
                  </a:lnTo>
                  <a:lnTo>
                    <a:pt x="179164" y="602080"/>
                  </a:lnTo>
                  <a:close/>
                  <a:moveTo>
                    <a:pt x="130640" y="576993"/>
                  </a:moveTo>
                  <a:lnTo>
                    <a:pt x="164233" y="576993"/>
                  </a:lnTo>
                  <a:lnTo>
                    <a:pt x="296118" y="576993"/>
                  </a:lnTo>
                  <a:lnTo>
                    <a:pt x="329712" y="576993"/>
                  </a:lnTo>
                  <a:cubicBezTo>
                    <a:pt x="400631" y="576993"/>
                    <a:pt x="460352" y="634693"/>
                    <a:pt x="460352" y="707444"/>
                  </a:cubicBezTo>
                  <a:lnTo>
                    <a:pt x="460352" y="771415"/>
                  </a:lnTo>
                  <a:cubicBezTo>
                    <a:pt x="460352" y="791485"/>
                    <a:pt x="444178" y="806537"/>
                    <a:pt x="424270" y="806537"/>
                  </a:cubicBezTo>
                  <a:lnTo>
                    <a:pt x="34837" y="806537"/>
                  </a:lnTo>
                  <a:cubicBezTo>
                    <a:pt x="16174" y="806537"/>
                    <a:pt x="0" y="791485"/>
                    <a:pt x="0" y="771415"/>
                  </a:cubicBezTo>
                  <a:lnTo>
                    <a:pt x="0" y="707444"/>
                  </a:lnTo>
                  <a:cubicBezTo>
                    <a:pt x="0" y="634693"/>
                    <a:pt x="58477" y="576993"/>
                    <a:pt x="130640" y="576993"/>
                  </a:cubicBezTo>
                  <a:close/>
                  <a:moveTo>
                    <a:pt x="231892" y="371015"/>
                  </a:moveTo>
                  <a:cubicBezTo>
                    <a:pt x="190639" y="371015"/>
                    <a:pt x="156887" y="404518"/>
                    <a:pt x="156887" y="444225"/>
                  </a:cubicBezTo>
                  <a:cubicBezTo>
                    <a:pt x="156887" y="485173"/>
                    <a:pt x="190639" y="518676"/>
                    <a:pt x="231892" y="518676"/>
                  </a:cubicBezTo>
                  <a:cubicBezTo>
                    <a:pt x="273145" y="518676"/>
                    <a:pt x="305648" y="485173"/>
                    <a:pt x="305648" y="444225"/>
                  </a:cubicBezTo>
                  <a:cubicBezTo>
                    <a:pt x="305648" y="404518"/>
                    <a:pt x="273145" y="371015"/>
                    <a:pt x="231892" y="371015"/>
                  </a:cubicBezTo>
                  <a:close/>
                  <a:moveTo>
                    <a:pt x="634392" y="346195"/>
                  </a:moveTo>
                  <a:lnTo>
                    <a:pt x="740633" y="346195"/>
                  </a:lnTo>
                  <a:cubicBezTo>
                    <a:pt x="746738" y="346195"/>
                    <a:pt x="751623" y="351429"/>
                    <a:pt x="751623" y="359280"/>
                  </a:cubicBezTo>
                  <a:cubicBezTo>
                    <a:pt x="751623" y="367131"/>
                    <a:pt x="746738" y="372365"/>
                    <a:pt x="740633" y="372365"/>
                  </a:cubicBezTo>
                  <a:lnTo>
                    <a:pt x="634392" y="372365"/>
                  </a:lnTo>
                  <a:cubicBezTo>
                    <a:pt x="627065" y="372365"/>
                    <a:pt x="620959" y="367131"/>
                    <a:pt x="620959" y="359280"/>
                  </a:cubicBezTo>
                  <a:cubicBezTo>
                    <a:pt x="620959" y="351429"/>
                    <a:pt x="627065" y="346195"/>
                    <a:pt x="634392" y="346195"/>
                  </a:cubicBezTo>
                  <a:close/>
                  <a:moveTo>
                    <a:pt x="583874" y="291243"/>
                  </a:moveTo>
                  <a:lnTo>
                    <a:pt x="745964" y="291243"/>
                  </a:lnTo>
                  <a:cubicBezTo>
                    <a:pt x="752151" y="291243"/>
                    <a:pt x="757100" y="297786"/>
                    <a:pt x="757100" y="304328"/>
                  </a:cubicBezTo>
                  <a:cubicBezTo>
                    <a:pt x="757100" y="312179"/>
                    <a:pt x="752151" y="317413"/>
                    <a:pt x="745964" y="317413"/>
                  </a:cubicBezTo>
                  <a:lnTo>
                    <a:pt x="583874" y="317413"/>
                  </a:lnTo>
                  <a:cubicBezTo>
                    <a:pt x="577687" y="317413"/>
                    <a:pt x="571500" y="312179"/>
                    <a:pt x="571500" y="304328"/>
                  </a:cubicBezTo>
                  <a:cubicBezTo>
                    <a:pt x="571500" y="297786"/>
                    <a:pt x="577687" y="291243"/>
                    <a:pt x="583874" y="291243"/>
                  </a:cubicBezTo>
                  <a:close/>
                  <a:moveTo>
                    <a:pt x="583874" y="236291"/>
                  </a:moveTo>
                  <a:lnTo>
                    <a:pt x="745964" y="236291"/>
                  </a:lnTo>
                  <a:cubicBezTo>
                    <a:pt x="752151" y="236291"/>
                    <a:pt x="757100" y="242834"/>
                    <a:pt x="757100" y="249376"/>
                  </a:cubicBezTo>
                  <a:cubicBezTo>
                    <a:pt x="757100" y="257227"/>
                    <a:pt x="752151" y="262461"/>
                    <a:pt x="745964" y="262461"/>
                  </a:cubicBezTo>
                  <a:lnTo>
                    <a:pt x="583874" y="262461"/>
                  </a:lnTo>
                  <a:cubicBezTo>
                    <a:pt x="577687" y="262461"/>
                    <a:pt x="571500" y="257227"/>
                    <a:pt x="571500" y="249376"/>
                  </a:cubicBezTo>
                  <a:cubicBezTo>
                    <a:pt x="571500" y="242834"/>
                    <a:pt x="577687" y="236291"/>
                    <a:pt x="583874" y="236291"/>
                  </a:cubicBezTo>
                  <a:close/>
                  <a:moveTo>
                    <a:pt x="474429" y="218822"/>
                  </a:moveTo>
                  <a:lnTo>
                    <a:pt x="422400" y="272091"/>
                  </a:lnTo>
                  <a:lnTo>
                    <a:pt x="418684" y="274569"/>
                  </a:lnTo>
                  <a:lnTo>
                    <a:pt x="361699" y="331554"/>
                  </a:lnTo>
                  <a:cubicBezTo>
                    <a:pt x="374087" y="341464"/>
                    <a:pt x="391430" y="347658"/>
                    <a:pt x="410012" y="347658"/>
                  </a:cubicBezTo>
                  <a:cubicBezTo>
                    <a:pt x="454609" y="347658"/>
                    <a:pt x="490534" y="311733"/>
                    <a:pt x="490534" y="265897"/>
                  </a:cubicBezTo>
                  <a:cubicBezTo>
                    <a:pt x="490534" y="248554"/>
                    <a:pt x="484340" y="231210"/>
                    <a:pt x="474429" y="218822"/>
                  </a:cubicBezTo>
                  <a:close/>
                  <a:moveTo>
                    <a:pt x="557653" y="186836"/>
                  </a:moveTo>
                  <a:lnTo>
                    <a:pt x="745949" y="186836"/>
                  </a:lnTo>
                  <a:cubicBezTo>
                    <a:pt x="752143" y="186836"/>
                    <a:pt x="757098" y="193378"/>
                    <a:pt x="757098" y="199919"/>
                  </a:cubicBezTo>
                  <a:cubicBezTo>
                    <a:pt x="757098" y="207769"/>
                    <a:pt x="752143" y="213002"/>
                    <a:pt x="745949" y="213002"/>
                  </a:cubicBezTo>
                  <a:lnTo>
                    <a:pt x="557653" y="213002"/>
                  </a:lnTo>
                  <a:cubicBezTo>
                    <a:pt x="550220" y="213002"/>
                    <a:pt x="544026" y="207769"/>
                    <a:pt x="544026" y="199919"/>
                  </a:cubicBezTo>
                  <a:cubicBezTo>
                    <a:pt x="544026" y="193378"/>
                    <a:pt x="550220" y="186836"/>
                    <a:pt x="557653" y="186836"/>
                  </a:cubicBezTo>
                  <a:close/>
                  <a:moveTo>
                    <a:pt x="422400" y="185374"/>
                  </a:moveTo>
                  <a:lnTo>
                    <a:pt x="422400" y="236165"/>
                  </a:lnTo>
                  <a:lnTo>
                    <a:pt x="457086" y="200240"/>
                  </a:lnTo>
                  <a:cubicBezTo>
                    <a:pt x="447176" y="192807"/>
                    <a:pt x="436027" y="187852"/>
                    <a:pt x="422400" y="185374"/>
                  </a:cubicBezTo>
                  <a:close/>
                  <a:moveTo>
                    <a:pt x="396385" y="185374"/>
                  </a:moveTo>
                  <a:cubicBezTo>
                    <a:pt x="357983" y="191568"/>
                    <a:pt x="328252" y="225016"/>
                    <a:pt x="328252" y="265897"/>
                  </a:cubicBezTo>
                  <a:cubicBezTo>
                    <a:pt x="328252" y="283240"/>
                    <a:pt x="334446" y="300583"/>
                    <a:pt x="343117" y="314210"/>
                  </a:cubicBezTo>
                  <a:lnTo>
                    <a:pt x="396385" y="260942"/>
                  </a:lnTo>
                  <a:close/>
                  <a:moveTo>
                    <a:pt x="410012" y="159359"/>
                  </a:moveTo>
                  <a:cubicBezTo>
                    <a:pt x="438504" y="159359"/>
                    <a:pt x="465758" y="171747"/>
                    <a:pt x="484340" y="190329"/>
                  </a:cubicBezTo>
                  <a:cubicBezTo>
                    <a:pt x="484340" y="190329"/>
                    <a:pt x="484340" y="190329"/>
                    <a:pt x="484340" y="191568"/>
                  </a:cubicBezTo>
                  <a:cubicBezTo>
                    <a:pt x="504160" y="210150"/>
                    <a:pt x="515309" y="236165"/>
                    <a:pt x="515309" y="265897"/>
                  </a:cubicBezTo>
                  <a:cubicBezTo>
                    <a:pt x="515309" y="325360"/>
                    <a:pt x="468235" y="372434"/>
                    <a:pt x="410012" y="372434"/>
                  </a:cubicBezTo>
                  <a:cubicBezTo>
                    <a:pt x="350550" y="372434"/>
                    <a:pt x="302237" y="325360"/>
                    <a:pt x="302237" y="265897"/>
                  </a:cubicBezTo>
                  <a:cubicBezTo>
                    <a:pt x="302237" y="207673"/>
                    <a:pt x="350550" y="159359"/>
                    <a:pt x="410012" y="159359"/>
                  </a:cubicBezTo>
                  <a:close/>
                  <a:moveTo>
                    <a:pt x="244393" y="105472"/>
                  </a:moveTo>
                  <a:lnTo>
                    <a:pt x="244393" y="347438"/>
                  </a:lnTo>
                  <a:cubicBezTo>
                    <a:pt x="293147" y="352402"/>
                    <a:pt x="331900" y="394591"/>
                    <a:pt x="331900" y="444225"/>
                  </a:cubicBezTo>
                  <a:cubicBezTo>
                    <a:pt x="331900" y="457874"/>
                    <a:pt x="328150" y="471524"/>
                    <a:pt x="324399" y="482691"/>
                  </a:cubicBezTo>
                  <a:lnTo>
                    <a:pt x="810685" y="482691"/>
                  </a:lnTo>
                  <a:cubicBezTo>
                    <a:pt x="828186" y="482691"/>
                    <a:pt x="843187" y="469042"/>
                    <a:pt x="843187" y="450429"/>
                  </a:cubicBezTo>
                  <a:lnTo>
                    <a:pt x="843187" y="105472"/>
                  </a:lnTo>
                  <a:close/>
                  <a:moveTo>
                    <a:pt x="219391" y="24817"/>
                  </a:moveTo>
                  <a:cubicBezTo>
                    <a:pt x="204390" y="24817"/>
                    <a:pt x="190639" y="35984"/>
                    <a:pt x="190639" y="52115"/>
                  </a:cubicBezTo>
                  <a:cubicBezTo>
                    <a:pt x="190639" y="67006"/>
                    <a:pt x="204390" y="79414"/>
                    <a:pt x="219391" y="79414"/>
                  </a:cubicBezTo>
                  <a:lnTo>
                    <a:pt x="868189" y="79414"/>
                  </a:lnTo>
                  <a:cubicBezTo>
                    <a:pt x="883190" y="79414"/>
                    <a:pt x="895691" y="67006"/>
                    <a:pt x="895691" y="52115"/>
                  </a:cubicBezTo>
                  <a:cubicBezTo>
                    <a:pt x="895691" y="35984"/>
                    <a:pt x="883190" y="24817"/>
                    <a:pt x="868189" y="24817"/>
                  </a:cubicBezTo>
                  <a:close/>
                  <a:moveTo>
                    <a:pt x="219391" y="0"/>
                  </a:moveTo>
                  <a:lnTo>
                    <a:pt x="868189" y="0"/>
                  </a:lnTo>
                  <a:cubicBezTo>
                    <a:pt x="896941" y="0"/>
                    <a:pt x="921943" y="22335"/>
                    <a:pt x="921943" y="52115"/>
                  </a:cubicBezTo>
                  <a:cubicBezTo>
                    <a:pt x="921943" y="80655"/>
                    <a:pt x="896941" y="105472"/>
                    <a:pt x="868189" y="105472"/>
                  </a:cubicBezTo>
                  <a:lnTo>
                    <a:pt x="868189" y="450429"/>
                  </a:lnTo>
                  <a:cubicBezTo>
                    <a:pt x="868189" y="481450"/>
                    <a:pt x="843187" y="507508"/>
                    <a:pt x="810685" y="507508"/>
                  </a:cubicBezTo>
                  <a:lnTo>
                    <a:pt x="556916" y="507508"/>
                  </a:lnTo>
                  <a:lnTo>
                    <a:pt x="556916" y="568310"/>
                  </a:lnTo>
                  <a:cubicBezTo>
                    <a:pt x="564417" y="572032"/>
                    <a:pt x="569417" y="579478"/>
                    <a:pt x="569417" y="589404"/>
                  </a:cubicBezTo>
                  <a:cubicBezTo>
                    <a:pt x="569417" y="603054"/>
                    <a:pt x="558166" y="614221"/>
                    <a:pt x="544415" y="614221"/>
                  </a:cubicBezTo>
                  <a:cubicBezTo>
                    <a:pt x="529414" y="614221"/>
                    <a:pt x="518164" y="603054"/>
                    <a:pt x="518164" y="589404"/>
                  </a:cubicBezTo>
                  <a:cubicBezTo>
                    <a:pt x="518164" y="579478"/>
                    <a:pt x="523164" y="572032"/>
                    <a:pt x="530664" y="568310"/>
                  </a:cubicBezTo>
                  <a:lnTo>
                    <a:pt x="530664" y="507508"/>
                  </a:lnTo>
                  <a:lnTo>
                    <a:pt x="308148" y="507508"/>
                  </a:lnTo>
                  <a:cubicBezTo>
                    <a:pt x="290646" y="529844"/>
                    <a:pt x="263144" y="543493"/>
                    <a:pt x="231892" y="543493"/>
                  </a:cubicBezTo>
                  <a:cubicBezTo>
                    <a:pt x="176888" y="543493"/>
                    <a:pt x="131885" y="498822"/>
                    <a:pt x="131885" y="444225"/>
                  </a:cubicBezTo>
                  <a:cubicBezTo>
                    <a:pt x="131885" y="394591"/>
                    <a:pt x="169388" y="352402"/>
                    <a:pt x="219391" y="347438"/>
                  </a:cubicBezTo>
                  <a:lnTo>
                    <a:pt x="219391" y="105472"/>
                  </a:lnTo>
                  <a:cubicBezTo>
                    <a:pt x="189389" y="105472"/>
                    <a:pt x="165637" y="80655"/>
                    <a:pt x="165637" y="52115"/>
                  </a:cubicBezTo>
                  <a:cubicBezTo>
                    <a:pt x="165637" y="22335"/>
                    <a:pt x="189389" y="0"/>
                    <a:pt x="219391" y="0"/>
                  </a:cubicBezTo>
                  <a:close/>
                </a:path>
              </a:pathLst>
            </a:custGeom>
            <a:solidFill>
              <a:srgbClr val="8B284D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1000">
                <a:latin typeface="Montserrat" pitchFamily="2" charset="7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B14B9D8-EFF7-2A67-8B53-8380E3265729}"/>
                </a:ext>
              </a:extLst>
            </p:cNvPr>
            <p:cNvSpPr txBox="1"/>
            <p:nvPr/>
          </p:nvSpPr>
          <p:spPr>
            <a:xfrm>
              <a:off x="15903343" y="3342707"/>
              <a:ext cx="17277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pc="-30" dirty="0">
                  <a:latin typeface="Montserrat" panose="00000500000000000000" pitchFamily="2" charset="0"/>
                  <a:cs typeface="Poppins" panose="00000500000000000000" pitchFamily="2" charset="0"/>
                </a:rPr>
                <a:t>Make a big impact with our professional slides and charts.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39FC764-AB52-C9AB-485E-C1002A3FC7A6}"/>
              </a:ext>
            </a:extLst>
          </p:cNvPr>
          <p:cNvGrpSpPr/>
          <p:nvPr/>
        </p:nvGrpSpPr>
        <p:grpSpPr>
          <a:xfrm>
            <a:off x="5174029" y="1707950"/>
            <a:ext cx="1727737" cy="1630638"/>
            <a:chOff x="13967708" y="3564017"/>
            <a:chExt cx="1727737" cy="1630638"/>
          </a:xfrm>
        </p:grpSpPr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07EF4ABE-F3EB-F7FD-E6D7-9F7421A60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8717" y="3564017"/>
              <a:ext cx="1005770" cy="1005770"/>
            </a:xfrm>
            <a:custGeom>
              <a:avLst/>
              <a:gdLst>
                <a:gd name="T0" fmla="*/ 815 w 1632"/>
                <a:gd name="T1" fmla="*/ 0 h 1632"/>
                <a:gd name="T2" fmla="*/ 815 w 1632"/>
                <a:gd name="T3" fmla="*/ 0 h 1632"/>
                <a:gd name="T4" fmla="*/ 1631 w 1632"/>
                <a:gd name="T5" fmla="*/ 815 h 1632"/>
                <a:gd name="T6" fmla="*/ 1631 w 1632"/>
                <a:gd name="T7" fmla="*/ 815 h 1632"/>
                <a:gd name="T8" fmla="*/ 815 w 1632"/>
                <a:gd name="T9" fmla="*/ 1631 h 1632"/>
                <a:gd name="T10" fmla="*/ 815 w 1632"/>
                <a:gd name="T11" fmla="*/ 1631 h 1632"/>
                <a:gd name="T12" fmla="*/ 0 w 1632"/>
                <a:gd name="T13" fmla="*/ 815 h 1632"/>
                <a:gd name="T14" fmla="*/ 0 w 1632"/>
                <a:gd name="T15" fmla="*/ 815 h 1632"/>
                <a:gd name="T16" fmla="*/ 815 w 1632"/>
                <a:gd name="T17" fmla="*/ 0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2" h="1632">
                  <a:moveTo>
                    <a:pt x="815" y="0"/>
                  </a:moveTo>
                  <a:lnTo>
                    <a:pt x="815" y="0"/>
                  </a:lnTo>
                  <a:cubicBezTo>
                    <a:pt x="1266" y="0"/>
                    <a:pt x="1631" y="365"/>
                    <a:pt x="1631" y="815"/>
                  </a:cubicBezTo>
                  <a:lnTo>
                    <a:pt x="1631" y="815"/>
                  </a:lnTo>
                  <a:cubicBezTo>
                    <a:pt x="1631" y="1266"/>
                    <a:pt x="1266" y="1631"/>
                    <a:pt x="815" y="1631"/>
                  </a:cubicBezTo>
                  <a:lnTo>
                    <a:pt x="815" y="1631"/>
                  </a:lnTo>
                  <a:cubicBezTo>
                    <a:pt x="365" y="1631"/>
                    <a:pt x="0" y="1266"/>
                    <a:pt x="0" y="815"/>
                  </a:cubicBezTo>
                  <a:lnTo>
                    <a:pt x="0" y="815"/>
                  </a:lnTo>
                  <a:cubicBezTo>
                    <a:pt x="0" y="365"/>
                    <a:pt x="365" y="0"/>
                    <a:pt x="815" y="0"/>
                  </a:cubicBezTo>
                </a:path>
              </a:pathLst>
            </a:custGeom>
            <a:solidFill>
              <a:srgbClr val="FE9B3D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00">
                <a:latin typeface="Montserrat" pitchFamily="2" charset="77"/>
              </a:endParaRP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F3E8375B-6BE3-C49F-D861-6076FE370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5603" y="3680903"/>
              <a:ext cx="769279" cy="769279"/>
            </a:xfrm>
            <a:custGeom>
              <a:avLst/>
              <a:gdLst>
                <a:gd name="T0" fmla="*/ 624 w 1249"/>
                <a:gd name="T1" fmla="*/ 0 h 1250"/>
                <a:gd name="T2" fmla="*/ 624 w 1249"/>
                <a:gd name="T3" fmla="*/ 0 h 1250"/>
                <a:gd name="T4" fmla="*/ 1248 w 1249"/>
                <a:gd name="T5" fmla="*/ 624 h 1250"/>
                <a:gd name="T6" fmla="*/ 1248 w 1249"/>
                <a:gd name="T7" fmla="*/ 624 h 1250"/>
                <a:gd name="T8" fmla="*/ 624 w 1249"/>
                <a:gd name="T9" fmla="*/ 1249 h 1250"/>
                <a:gd name="T10" fmla="*/ 624 w 1249"/>
                <a:gd name="T11" fmla="*/ 1249 h 1250"/>
                <a:gd name="T12" fmla="*/ 0 w 1249"/>
                <a:gd name="T13" fmla="*/ 624 h 1250"/>
                <a:gd name="T14" fmla="*/ 0 w 1249"/>
                <a:gd name="T15" fmla="*/ 624 h 1250"/>
                <a:gd name="T16" fmla="*/ 624 w 1249"/>
                <a:gd name="T17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9" h="1250">
                  <a:moveTo>
                    <a:pt x="624" y="0"/>
                  </a:moveTo>
                  <a:lnTo>
                    <a:pt x="624" y="0"/>
                  </a:lnTo>
                  <a:cubicBezTo>
                    <a:pt x="969" y="0"/>
                    <a:pt x="1248" y="280"/>
                    <a:pt x="1248" y="624"/>
                  </a:cubicBezTo>
                  <a:lnTo>
                    <a:pt x="1248" y="624"/>
                  </a:lnTo>
                  <a:cubicBezTo>
                    <a:pt x="1248" y="969"/>
                    <a:pt x="969" y="1249"/>
                    <a:pt x="624" y="1249"/>
                  </a:cubicBezTo>
                  <a:lnTo>
                    <a:pt x="624" y="1249"/>
                  </a:lnTo>
                  <a:cubicBezTo>
                    <a:pt x="280" y="1249"/>
                    <a:pt x="0" y="969"/>
                    <a:pt x="0" y="624"/>
                  </a:cubicBezTo>
                  <a:lnTo>
                    <a:pt x="0" y="624"/>
                  </a:lnTo>
                  <a:cubicBezTo>
                    <a:pt x="0" y="280"/>
                    <a:pt x="280" y="0"/>
                    <a:pt x="624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00">
                <a:latin typeface="Montserrat" pitchFamily="2" charset="77"/>
              </a:endParaRP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700BD347-4122-6872-310B-C57C38542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3264" y="3871184"/>
              <a:ext cx="453343" cy="390818"/>
            </a:xfrm>
            <a:custGeom>
              <a:avLst/>
              <a:gdLst>
                <a:gd name="connsiteX0" fmla="*/ 635627 w 916459"/>
                <a:gd name="connsiteY0" fmla="*/ 526986 h 790061"/>
                <a:gd name="connsiteX1" fmla="*/ 654014 w 916459"/>
                <a:gd name="connsiteY1" fmla="*/ 526986 h 790061"/>
                <a:gd name="connsiteX2" fmla="*/ 759436 w 916459"/>
                <a:gd name="connsiteY2" fmla="*/ 633226 h 790061"/>
                <a:gd name="connsiteX3" fmla="*/ 764340 w 916459"/>
                <a:gd name="connsiteY3" fmla="*/ 602342 h 790061"/>
                <a:gd name="connsiteX4" fmla="*/ 777824 w 916459"/>
                <a:gd name="connsiteY4" fmla="*/ 591224 h 790061"/>
                <a:gd name="connsiteX5" fmla="*/ 788856 w 916459"/>
                <a:gd name="connsiteY5" fmla="*/ 604813 h 790061"/>
                <a:gd name="connsiteX6" fmla="*/ 780276 w 916459"/>
                <a:gd name="connsiteY6" fmla="*/ 661639 h 790061"/>
                <a:gd name="connsiteX7" fmla="*/ 770469 w 916459"/>
                <a:gd name="connsiteY7" fmla="*/ 672757 h 790061"/>
                <a:gd name="connsiteX8" fmla="*/ 714080 w 916459"/>
                <a:gd name="connsiteY8" fmla="*/ 680169 h 790061"/>
                <a:gd name="connsiteX9" fmla="*/ 711629 w 916459"/>
                <a:gd name="connsiteY9" fmla="*/ 680169 h 790061"/>
                <a:gd name="connsiteX10" fmla="*/ 699370 w 916459"/>
                <a:gd name="connsiteY10" fmla="*/ 669051 h 790061"/>
                <a:gd name="connsiteX11" fmla="*/ 710403 w 916459"/>
                <a:gd name="connsiteY11" fmla="*/ 655462 h 790061"/>
                <a:gd name="connsiteX12" fmla="*/ 742275 w 916459"/>
                <a:gd name="connsiteY12" fmla="*/ 650520 h 790061"/>
                <a:gd name="connsiteX13" fmla="*/ 635627 w 916459"/>
                <a:gd name="connsiteY13" fmla="*/ 544281 h 790061"/>
                <a:gd name="connsiteX14" fmla="*/ 635627 w 916459"/>
                <a:gd name="connsiteY14" fmla="*/ 526986 h 790061"/>
                <a:gd name="connsiteX15" fmla="*/ 256965 w 916459"/>
                <a:gd name="connsiteY15" fmla="*/ 526986 h 790061"/>
                <a:gd name="connsiteX16" fmla="*/ 274127 w 916459"/>
                <a:gd name="connsiteY16" fmla="*/ 526986 h 790061"/>
                <a:gd name="connsiteX17" fmla="*/ 274127 w 916459"/>
                <a:gd name="connsiteY17" fmla="*/ 544281 h 790061"/>
                <a:gd name="connsiteX18" fmla="*/ 167477 w 916459"/>
                <a:gd name="connsiteY18" fmla="*/ 650520 h 790061"/>
                <a:gd name="connsiteX19" fmla="*/ 199349 w 916459"/>
                <a:gd name="connsiteY19" fmla="*/ 655462 h 790061"/>
                <a:gd name="connsiteX20" fmla="*/ 209156 w 916459"/>
                <a:gd name="connsiteY20" fmla="*/ 670286 h 790061"/>
                <a:gd name="connsiteX21" fmla="*/ 198123 w 916459"/>
                <a:gd name="connsiteY21" fmla="*/ 680169 h 790061"/>
                <a:gd name="connsiteX22" fmla="*/ 195672 w 916459"/>
                <a:gd name="connsiteY22" fmla="*/ 680169 h 790061"/>
                <a:gd name="connsiteX23" fmla="*/ 140508 w 916459"/>
                <a:gd name="connsiteY23" fmla="*/ 672757 h 790061"/>
                <a:gd name="connsiteX24" fmla="*/ 129475 w 916459"/>
                <a:gd name="connsiteY24" fmla="*/ 662874 h 790061"/>
                <a:gd name="connsiteX25" fmla="*/ 122120 w 916459"/>
                <a:gd name="connsiteY25" fmla="*/ 604813 h 790061"/>
                <a:gd name="connsiteX26" fmla="*/ 131927 w 916459"/>
                <a:gd name="connsiteY26" fmla="*/ 591224 h 790061"/>
                <a:gd name="connsiteX27" fmla="*/ 145411 w 916459"/>
                <a:gd name="connsiteY27" fmla="*/ 602342 h 790061"/>
                <a:gd name="connsiteX28" fmla="*/ 150315 w 916459"/>
                <a:gd name="connsiteY28" fmla="*/ 633226 h 790061"/>
                <a:gd name="connsiteX29" fmla="*/ 871052 w 916459"/>
                <a:gd name="connsiteY29" fmla="*/ 293116 h 790061"/>
                <a:gd name="connsiteX30" fmla="*/ 879266 w 916459"/>
                <a:gd name="connsiteY30" fmla="*/ 297479 h 790061"/>
                <a:gd name="connsiteX31" fmla="*/ 913980 w 916459"/>
                <a:gd name="connsiteY31" fmla="*/ 343593 h 790061"/>
                <a:gd name="connsiteX32" fmla="*/ 913980 w 916459"/>
                <a:gd name="connsiteY32" fmla="*/ 344839 h 790061"/>
                <a:gd name="connsiteX33" fmla="*/ 915220 w 916459"/>
                <a:gd name="connsiteY33" fmla="*/ 347332 h 790061"/>
                <a:gd name="connsiteX34" fmla="*/ 915220 w 916459"/>
                <a:gd name="connsiteY34" fmla="*/ 348578 h 790061"/>
                <a:gd name="connsiteX35" fmla="*/ 916459 w 916459"/>
                <a:gd name="connsiteY35" fmla="*/ 351071 h 790061"/>
                <a:gd name="connsiteX36" fmla="*/ 915220 w 916459"/>
                <a:gd name="connsiteY36" fmla="*/ 354810 h 790061"/>
                <a:gd name="connsiteX37" fmla="*/ 915220 w 916459"/>
                <a:gd name="connsiteY37" fmla="*/ 356056 h 790061"/>
                <a:gd name="connsiteX38" fmla="*/ 913980 w 916459"/>
                <a:gd name="connsiteY38" fmla="*/ 358549 h 790061"/>
                <a:gd name="connsiteX39" fmla="*/ 879266 w 916459"/>
                <a:gd name="connsiteY39" fmla="*/ 404663 h 790061"/>
                <a:gd name="connsiteX40" fmla="*/ 869348 w 916459"/>
                <a:gd name="connsiteY40" fmla="*/ 410895 h 790061"/>
                <a:gd name="connsiteX41" fmla="*/ 860669 w 916459"/>
                <a:gd name="connsiteY41" fmla="*/ 408402 h 790061"/>
                <a:gd name="connsiteX42" fmla="*/ 858190 w 916459"/>
                <a:gd name="connsiteY42" fmla="*/ 389707 h 790061"/>
                <a:gd name="connsiteX43" fmla="*/ 878026 w 916459"/>
                <a:gd name="connsiteY43" fmla="*/ 364780 h 790061"/>
                <a:gd name="connsiteX44" fmla="*/ 726773 w 916459"/>
                <a:gd name="connsiteY44" fmla="*/ 364780 h 790061"/>
                <a:gd name="connsiteX45" fmla="*/ 714375 w 916459"/>
                <a:gd name="connsiteY45" fmla="*/ 351071 h 790061"/>
                <a:gd name="connsiteX46" fmla="*/ 726773 w 916459"/>
                <a:gd name="connsiteY46" fmla="*/ 338608 h 790061"/>
                <a:gd name="connsiteX47" fmla="*/ 878026 w 916459"/>
                <a:gd name="connsiteY47" fmla="*/ 338608 h 790061"/>
                <a:gd name="connsiteX48" fmla="*/ 859429 w 916459"/>
                <a:gd name="connsiteY48" fmla="*/ 313681 h 790061"/>
                <a:gd name="connsiteX49" fmla="*/ 861909 w 916459"/>
                <a:gd name="connsiteY49" fmla="*/ 296232 h 790061"/>
                <a:gd name="connsiteX50" fmla="*/ 871052 w 916459"/>
                <a:gd name="connsiteY50" fmla="*/ 293116 h 790061"/>
                <a:gd name="connsiteX51" fmla="*/ 46027 w 916459"/>
                <a:gd name="connsiteY51" fmla="*/ 293116 h 790061"/>
                <a:gd name="connsiteX52" fmla="*/ 54550 w 916459"/>
                <a:gd name="connsiteY52" fmla="*/ 296232 h 790061"/>
                <a:gd name="connsiteX53" fmla="*/ 58270 w 916459"/>
                <a:gd name="connsiteY53" fmla="*/ 313681 h 790061"/>
                <a:gd name="connsiteX54" fmla="*/ 38433 w 916459"/>
                <a:gd name="connsiteY54" fmla="*/ 338608 h 790061"/>
                <a:gd name="connsiteX55" fmla="*/ 189687 w 916459"/>
                <a:gd name="connsiteY55" fmla="*/ 338608 h 790061"/>
                <a:gd name="connsiteX56" fmla="*/ 202084 w 916459"/>
                <a:gd name="connsiteY56" fmla="*/ 352317 h 790061"/>
                <a:gd name="connsiteX57" fmla="*/ 189687 w 916459"/>
                <a:gd name="connsiteY57" fmla="*/ 364780 h 790061"/>
                <a:gd name="connsiteX58" fmla="*/ 38433 w 916459"/>
                <a:gd name="connsiteY58" fmla="*/ 364780 h 790061"/>
                <a:gd name="connsiteX59" fmla="*/ 58270 w 916459"/>
                <a:gd name="connsiteY59" fmla="*/ 389707 h 790061"/>
                <a:gd name="connsiteX60" fmla="*/ 54550 w 916459"/>
                <a:gd name="connsiteY60" fmla="*/ 408402 h 790061"/>
                <a:gd name="connsiteX61" fmla="*/ 47112 w 916459"/>
                <a:gd name="connsiteY61" fmla="*/ 410895 h 790061"/>
                <a:gd name="connsiteX62" fmla="*/ 37193 w 916459"/>
                <a:gd name="connsiteY62" fmla="*/ 404663 h 790061"/>
                <a:gd name="connsiteX63" fmla="*/ 2479 w 916459"/>
                <a:gd name="connsiteY63" fmla="*/ 359795 h 790061"/>
                <a:gd name="connsiteX64" fmla="*/ 1240 w 916459"/>
                <a:gd name="connsiteY64" fmla="*/ 356056 h 790061"/>
                <a:gd name="connsiteX65" fmla="*/ 0 w 916459"/>
                <a:gd name="connsiteY65" fmla="*/ 352317 h 790061"/>
                <a:gd name="connsiteX66" fmla="*/ 1240 w 916459"/>
                <a:gd name="connsiteY66" fmla="*/ 348578 h 790061"/>
                <a:gd name="connsiteX67" fmla="*/ 1240 w 916459"/>
                <a:gd name="connsiteY67" fmla="*/ 347332 h 790061"/>
                <a:gd name="connsiteX68" fmla="*/ 2479 w 916459"/>
                <a:gd name="connsiteY68" fmla="*/ 344839 h 790061"/>
                <a:gd name="connsiteX69" fmla="*/ 38433 w 916459"/>
                <a:gd name="connsiteY69" fmla="*/ 297479 h 790061"/>
                <a:gd name="connsiteX70" fmla="*/ 46027 w 916459"/>
                <a:gd name="connsiteY70" fmla="*/ 293116 h 790061"/>
                <a:gd name="connsiteX71" fmla="*/ 414633 w 916459"/>
                <a:gd name="connsiteY71" fmla="*/ 213009 h 790061"/>
                <a:gd name="connsiteX72" fmla="*/ 349029 w 916459"/>
                <a:gd name="connsiteY72" fmla="*/ 221733 h 790061"/>
                <a:gd name="connsiteX73" fmla="*/ 320559 w 916459"/>
                <a:gd name="connsiteY73" fmla="*/ 229211 h 790061"/>
                <a:gd name="connsiteX74" fmla="*/ 300753 w 916459"/>
                <a:gd name="connsiteY74" fmla="*/ 259123 h 790061"/>
                <a:gd name="connsiteX75" fmla="*/ 300753 w 916459"/>
                <a:gd name="connsiteY75" fmla="*/ 388742 h 790061"/>
                <a:gd name="connsiteX76" fmla="*/ 310656 w 916459"/>
                <a:gd name="connsiteY76" fmla="*/ 412422 h 790061"/>
                <a:gd name="connsiteX77" fmla="*/ 345315 w 916459"/>
                <a:gd name="connsiteY77" fmla="*/ 446073 h 790061"/>
                <a:gd name="connsiteX78" fmla="*/ 321797 w 916459"/>
                <a:gd name="connsiteY78" fmla="*/ 286543 h 790061"/>
                <a:gd name="connsiteX79" fmla="*/ 331699 w 916459"/>
                <a:gd name="connsiteY79" fmla="*/ 272833 h 790061"/>
                <a:gd name="connsiteX80" fmla="*/ 346553 w 916459"/>
                <a:gd name="connsiteY80" fmla="*/ 284050 h 790061"/>
                <a:gd name="connsiteX81" fmla="*/ 373785 w 916459"/>
                <a:gd name="connsiteY81" fmla="*/ 468507 h 790061"/>
                <a:gd name="connsiteX82" fmla="*/ 537178 w 916459"/>
                <a:gd name="connsiteY82" fmla="*/ 468507 h 790061"/>
                <a:gd name="connsiteX83" fmla="*/ 565648 w 916459"/>
                <a:gd name="connsiteY83" fmla="*/ 281557 h 790061"/>
                <a:gd name="connsiteX84" fmla="*/ 579264 w 916459"/>
                <a:gd name="connsiteY84" fmla="*/ 270340 h 790061"/>
                <a:gd name="connsiteX85" fmla="*/ 590405 w 916459"/>
                <a:gd name="connsiteY85" fmla="*/ 285296 h 790061"/>
                <a:gd name="connsiteX86" fmla="*/ 566886 w 916459"/>
                <a:gd name="connsiteY86" fmla="*/ 446073 h 790061"/>
                <a:gd name="connsiteX87" fmla="*/ 600307 w 916459"/>
                <a:gd name="connsiteY87" fmla="*/ 412422 h 790061"/>
                <a:gd name="connsiteX88" fmla="*/ 610210 w 916459"/>
                <a:gd name="connsiteY88" fmla="*/ 388742 h 790061"/>
                <a:gd name="connsiteX89" fmla="*/ 610210 w 916459"/>
                <a:gd name="connsiteY89" fmla="*/ 259123 h 790061"/>
                <a:gd name="connsiteX90" fmla="*/ 590405 w 916459"/>
                <a:gd name="connsiteY90" fmla="*/ 229211 h 790061"/>
                <a:gd name="connsiteX91" fmla="*/ 561935 w 916459"/>
                <a:gd name="connsiteY91" fmla="*/ 221733 h 790061"/>
                <a:gd name="connsiteX92" fmla="*/ 496330 w 916459"/>
                <a:gd name="connsiteY92" fmla="*/ 213009 h 790061"/>
                <a:gd name="connsiteX93" fmla="*/ 495092 w 916459"/>
                <a:gd name="connsiteY93" fmla="*/ 213009 h 790061"/>
                <a:gd name="connsiteX94" fmla="*/ 475287 w 916459"/>
                <a:gd name="connsiteY94" fmla="*/ 235443 h 790061"/>
                <a:gd name="connsiteX95" fmla="*/ 491379 w 916459"/>
                <a:gd name="connsiteY95" fmla="*/ 376278 h 790061"/>
                <a:gd name="connsiteX96" fmla="*/ 485190 w 916459"/>
                <a:gd name="connsiteY96" fmla="*/ 397466 h 790061"/>
                <a:gd name="connsiteX97" fmla="*/ 464147 w 916459"/>
                <a:gd name="connsiteY97" fmla="*/ 418654 h 790061"/>
                <a:gd name="connsiteX98" fmla="*/ 446817 w 916459"/>
                <a:gd name="connsiteY98" fmla="*/ 418654 h 790061"/>
                <a:gd name="connsiteX99" fmla="*/ 427012 w 916459"/>
                <a:gd name="connsiteY99" fmla="*/ 397466 h 790061"/>
                <a:gd name="connsiteX100" fmla="*/ 418347 w 916459"/>
                <a:gd name="connsiteY100" fmla="*/ 376278 h 790061"/>
                <a:gd name="connsiteX101" fmla="*/ 436914 w 916459"/>
                <a:gd name="connsiteY101" fmla="*/ 235443 h 790061"/>
                <a:gd name="connsiteX102" fmla="*/ 415871 w 916459"/>
                <a:gd name="connsiteY102" fmla="*/ 213009 h 790061"/>
                <a:gd name="connsiteX103" fmla="*/ 414633 w 916459"/>
                <a:gd name="connsiteY103" fmla="*/ 186836 h 790061"/>
                <a:gd name="connsiteX104" fmla="*/ 496330 w 916459"/>
                <a:gd name="connsiteY104" fmla="*/ 186836 h 790061"/>
                <a:gd name="connsiteX105" fmla="*/ 569362 w 916459"/>
                <a:gd name="connsiteY105" fmla="*/ 196807 h 790061"/>
                <a:gd name="connsiteX106" fmla="*/ 597832 w 916459"/>
                <a:gd name="connsiteY106" fmla="*/ 204285 h 790061"/>
                <a:gd name="connsiteX107" fmla="*/ 599070 w 916459"/>
                <a:gd name="connsiteY107" fmla="*/ 205531 h 790061"/>
                <a:gd name="connsiteX108" fmla="*/ 636204 w 916459"/>
                <a:gd name="connsiteY108" fmla="*/ 259123 h 790061"/>
                <a:gd name="connsiteX109" fmla="*/ 636204 w 916459"/>
                <a:gd name="connsiteY109" fmla="*/ 388742 h 790061"/>
                <a:gd name="connsiteX110" fmla="*/ 617637 w 916459"/>
                <a:gd name="connsiteY110" fmla="*/ 431117 h 790061"/>
                <a:gd name="connsiteX111" fmla="*/ 560697 w 916459"/>
                <a:gd name="connsiteY111" fmla="*/ 485956 h 790061"/>
                <a:gd name="connsiteX112" fmla="*/ 560697 w 916459"/>
                <a:gd name="connsiteY112" fmla="*/ 776351 h 790061"/>
                <a:gd name="connsiteX113" fmla="*/ 548319 w 916459"/>
                <a:gd name="connsiteY113" fmla="*/ 790061 h 790061"/>
                <a:gd name="connsiteX114" fmla="*/ 535940 w 916459"/>
                <a:gd name="connsiteY114" fmla="*/ 776351 h 790061"/>
                <a:gd name="connsiteX115" fmla="*/ 535940 w 916459"/>
                <a:gd name="connsiteY115" fmla="*/ 493434 h 790061"/>
                <a:gd name="connsiteX116" fmla="*/ 470336 w 916459"/>
                <a:gd name="connsiteY116" fmla="*/ 493434 h 790061"/>
                <a:gd name="connsiteX117" fmla="*/ 470336 w 916459"/>
                <a:gd name="connsiteY117" fmla="*/ 776351 h 790061"/>
                <a:gd name="connsiteX118" fmla="*/ 456720 w 916459"/>
                <a:gd name="connsiteY118" fmla="*/ 790061 h 790061"/>
                <a:gd name="connsiteX119" fmla="*/ 444341 w 916459"/>
                <a:gd name="connsiteY119" fmla="*/ 776351 h 790061"/>
                <a:gd name="connsiteX120" fmla="*/ 444341 w 916459"/>
                <a:gd name="connsiteY120" fmla="*/ 493434 h 790061"/>
                <a:gd name="connsiteX121" fmla="*/ 375023 w 916459"/>
                <a:gd name="connsiteY121" fmla="*/ 493434 h 790061"/>
                <a:gd name="connsiteX122" fmla="*/ 375023 w 916459"/>
                <a:gd name="connsiteY122" fmla="*/ 776351 h 790061"/>
                <a:gd name="connsiteX123" fmla="*/ 362645 w 916459"/>
                <a:gd name="connsiteY123" fmla="*/ 790061 h 790061"/>
                <a:gd name="connsiteX124" fmla="*/ 350267 w 916459"/>
                <a:gd name="connsiteY124" fmla="*/ 776351 h 790061"/>
                <a:gd name="connsiteX125" fmla="*/ 350267 w 916459"/>
                <a:gd name="connsiteY125" fmla="*/ 485956 h 790061"/>
                <a:gd name="connsiteX126" fmla="*/ 293327 w 916459"/>
                <a:gd name="connsiteY126" fmla="*/ 431117 h 790061"/>
                <a:gd name="connsiteX127" fmla="*/ 274759 w 916459"/>
                <a:gd name="connsiteY127" fmla="*/ 388742 h 790061"/>
                <a:gd name="connsiteX128" fmla="*/ 274759 w 916459"/>
                <a:gd name="connsiteY128" fmla="*/ 259123 h 790061"/>
                <a:gd name="connsiteX129" fmla="*/ 311894 w 916459"/>
                <a:gd name="connsiteY129" fmla="*/ 205531 h 790061"/>
                <a:gd name="connsiteX130" fmla="*/ 314370 w 916459"/>
                <a:gd name="connsiteY130" fmla="*/ 204285 h 790061"/>
                <a:gd name="connsiteX131" fmla="*/ 342840 w 916459"/>
                <a:gd name="connsiteY131" fmla="*/ 196807 h 790061"/>
                <a:gd name="connsiteX132" fmla="*/ 414633 w 916459"/>
                <a:gd name="connsiteY132" fmla="*/ 186836 h 790061"/>
                <a:gd name="connsiteX133" fmla="*/ 457585 w 916459"/>
                <a:gd name="connsiteY133" fmla="*/ 25296 h 790061"/>
                <a:gd name="connsiteX134" fmla="*/ 404465 w 916459"/>
                <a:gd name="connsiteY134" fmla="*/ 78416 h 790061"/>
                <a:gd name="connsiteX135" fmla="*/ 457585 w 916459"/>
                <a:gd name="connsiteY135" fmla="*/ 132802 h 790061"/>
                <a:gd name="connsiteX136" fmla="*/ 511969 w 916459"/>
                <a:gd name="connsiteY136" fmla="*/ 78416 h 790061"/>
                <a:gd name="connsiteX137" fmla="*/ 457585 w 916459"/>
                <a:gd name="connsiteY137" fmla="*/ 25296 h 790061"/>
                <a:gd name="connsiteX138" fmla="*/ 717523 w 916459"/>
                <a:gd name="connsiteY138" fmla="*/ 17722 h 790061"/>
                <a:gd name="connsiteX139" fmla="*/ 775412 w 916459"/>
                <a:gd name="connsiteY139" fmla="*/ 25134 h 790061"/>
                <a:gd name="connsiteX140" fmla="*/ 785479 w 916459"/>
                <a:gd name="connsiteY140" fmla="*/ 36252 h 790061"/>
                <a:gd name="connsiteX141" fmla="*/ 793030 w 916459"/>
                <a:gd name="connsiteY141" fmla="*/ 93078 h 790061"/>
                <a:gd name="connsiteX142" fmla="*/ 782962 w 916459"/>
                <a:gd name="connsiteY142" fmla="*/ 107902 h 790061"/>
                <a:gd name="connsiteX143" fmla="*/ 781704 w 916459"/>
                <a:gd name="connsiteY143" fmla="*/ 107902 h 790061"/>
                <a:gd name="connsiteX144" fmla="*/ 767861 w 916459"/>
                <a:gd name="connsiteY144" fmla="*/ 96784 h 790061"/>
                <a:gd name="connsiteX145" fmla="*/ 764086 w 916459"/>
                <a:gd name="connsiteY145" fmla="*/ 64665 h 790061"/>
                <a:gd name="connsiteX146" fmla="*/ 654601 w 916459"/>
                <a:gd name="connsiteY146" fmla="*/ 172140 h 790061"/>
                <a:gd name="connsiteX147" fmla="*/ 647050 w 916459"/>
                <a:gd name="connsiteY147" fmla="*/ 174611 h 790061"/>
                <a:gd name="connsiteX148" fmla="*/ 636983 w 916459"/>
                <a:gd name="connsiteY148" fmla="*/ 172140 h 790061"/>
                <a:gd name="connsiteX149" fmla="*/ 636983 w 916459"/>
                <a:gd name="connsiteY149" fmla="*/ 153610 h 790061"/>
                <a:gd name="connsiteX150" fmla="*/ 746467 w 916459"/>
                <a:gd name="connsiteY150" fmla="*/ 47371 h 790061"/>
                <a:gd name="connsiteX151" fmla="*/ 713748 w 916459"/>
                <a:gd name="connsiteY151" fmla="*/ 42429 h 790061"/>
                <a:gd name="connsiteX152" fmla="*/ 702422 w 916459"/>
                <a:gd name="connsiteY152" fmla="*/ 27605 h 790061"/>
                <a:gd name="connsiteX153" fmla="*/ 717523 w 916459"/>
                <a:gd name="connsiteY153" fmla="*/ 17722 h 790061"/>
                <a:gd name="connsiteX154" fmla="*/ 195672 w 916459"/>
                <a:gd name="connsiteY154" fmla="*/ 17722 h 790061"/>
                <a:gd name="connsiteX155" fmla="*/ 210382 w 916459"/>
                <a:gd name="connsiteY155" fmla="*/ 28840 h 790061"/>
                <a:gd name="connsiteX156" fmla="*/ 199349 w 916459"/>
                <a:gd name="connsiteY156" fmla="*/ 43665 h 790061"/>
                <a:gd name="connsiteX157" fmla="*/ 167477 w 916459"/>
                <a:gd name="connsiteY157" fmla="*/ 47371 h 790061"/>
                <a:gd name="connsiteX158" fmla="*/ 272901 w 916459"/>
                <a:gd name="connsiteY158" fmla="*/ 153610 h 790061"/>
                <a:gd name="connsiteX159" fmla="*/ 272901 w 916459"/>
                <a:gd name="connsiteY159" fmla="*/ 172140 h 790061"/>
                <a:gd name="connsiteX160" fmla="*/ 265546 w 916459"/>
                <a:gd name="connsiteY160" fmla="*/ 174611 h 790061"/>
                <a:gd name="connsiteX161" fmla="*/ 256965 w 916459"/>
                <a:gd name="connsiteY161" fmla="*/ 172140 h 790061"/>
                <a:gd name="connsiteX162" fmla="*/ 150315 w 916459"/>
                <a:gd name="connsiteY162" fmla="*/ 64665 h 790061"/>
                <a:gd name="connsiteX163" fmla="*/ 145411 w 916459"/>
                <a:gd name="connsiteY163" fmla="*/ 95549 h 790061"/>
                <a:gd name="connsiteX164" fmla="*/ 133153 w 916459"/>
                <a:gd name="connsiteY164" fmla="*/ 107902 h 790061"/>
                <a:gd name="connsiteX165" fmla="*/ 131927 w 916459"/>
                <a:gd name="connsiteY165" fmla="*/ 107902 h 790061"/>
                <a:gd name="connsiteX166" fmla="*/ 122120 w 916459"/>
                <a:gd name="connsiteY166" fmla="*/ 93078 h 790061"/>
                <a:gd name="connsiteX167" fmla="*/ 129475 w 916459"/>
                <a:gd name="connsiteY167" fmla="*/ 36252 h 790061"/>
                <a:gd name="connsiteX168" fmla="*/ 139282 w 916459"/>
                <a:gd name="connsiteY168" fmla="*/ 25134 h 790061"/>
                <a:gd name="connsiteX169" fmla="*/ 457585 w 916459"/>
                <a:gd name="connsiteY169" fmla="*/ 0 h 790061"/>
                <a:gd name="connsiteX170" fmla="*/ 537264 w 916459"/>
                <a:gd name="connsiteY170" fmla="*/ 78416 h 790061"/>
                <a:gd name="connsiteX171" fmla="*/ 457585 w 916459"/>
                <a:gd name="connsiteY171" fmla="*/ 158097 h 790061"/>
                <a:gd name="connsiteX172" fmla="*/ 379170 w 916459"/>
                <a:gd name="connsiteY172" fmla="*/ 78416 h 790061"/>
                <a:gd name="connsiteX173" fmla="*/ 457585 w 916459"/>
                <a:gd name="connsiteY173" fmla="*/ 0 h 79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</a:cxnLst>
              <a:rect l="l" t="t" r="r" b="b"/>
              <a:pathLst>
                <a:path w="916459" h="790061">
                  <a:moveTo>
                    <a:pt x="635627" y="526986"/>
                  </a:moveTo>
                  <a:cubicBezTo>
                    <a:pt x="640530" y="522045"/>
                    <a:pt x="649111" y="522045"/>
                    <a:pt x="654014" y="526986"/>
                  </a:cubicBezTo>
                  <a:lnTo>
                    <a:pt x="759436" y="633226"/>
                  </a:lnTo>
                  <a:lnTo>
                    <a:pt x="764340" y="602342"/>
                  </a:lnTo>
                  <a:cubicBezTo>
                    <a:pt x="764340" y="594930"/>
                    <a:pt x="771695" y="591224"/>
                    <a:pt x="777824" y="591224"/>
                  </a:cubicBezTo>
                  <a:cubicBezTo>
                    <a:pt x="785179" y="592459"/>
                    <a:pt x="790082" y="598636"/>
                    <a:pt x="788856" y="604813"/>
                  </a:cubicBezTo>
                  <a:lnTo>
                    <a:pt x="780276" y="661639"/>
                  </a:lnTo>
                  <a:cubicBezTo>
                    <a:pt x="780276" y="667815"/>
                    <a:pt x="776598" y="671521"/>
                    <a:pt x="770469" y="672757"/>
                  </a:cubicBezTo>
                  <a:lnTo>
                    <a:pt x="714080" y="680169"/>
                  </a:lnTo>
                  <a:cubicBezTo>
                    <a:pt x="712854" y="680169"/>
                    <a:pt x="712854" y="680169"/>
                    <a:pt x="711629" y="680169"/>
                  </a:cubicBezTo>
                  <a:cubicBezTo>
                    <a:pt x="705499" y="680169"/>
                    <a:pt x="700596" y="676463"/>
                    <a:pt x="699370" y="669051"/>
                  </a:cubicBezTo>
                  <a:cubicBezTo>
                    <a:pt x="699370" y="662874"/>
                    <a:pt x="703048" y="656697"/>
                    <a:pt x="710403" y="655462"/>
                  </a:cubicBezTo>
                  <a:lnTo>
                    <a:pt x="742275" y="650520"/>
                  </a:lnTo>
                  <a:lnTo>
                    <a:pt x="635627" y="544281"/>
                  </a:lnTo>
                  <a:cubicBezTo>
                    <a:pt x="631949" y="539340"/>
                    <a:pt x="631949" y="531928"/>
                    <a:pt x="635627" y="526986"/>
                  </a:cubicBezTo>
                  <a:close/>
                  <a:moveTo>
                    <a:pt x="256965" y="526986"/>
                  </a:moveTo>
                  <a:cubicBezTo>
                    <a:pt x="261868" y="522045"/>
                    <a:pt x="269223" y="522045"/>
                    <a:pt x="274127" y="526986"/>
                  </a:cubicBezTo>
                  <a:cubicBezTo>
                    <a:pt x="279030" y="531928"/>
                    <a:pt x="279030" y="540575"/>
                    <a:pt x="274127" y="544281"/>
                  </a:cubicBezTo>
                  <a:lnTo>
                    <a:pt x="167477" y="650520"/>
                  </a:lnTo>
                  <a:lnTo>
                    <a:pt x="199349" y="655462"/>
                  </a:lnTo>
                  <a:cubicBezTo>
                    <a:pt x="206704" y="656697"/>
                    <a:pt x="210382" y="662874"/>
                    <a:pt x="209156" y="670286"/>
                  </a:cubicBezTo>
                  <a:cubicBezTo>
                    <a:pt x="209156" y="676463"/>
                    <a:pt x="204253" y="680169"/>
                    <a:pt x="198123" y="680169"/>
                  </a:cubicBezTo>
                  <a:cubicBezTo>
                    <a:pt x="196898" y="680169"/>
                    <a:pt x="195672" y="680169"/>
                    <a:pt x="195672" y="680169"/>
                  </a:cubicBezTo>
                  <a:lnTo>
                    <a:pt x="140508" y="672757"/>
                  </a:lnTo>
                  <a:cubicBezTo>
                    <a:pt x="134379" y="672757"/>
                    <a:pt x="130701" y="667815"/>
                    <a:pt x="129475" y="662874"/>
                  </a:cubicBezTo>
                  <a:lnTo>
                    <a:pt x="122120" y="604813"/>
                  </a:lnTo>
                  <a:cubicBezTo>
                    <a:pt x="120894" y="598636"/>
                    <a:pt x="124572" y="592459"/>
                    <a:pt x="131927" y="591224"/>
                  </a:cubicBezTo>
                  <a:cubicBezTo>
                    <a:pt x="139282" y="589989"/>
                    <a:pt x="145411" y="594930"/>
                    <a:pt x="145411" y="602342"/>
                  </a:cubicBezTo>
                  <a:lnTo>
                    <a:pt x="150315" y="633226"/>
                  </a:lnTo>
                  <a:close/>
                  <a:moveTo>
                    <a:pt x="871052" y="293116"/>
                  </a:moveTo>
                  <a:cubicBezTo>
                    <a:pt x="874307" y="293428"/>
                    <a:pt x="877406" y="294986"/>
                    <a:pt x="879266" y="297479"/>
                  </a:cubicBezTo>
                  <a:lnTo>
                    <a:pt x="913980" y="343593"/>
                  </a:lnTo>
                  <a:lnTo>
                    <a:pt x="913980" y="344839"/>
                  </a:lnTo>
                  <a:cubicBezTo>
                    <a:pt x="915220" y="344839"/>
                    <a:pt x="915220" y="346086"/>
                    <a:pt x="915220" y="347332"/>
                  </a:cubicBezTo>
                  <a:cubicBezTo>
                    <a:pt x="915220" y="347332"/>
                    <a:pt x="915220" y="347332"/>
                    <a:pt x="915220" y="348578"/>
                  </a:cubicBezTo>
                  <a:cubicBezTo>
                    <a:pt x="916459" y="348578"/>
                    <a:pt x="916459" y="351071"/>
                    <a:pt x="916459" y="351071"/>
                  </a:cubicBezTo>
                  <a:cubicBezTo>
                    <a:pt x="916459" y="352317"/>
                    <a:pt x="916459" y="354810"/>
                    <a:pt x="915220" y="354810"/>
                  </a:cubicBezTo>
                  <a:lnTo>
                    <a:pt x="915220" y="356056"/>
                  </a:lnTo>
                  <a:cubicBezTo>
                    <a:pt x="915220" y="356056"/>
                    <a:pt x="915220" y="358549"/>
                    <a:pt x="913980" y="358549"/>
                  </a:cubicBezTo>
                  <a:lnTo>
                    <a:pt x="879266" y="404663"/>
                  </a:lnTo>
                  <a:cubicBezTo>
                    <a:pt x="876786" y="408402"/>
                    <a:pt x="873067" y="410895"/>
                    <a:pt x="869348" y="410895"/>
                  </a:cubicBezTo>
                  <a:cubicBezTo>
                    <a:pt x="865628" y="410895"/>
                    <a:pt x="863149" y="409648"/>
                    <a:pt x="860669" y="408402"/>
                  </a:cubicBezTo>
                  <a:cubicBezTo>
                    <a:pt x="855710" y="403417"/>
                    <a:pt x="854470" y="395939"/>
                    <a:pt x="858190" y="389707"/>
                  </a:cubicBezTo>
                  <a:lnTo>
                    <a:pt x="878026" y="364780"/>
                  </a:lnTo>
                  <a:lnTo>
                    <a:pt x="726773" y="364780"/>
                  </a:lnTo>
                  <a:cubicBezTo>
                    <a:pt x="720574" y="364780"/>
                    <a:pt x="714375" y="358549"/>
                    <a:pt x="714375" y="351071"/>
                  </a:cubicBezTo>
                  <a:cubicBezTo>
                    <a:pt x="714375" y="344839"/>
                    <a:pt x="720574" y="338608"/>
                    <a:pt x="726773" y="338608"/>
                  </a:cubicBezTo>
                  <a:lnTo>
                    <a:pt x="878026" y="338608"/>
                  </a:lnTo>
                  <a:lnTo>
                    <a:pt x="859429" y="313681"/>
                  </a:lnTo>
                  <a:cubicBezTo>
                    <a:pt x="854470" y="307449"/>
                    <a:pt x="856950" y="299971"/>
                    <a:pt x="861909" y="296232"/>
                  </a:cubicBezTo>
                  <a:cubicBezTo>
                    <a:pt x="864389" y="293740"/>
                    <a:pt x="867798" y="292805"/>
                    <a:pt x="871052" y="293116"/>
                  </a:cubicBezTo>
                  <a:close/>
                  <a:moveTo>
                    <a:pt x="46027" y="293116"/>
                  </a:moveTo>
                  <a:cubicBezTo>
                    <a:pt x="48971" y="292805"/>
                    <a:pt x="52071" y="293740"/>
                    <a:pt x="54550" y="296232"/>
                  </a:cubicBezTo>
                  <a:cubicBezTo>
                    <a:pt x="60749" y="299971"/>
                    <a:pt x="61989" y="307449"/>
                    <a:pt x="58270" y="313681"/>
                  </a:cubicBezTo>
                  <a:lnTo>
                    <a:pt x="38433" y="338608"/>
                  </a:lnTo>
                  <a:lnTo>
                    <a:pt x="189687" y="338608"/>
                  </a:lnTo>
                  <a:cubicBezTo>
                    <a:pt x="197125" y="338608"/>
                    <a:pt x="202084" y="344839"/>
                    <a:pt x="202084" y="352317"/>
                  </a:cubicBezTo>
                  <a:cubicBezTo>
                    <a:pt x="202084" y="358549"/>
                    <a:pt x="197125" y="364780"/>
                    <a:pt x="189687" y="364780"/>
                  </a:cubicBezTo>
                  <a:lnTo>
                    <a:pt x="38433" y="364780"/>
                  </a:lnTo>
                  <a:lnTo>
                    <a:pt x="58270" y="389707"/>
                  </a:lnTo>
                  <a:cubicBezTo>
                    <a:pt x="60749" y="395939"/>
                    <a:pt x="60749" y="403417"/>
                    <a:pt x="54550" y="408402"/>
                  </a:cubicBezTo>
                  <a:cubicBezTo>
                    <a:pt x="53310" y="409648"/>
                    <a:pt x="49591" y="410895"/>
                    <a:pt x="47112" y="410895"/>
                  </a:cubicBezTo>
                  <a:cubicBezTo>
                    <a:pt x="44632" y="410895"/>
                    <a:pt x="39673" y="408402"/>
                    <a:pt x="37193" y="404663"/>
                  </a:cubicBezTo>
                  <a:lnTo>
                    <a:pt x="2479" y="359795"/>
                  </a:lnTo>
                  <a:cubicBezTo>
                    <a:pt x="2479" y="358549"/>
                    <a:pt x="1240" y="357302"/>
                    <a:pt x="1240" y="356056"/>
                  </a:cubicBezTo>
                  <a:cubicBezTo>
                    <a:pt x="1240" y="354810"/>
                    <a:pt x="0" y="353563"/>
                    <a:pt x="0" y="352317"/>
                  </a:cubicBezTo>
                  <a:cubicBezTo>
                    <a:pt x="0" y="351071"/>
                    <a:pt x="1240" y="349825"/>
                    <a:pt x="1240" y="348578"/>
                  </a:cubicBezTo>
                  <a:cubicBezTo>
                    <a:pt x="1240" y="348578"/>
                    <a:pt x="1240" y="348578"/>
                    <a:pt x="1240" y="347332"/>
                  </a:cubicBezTo>
                  <a:cubicBezTo>
                    <a:pt x="1240" y="346086"/>
                    <a:pt x="2479" y="344839"/>
                    <a:pt x="2479" y="344839"/>
                  </a:cubicBezTo>
                  <a:lnTo>
                    <a:pt x="38433" y="297479"/>
                  </a:lnTo>
                  <a:cubicBezTo>
                    <a:pt x="40293" y="294986"/>
                    <a:pt x="43082" y="293428"/>
                    <a:pt x="46027" y="293116"/>
                  </a:cubicBezTo>
                  <a:close/>
                  <a:moveTo>
                    <a:pt x="414633" y="213009"/>
                  </a:moveTo>
                  <a:cubicBezTo>
                    <a:pt x="392353" y="213009"/>
                    <a:pt x="370072" y="215502"/>
                    <a:pt x="349029" y="221733"/>
                  </a:cubicBezTo>
                  <a:lnTo>
                    <a:pt x="320559" y="229211"/>
                  </a:lnTo>
                  <a:cubicBezTo>
                    <a:pt x="308180" y="234197"/>
                    <a:pt x="300753" y="246660"/>
                    <a:pt x="300753" y="259123"/>
                  </a:cubicBezTo>
                  <a:lnTo>
                    <a:pt x="300753" y="388742"/>
                  </a:lnTo>
                  <a:cubicBezTo>
                    <a:pt x="300753" y="397466"/>
                    <a:pt x="304467" y="406190"/>
                    <a:pt x="310656" y="412422"/>
                  </a:cubicBezTo>
                  <a:lnTo>
                    <a:pt x="345315" y="446073"/>
                  </a:lnTo>
                  <a:lnTo>
                    <a:pt x="321797" y="286543"/>
                  </a:lnTo>
                  <a:cubicBezTo>
                    <a:pt x="320559" y="280311"/>
                    <a:pt x="325510" y="274079"/>
                    <a:pt x="331699" y="272833"/>
                  </a:cubicBezTo>
                  <a:cubicBezTo>
                    <a:pt x="339126" y="271587"/>
                    <a:pt x="345315" y="276572"/>
                    <a:pt x="346553" y="284050"/>
                  </a:cubicBezTo>
                  <a:lnTo>
                    <a:pt x="373785" y="468507"/>
                  </a:lnTo>
                  <a:lnTo>
                    <a:pt x="537178" y="468507"/>
                  </a:lnTo>
                  <a:lnTo>
                    <a:pt x="565648" y="281557"/>
                  </a:lnTo>
                  <a:cubicBezTo>
                    <a:pt x="565648" y="274079"/>
                    <a:pt x="573075" y="269094"/>
                    <a:pt x="579264" y="270340"/>
                  </a:cubicBezTo>
                  <a:cubicBezTo>
                    <a:pt x="586691" y="271587"/>
                    <a:pt x="590405" y="277818"/>
                    <a:pt x="590405" y="285296"/>
                  </a:cubicBezTo>
                  <a:lnTo>
                    <a:pt x="566886" y="446073"/>
                  </a:lnTo>
                  <a:lnTo>
                    <a:pt x="600307" y="412422"/>
                  </a:lnTo>
                  <a:cubicBezTo>
                    <a:pt x="606496" y="406190"/>
                    <a:pt x="610210" y="397466"/>
                    <a:pt x="610210" y="388742"/>
                  </a:cubicBezTo>
                  <a:lnTo>
                    <a:pt x="610210" y="259123"/>
                  </a:lnTo>
                  <a:cubicBezTo>
                    <a:pt x="610210" y="246660"/>
                    <a:pt x="601545" y="234197"/>
                    <a:pt x="590405" y="229211"/>
                  </a:cubicBezTo>
                  <a:lnTo>
                    <a:pt x="561935" y="221733"/>
                  </a:lnTo>
                  <a:cubicBezTo>
                    <a:pt x="540892" y="215502"/>
                    <a:pt x="518611" y="213009"/>
                    <a:pt x="496330" y="213009"/>
                  </a:cubicBezTo>
                  <a:lnTo>
                    <a:pt x="495092" y="213009"/>
                  </a:lnTo>
                  <a:cubicBezTo>
                    <a:pt x="491379" y="222980"/>
                    <a:pt x="485190" y="231704"/>
                    <a:pt x="475287" y="235443"/>
                  </a:cubicBezTo>
                  <a:lnTo>
                    <a:pt x="491379" y="376278"/>
                  </a:lnTo>
                  <a:cubicBezTo>
                    <a:pt x="493854" y="383756"/>
                    <a:pt x="490141" y="391234"/>
                    <a:pt x="485190" y="397466"/>
                  </a:cubicBezTo>
                  <a:lnTo>
                    <a:pt x="464147" y="418654"/>
                  </a:lnTo>
                  <a:cubicBezTo>
                    <a:pt x="459195" y="422393"/>
                    <a:pt x="451768" y="422393"/>
                    <a:pt x="446817" y="418654"/>
                  </a:cubicBezTo>
                  <a:lnTo>
                    <a:pt x="427012" y="397466"/>
                  </a:lnTo>
                  <a:cubicBezTo>
                    <a:pt x="420823" y="391234"/>
                    <a:pt x="418347" y="383756"/>
                    <a:pt x="418347" y="376278"/>
                  </a:cubicBezTo>
                  <a:lnTo>
                    <a:pt x="436914" y="235443"/>
                  </a:lnTo>
                  <a:cubicBezTo>
                    <a:pt x="427012" y="230458"/>
                    <a:pt x="419585" y="221733"/>
                    <a:pt x="415871" y="213009"/>
                  </a:cubicBezTo>
                  <a:close/>
                  <a:moveTo>
                    <a:pt x="414633" y="186836"/>
                  </a:moveTo>
                  <a:lnTo>
                    <a:pt x="496330" y="186836"/>
                  </a:lnTo>
                  <a:cubicBezTo>
                    <a:pt x="521086" y="186836"/>
                    <a:pt x="545843" y="190575"/>
                    <a:pt x="569362" y="196807"/>
                  </a:cubicBezTo>
                  <a:lnTo>
                    <a:pt x="597832" y="204285"/>
                  </a:lnTo>
                  <a:cubicBezTo>
                    <a:pt x="597832" y="204285"/>
                    <a:pt x="599070" y="204285"/>
                    <a:pt x="599070" y="205531"/>
                  </a:cubicBezTo>
                  <a:cubicBezTo>
                    <a:pt x="621350" y="213009"/>
                    <a:pt x="636204" y="235443"/>
                    <a:pt x="636204" y="259123"/>
                  </a:cubicBezTo>
                  <a:lnTo>
                    <a:pt x="636204" y="388742"/>
                  </a:lnTo>
                  <a:cubicBezTo>
                    <a:pt x="636204" y="404944"/>
                    <a:pt x="630015" y="419900"/>
                    <a:pt x="617637" y="431117"/>
                  </a:cubicBezTo>
                  <a:lnTo>
                    <a:pt x="560697" y="485956"/>
                  </a:lnTo>
                  <a:lnTo>
                    <a:pt x="560697" y="776351"/>
                  </a:lnTo>
                  <a:cubicBezTo>
                    <a:pt x="560697" y="783829"/>
                    <a:pt x="555746" y="790061"/>
                    <a:pt x="548319" y="790061"/>
                  </a:cubicBezTo>
                  <a:cubicBezTo>
                    <a:pt x="542130" y="790061"/>
                    <a:pt x="535940" y="783829"/>
                    <a:pt x="535940" y="776351"/>
                  </a:cubicBezTo>
                  <a:lnTo>
                    <a:pt x="535940" y="493434"/>
                  </a:lnTo>
                  <a:lnTo>
                    <a:pt x="470336" y="493434"/>
                  </a:lnTo>
                  <a:lnTo>
                    <a:pt x="470336" y="776351"/>
                  </a:lnTo>
                  <a:cubicBezTo>
                    <a:pt x="470336" y="783829"/>
                    <a:pt x="464147" y="790061"/>
                    <a:pt x="456720" y="790061"/>
                  </a:cubicBezTo>
                  <a:cubicBezTo>
                    <a:pt x="450530" y="790061"/>
                    <a:pt x="444341" y="783829"/>
                    <a:pt x="444341" y="776351"/>
                  </a:cubicBezTo>
                  <a:lnTo>
                    <a:pt x="444341" y="493434"/>
                  </a:lnTo>
                  <a:lnTo>
                    <a:pt x="375023" y="493434"/>
                  </a:lnTo>
                  <a:lnTo>
                    <a:pt x="375023" y="776351"/>
                  </a:lnTo>
                  <a:cubicBezTo>
                    <a:pt x="375023" y="783829"/>
                    <a:pt x="370072" y="790061"/>
                    <a:pt x="362645" y="790061"/>
                  </a:cubicBezTo>
                  <a:cubicBezTo>
                    <a:pt x="355218" y="790061"/>
                    <a:pt x="350267" y="783829"/>
                    <a:pt x="350267" y="776351"/>
                  </a:cubicBezTo>
                  <a:lnTo>
                    <a:pt x="350267" y="485956"/>
                  </a:lnTo>
                  <a:lnTo>
                    <a:pt x="293327" y="431117"/>
                  </a:lnTo>
                  <a:cubicBezTo>
                    <a:pt x="282186" y="419900"/>
                    <a:pt x="274759" y="404944"/>
                    <a:pt x="274759" y="388742"/>
                  </a:cubicBezTo>
                  <a:lnTo>
                    <a:pt x="274759" y="259123"/>
                  </a:lnTo>
                  <a:cubicBezTo>
                    <a:pt x="274759" y="235443"/>
                    <a:pt x="289613" y="213009"/>
                    <a:pt x="311894" y="205531"/>
                  </a:cubicBezTo>
                  <a:cubicBezTo>
                    <a:pt x="313132" y="204285"/>
                    <a:pt x="313132" y="204285"/>
                    <a:pt x="314370" y="204285"/>
                  </a:cubicBezTo>
                  <a:lnTo>
                    <a:pt x="342840" y="196807"/>
                  </a:lnTo>
                  <a:cubicBezTo>
                    <a:pt x="366358" y="190575"/>
                    <a:pt x="389877" y="186836"/>
                    <a:pt x="414633" y="186836"/>
                  </a:cubicBezTo>
                  <a:close/>
                  <a:moveTo>
                    <a:pt x="457585" y="25296"/>
                  </a:moveTo>
                  <a:cubicBezTo>
                    <a:pt x="428496" y="25296"/>
                    <a:pt x="404465" y="49326"/>
                    <a:pt x="404465" y="78416"/>
                  </a:cubicBezTo>
                  <a:cubicBezTo>
                    <a:pt x="404465" y="108771"/>
                    <a:pt x="428496" y="132802"/>
                    <a:pt x="457585" y="132802"/>
                  </a:cubicBezTo>
                  <a:cubicBezTo>
                    <a:pt x="486674" y="132802"/>
                    <a:pt x="511969" y="108771"/>
                    <a:pt x="511969" y="78416"/>
                  </a:cubicBezTo>
                  <a:cubicBezTo>
                    <a:pt x="511969" y="49326"/>
                    <a:pt x="486674" y="25296"/>
                    <a:pt x="457585" y="25296"/>
                  </a:cubicBezTo>
                  <a:close/>
                  <a:moveTo>
                    <a:pt x="717523" y="17722"/>
                  </a:moveTo>
                  <a:lnTo>
                    <a:pt x="775412" y="25134"/>
                  </a:lnTo>
                  <a:cubicBezTo>
                    <a:pt x="780445" y="26370"/>
                    <a:pt x="785479" y="30076"/>
                    <a:pt x="785479" y="36252"/>
                  </a:cubicBezTo>
                  <a:lnTo>
                    <a:pt x="793030" y="93078"/>
                  </a:lnTo>
                  <a:cubicBezTo>
                    <a:pt x="795547" y="99255"/>
                    <a:pt x="789254" y="106667"/>
                    <a:pt x="782962" y="107902"/>
                  </a:cubicBezTo>
                  <a:cubicBezTo>
                    <a:pt x="781704" y="107902"/>
                    <a:pt x="781704" y="107902"/>
                    <a:pt x="781704" y="107902"/>
                  </a:cubicBezTo>
                  <a:cubicBezTo>
                    <a:pt x="775412" y="107902"/>
                    <a:pt x="769119" y="102961"/>
                    <a:pt x="767861" y="96784"/>
                  </a:cubicBezTo>
                  <a:lnTo>
                    <a:pt x="764086" y="64665"/>
                  </a:lnTo>
                  <a:lnTo>
                    <a:pt x="654601" y="172140"/>
                  </a:lnTo>
                  <a:cubicBezTo>
                    <a:pt x="653343" y="173375"/>
                    <a:pt x="649567" y="174611"/>
                    <a:pt x="647050" y="174611"/>
                  </a:cubicBezTo>
                  <a:cubicBezTo>
                    <a:pt x="642017" y="174611"/>
                    <a:pt x="639500" y="173375"/>
                    <a:pt x="636983" y="172140"/>
                  </a:cubicBezTo>
                  <a:cubicBezTo>
                    <a:pt x="631949" y="165963"/>
                    <a:pt x="631949" y="158551"/>
                    <a:pt x="636983" y="153610"/>
                  </a:cubicBezTo>
                  <a:lnTo>
                    <a:pt x="746467" y="47371"/>
                  </a:lnTo>
                  <a:lnTo>
                    <a:pt x="713748" y="42429"/>
                  </a:lnTo>
                  <a:cubicBezTo>
                    <a:pt x="707456" y="41194"/>
                    <a:pt x="702422" y="35017"/>
                    <a:pt x="702422" y="27605"/>
                  </a:cubicBezTo>
                  <a:cubicBezTo>
                    <a:pt x="703680" y="21428"/>
                    <a:pt x="709973" y="16487"/>
                    <a:pt x="717523" y="17722"/>
                  </a:cubicBezTo>
                  <a:close/>
                  <a:moveTo>
                    <a:pt x="195672" y="17722"/>
                  </a:moveTo>
                  <a:cubicBezTo>
                    <a:pt x="203027" y="16487"/>
                    <a:pt x="209156" y="22664"/>
                    <a:pt x="210382" y="28840"/>
                  </a:cubicBezTo>
                  <a:cubicBezTo>
                    <a:pt x="211608" y="35017"/>
                    <a:pt x="206704" y="41194"/>
                    <a:pt x="199349" y="43665"/>
                  </a:cubicBezTo>
                  <a:lnTo>
                    <a:pt x="167477" y="47371"/>
                  </a:lnTo>
                  <a:lnTo>
                    <a:pt x="272901" y="153610"/>
                  </a:lnTo>
                  <a:cubicBezTo>
                    <a:pt x="279030" y="158551"/>
                    <a:pt x="279030" y="167199"/>
                    <a:pt x="272901" y="172140"/>
                  </a:cubicBezTo>
                  <a:cubicBezTo>
                    <a:pt x="271675" y="173375"/>
                    <a:pt x="267998" y="174611"/>
                    <a:pt x="265546" y="174611"/>
                  </a:cubicBezTo>
                  <a:cubicBezTo>
                    <a:pt x="261868" y="174611"/>
                    <a:pt x="258191" y="173375"/>
                    <a:pt x="256965" y="172140"/>
                  </a:cubicBezTo>
                  <a:lnTo>
                    <a:pt x="150315" y="64665"/>
                  </a:lnTo>
                  <a:lnTo>
                    <a:pt x="145411" y="95549"/>
                  </a:lnTo>
                  <a:cubicBezTo>
                    <a:pt x="145411" y="102961"/>
                    <a:pt x="140508" y="107902"/>
                    <a:pt x="133153" y="107902"/>
                  </a:cubicBezTo>
                  <a:lnTo>
                    <a:pt x="131927" y="107902"/>
                  </a:lnTo>
                  <a:cubicBezTo>
                    <a:pt x="124572" y="105432"/>
                    <a:pt x="120894" y="99255"/>
                    <a:pt x="122120" y="93078"/>
                  </a:cubicBezTo>
                  <a:lnTo>
                    <a:pt x="129475" y="36252"/>
                  </a:lnTo>
                  <a:cubicBezTo>
                    <a:pt x="129475" y="31311"/>
                    <a:pt x="134379" y="26370"/>
                    <a:pt x="139282" y="25134"/>
                  </a:cubicBezTo>
                  <a:close/>
                  <a:moveTo>
                    <a:pt x="457585" y="0"/>
                  </a:moveTo>
                  <a:cubicBezTo>
                    <a:pt x="501851" y="0"/>
                    <a:pt x="537264" y="35414"/>
                    <a:pt x="537264" y="78416"/>
                  </a:cubicBezTo>
                  <a:cubicBezTo>
                    <a:pt x="537264" y="122683"/>
                    <a:pt x="501851" y="158097"/>
                    <a:pt x="457585" y="158097"/>
                  </a:cubicBezTo>
                  <a:cubicBezTo>
                    <a:pt x="414583" y="158097"/>
                    <a:pt x="379170" y="122683"/>
                    <a:pt x="379170" y="78416"/>
                  </a:cubicBezTo>
                  <a:cubicBezTo>
                    <a:pt x="379170" y="35414"/>
                    <a:pt x="414583" y="0"/>
                    <a:pt x="457585" y="0"/>
                  </a:cubicBezTo>
                  <a:close/>
                </a:path>
              </a:pathLst>
            </a:custGeom>
            <a:solidFill>
              <a:srgbClr val="FE9B3D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1000">
                <a:latin typeface="Montserrat" pitchFamily="2" charset="7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84932A0-1AE0-C28F-DA20-DA1CD0541B47}"/>
                </a:ext>
              </a:extLst>
            </p:cNvPr>
            <p:cNvSpPr txBox="1"/>
            <p:nvPr/>
          </p:nvSpPr>
          <p:spPr>
            <a:xfrm>
              <a:off x="13967708" y="4594491"/>
              <a:ext cx="17277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pc="-30" dirty="0">
                  <a:latin typeface="Montserrat" panose="00000500000000000000" pitchFamily="2" charset="0"/>
                  <a:cs typeface="Poppins" panose="00000500000000000000" pitchFamily="2" charset="0"/>
                </a:rPr>
                <a:t>Make a big impact with our professional slides and charts.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9EC713B4-BC99-2763-C8AF-EEEAE47349DF}"/>
              </a:ext>
            </a:extLst>
          </p:cNvPr>
          <p:cNvSpPr txBox="1"/>
          <p:nvPr/>
        </p:nvSpPr>
        <p:spPr>
          <a:xfrm>
            <a:off x="1776370" y="5485923"/>
            <a:ext cx="2976732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8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PROBLEM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303398-E6BB-26E9-30FB-74BE6453A93C}"/>
              </a:ext>
            </a:extLst>
          </p:cNvPr>
          <p:cNvSpPr txBox="1"/>
          <p:nvPr/>
        </p:nvSpPr>
        <p:spPr>
          <a:xfrm>
            <a:off x="882637" y="5957000"/>
            <a:ext cx="4201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D952389-20AB-6656-274E-B19BA80ABEAC}"/>
              </a:ext>
            </a:extLst>
          </p:cNvPr>
          <p:cNvSpPr txBox="1"/>
          <p:nvPr/>
        </p:nvSpPr>
        <p:spPr>
          <a:xfrm>
            <a:off x="8001375" y="5495599"/>
            <a:ext cx="2537812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SOLUTION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B262F76-0335-59A8-A715-E2F9FF1CB4B4}"/>
              </a:ext>
            </a:extLst>
          </p:cNvPr>
          <p:cNvSpPr txBox="1"/>
          <p:nvPr/>
        </p:nvSpPr>
        <p:spPr>
          <a:xfrm>
            <a:off x="7107643" y="5969143"/>
            <a:ext cx="4201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4BDCF24-0151-B806-89DB-A2A44AF7AD31}"/>
              </a:ext>
            </a:extLst>
          </p:cNvPr>
          <p:cNvGrpSpPr/>
          <p:nvPr/>
        </p:nvGrpSpPr>
        <p:grpSpPr>
          <a:xfrm>
            <a:off x="1105213" y="4192184"/>
            <a:ext cx="10315430" cy="999333"/>
            <a:chOff x="942343" y="5570122"/>
            <a:chExt cx="10315430" cy="999333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2211F88-C988-AA1F-8325-2EC3770095C6}"/>
                </a:ext>
              </a:extLst>
            </p:cNvPr>
            <p:cNvGrpSpPr/>
            <p:nvPr/>
          </p:nvGrpSpPr>
          <p:grpSpPr>
            <a:xfrm>
              <a:off x="942343" y="5570123"/>
              <a:ext cx="3130863" cy="839339"/>
              <a:chOff x="6685929" y="4264346"/>
              <a:chExt cx="3130863" cy="839339"/>
            </a:xfrm>
          </p:grpSpPr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01948150-155E-F16F-A710-D627C7DF9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85929" y="4264346"/>
                <a:ext cx="472369" cy="839339"/>
              </a:xfrm>
              <a:custGeom>
                <a:avLst/>
                <a:gdLst>
                  <a:gd name="connsiteX0" fmla="*/ 471399 w 954921"/>
                  <a:gd name="connsiteY0" fmla="*/ 443847 h 1696771"/>
                  <a:gd name="connsiteX1" fmla="*/ 661481 w 954921"/>
                  <a:gd name="connsiteY1" fmla="*/ 542382 h 1696771"/>
                  <a:gd name="connsiteX2" fmla="*/ 668942 w 954921"/>
                  <a:gd name="connsiteY2" fmla="*/ 553589 h 1696771"/>
                  <a:gd name="connsiteX3" fmla="*/ 751005 w 954921"/>
                  <a:gd name="connsiteY3" fmla="*/ 732912 h 1696771"/>
                  <a:gd name="connsiteX4" fmla="*/ 754735 w 954921"/>
                  <a:gd name="connsiteY4" fmla="*/ 741629 h 1696771"/>
                  <a:gd name="connsiteX5" fmla="*/ 954921 w 954921"/>
                  <a:gd name="connsiteY5" fmla="*/ 1184954 h 1696771"/>
                  <a:gd name="connsiteX6" fmla="*/ 634127 w 954921"/>
                  <a:gd name="connsiteY6" fmla="*/ 1184954 h 1696771"/>
                  <a:gd name="connsiteX7" fmla="*/ 634127 w 954921"/>
                  <a:gd name="connsiteY7" fmla="*/ 1633261 h 1696771"/>
                  <a:gd name="connsiteX8" fmla="*/ 571958 w 954921"/>
                  <a:gd name="connsiteY8" fmla="*/ 1696771 h 1696771"/>
                  <a:gd name="connsiteX9" fmla="*/ 508545 w 954921"/>
                  <a:gd name="connsiteY9" fmla="*/ 1633261 h 1696771"/>
                  <a:gd name="connsiteX10" fmla="*/ 508545 w 954921"/>
                  <a:gd name="connsiteY10" fmla="*/ 1184954 h 1696771"/>
                  <a:gd name="connsiteX11" fmla="*/ 446376 w 954921"/>
                  <a:gd name="connsiteY11" fmla="*/ 1184954 h 1696771"/>
                  <a:gd name="connsiteX12" fmla="*/ 446376 w 954921"/>
                  <a:gd name="connsiteY12" fmla="*/ 1633261 h 1696771"/>
                  <a:gd name="connsiteX13" fmla="*/ 382963 w 954921"/>
                  <a:gd name="connsiteY13" fmla="*/ 1696771 h 1696771"/>
                  <a:gd name="connsiteX14" fmla="*/ 320794 w 954921"/>
                  <a:gd name="connsiteY14" fmla="*/ 1633261 h 1696771"/>
                  <a:gd name="connsiteX15" fmla="*/ 320794 w 954921"/>
                  <a:gd name="connsiteY15" fmla="*/ 1184954 h 1696771"/>
                  <a:gd name="connsiteX16" fmla="*/ 0 w 954921"/>
                  <a:gd name="connsiteY16" fmla="*/ 1184954 h 1696771"/>
                  <a:gd name="connsiteX17" fmla="*/ 192725 w 954921"/>
                  <a:gd name="connsiteY17" fmla="*/ 757818 h 1696771"/>
                  <a:gd name="connsiteX18" fmla="*/ 285979 w 954921"/>
                  <a:gd name="connsiteY18" fmla="*/ 553589 h 1696771"/>
                  <a:gd name="connsiteX19" fmla="*/ 471399 w 954921"/>
                  <a:gd name="connsiteY19" fmla="*/ 443847 h 1696771"/>
                  <a:gd name="connsiteX20" fmla="*/ 475335 w 954921"/>
                  <a:gd name="connsiteY20" fmla="*/ 0 h 1696771"/>
                  <a:gd name="connsiteX21" fmla="*/ 685657 w 954921"/>
                  <a:gd name="connsiteY21" fmla="*/ 210942 h 1696771"/>
                  <a:gd name="connsiteX22" fmla="*/ 475335 w 954921"/>
                  <a:gd name="connsiteY22" fmla="*/ 421884 h 1696771"/>
                  <a:gd name="connsiteX23" fmla="*/ 263769 w 954921"/>
                  <a:gd name="connsiteY23" fmla="*/ 210942 h 1696771"/>
                  <a:gd name="connsiteX24" fmla="*/ 475335 w 954921"/>
                  <a:gd name="connsiteY24" fmla="*/ 0 h 1696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54921" h="1696771">
                    <a:moveTo>
                      <a:pt x="471399" y="443847"/>
                    </a:moveTo>
                    <a:cubicBezTo>
                      <a:pt x="543981" y="441824"/>
                      <a:pt x="617341" y="474513"/>
                      <a:pt x="661481" y="542382"/>
                    </a:cubicBezTo>
                    <a:cubicBezTo>
                      <a:pt x="663968" y="544872"/>
                      <a:pt x="666455" y="549853"/>
                      <a:pt x="668942" y="553589"/>
                    </a:cubicBezTo>
                    <a:lnTo>
                      <a:pt x="751005" y="732912"/>
                    </a:lnTo>
                    <a:lnTo>
                      <a:pt x="754735" y="741629"/>
                    </a:lnTo>
                    <a:lnTo>
                      <a:pt x="954921" y="1184954"/>
                    </a:lnTo>
                    <a:lnTo>
                      <a:pt x="634127" y="1184954"/>
                    </a:lnTo>
                    <a:lnTo>
                      <a:pt x="634127" y="1633261"/>
                    </a:lnTo>
                    <a:cubicBezTo>
                      <a:pt x="634127" y="1668129"/>
                      <a:pt x="605529" y="1696771"/>
                      <a:pt x="571958" y="1696771"/>
                    </a:cubicBezTo>
                    <a:cubicBezTo>
                      <a:pt x="537143" y="1696771"/>
                      <a:pt x="508545" y="1668129"/>
                      <a:pt x="508545" y="1633261"/>
                    </a:cubicBezTo>
                    <a:lnTo>
                      <a:pt x="508545" y="1184954"/>
                    </a:lnTo>
                    <a:lnTo>
                      <a:pt x="446376" y="1184954"/>
                    </a:lnTo>
                    <a:lnTo>
                      <a:pt x="446376" y="1633261"/>
                    </a:lnTo>
                    <a:cubicBezTo>
                      <a:pt x="446376" y="1668129"/>
                      <a:pt x="417778" y="1696771"/>
                      <a:pt x="382963" y="1696771"/>
                    </a:cubicBezTo>
                    <a:cubicBezTo>
                      <a:pt x="349392" y="1696771"/>
                      <a:pt x="320794" y="1668129"/>
                      <a:pt x="320794" y="1633261"/>
                    </a:cubicBezTo>
                    <a:lnTo>
                      <a:pt x="320794" y="1184954"/>
                    </a:lnTo>
                    <a:lnTo>
                      <a:pt x="0" y="1184954"/>
                    </a:lnTo>
                    <a:lnTo>
                      <a:pt x="192725" y="757818"/>
                    </a:lnTo>
                    <a:lnTo>
                      <a:pt x="285979" y="553589"/>
                    </a:lnTo>
                    <a:cubicBezTo>
                      <a:pt x="327011" y="482607"/>
                      <a:pt x="398816" y="445871"/>
                      <a:pt x="471399" y="443847"/>
                    </a:cubicBezTo>
                    <a:close/>
                    <a:moveTo>
                      <a:pt x="475335" y="0"/>
                    </a:moveTo>
                    <a:cubicBezTo>
                      <a:pt x="591074" y="0"/>
                      <a:pt x="685657" y="93613"/>
                      <a:pt x="685657" y="210942"/>
                    </a:cubicBezTo>
                    <a:cubicBezTo>
                      <a:pt x="685657" y="328270"/>
                      <a:pt x="591074" y="421884"/>
                      <a:pt x="475335" y="421884"/>
                    </a:cubicBezTo>
                    <a:cubicBezTo>
                      <a:pt x="358351" y="421884"/>
                      <a:pt x="263769" y="328270"/>
                      <a:pt x="263769" y="210942"/>
                    </a:cubicBezTo>
                    <a:cubicBezTo>
                      <a:pt x="263769" y="93613"/>
                      <a:pt x="358351" y="0"/>
                      <a:pt x="475335" y="0"/>
                    </a:cubicBezTo>
                    <a:close/>
                  </a:path>
                </a:pathLst>
              </a:custGeom>
              <a:solidFill>
                <a:srgbClr val="E3525F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1000">
                  <a:latin typeface="Montserrat" pitchFamily="2" charset="77"/>
                </a:endParaRPr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2E9FCC46-B7A8-AB1F-B56B-D0DD21FC0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44424" y="4264346"/>
                <a:ext cx="472368" cy="839339"/>
              </a:xfrm>
              <a:custGeom>
                <a:avLst/>
                <a:gdLst>
                  <a:gd name="connsiteX0" fmla="*/ 471390 w 954918"/>
                  <a:gd name="connsiteY0" fmla="*/ 443847 h 1696771"/>
                  <a:gd name="connsiteX1" fmla="*/ 662342 w 954918"/>
                  <a:gd name="connsiteY1" fmla="*/ 542382 h 1696771"/>
                  <a:gd name="connsiteX2" fmla="*/ 669812 w 954918"/>
                  <a:gd name="connsiteY2" fmla="*/ 553589 h 1696771"/>
                  <a:gd name="connsiteX3" fmla="*/ 751982 w 954918"/>
                  <a:gd name="connsiteY3" fmla="*/ 732912 h 1696771"/>
                  <a:gd name="connsiteX4" fmla="*/ 755718 w 954918"/>
                  <a:gd name="connsiteY4" fmla="*/ 741629 h 1696771"/>
                  <a:gd name="connsiteX5" fmla="*/ 954918 w 954918"/>
                  <a:gd name="connsiteY5" fmla="*/ 1184954 h 1696771"/>
                  <a:gd name="connsiteX6" fmla="*/ 633706 w 954918"/>
                  <a:gd name="connsiteY6" fmla="*/ 1184954 h 1696771"/>
                  <a:gd name="connsiteX7" fmla="*/ 633706 w 954918"/>
                  <a:gd name="connsiteY7" fmla="*/ 1633261 h 1696771"/>
                  <a:gd name="connsiteX8" fmla="*/ 571456 w 954918"/>
                  <a:gd name="connsiteY8" fmla="*/ 1696771 h 1696771"/>
                  <a:gd name="connsiteX9" fmla="*/ 509206 w 954918"/>
                  <a:gd name="connsiteY9" fmla="*/ 1633261 h 1696771"/>
                  <a:gd name="connsiteX10" fmla="*/ 509206 w 954918"/>
                  <a:gd name="connsiteY10" fmla="*/ 1184954 h 1696771"/>
                  <a:gd name="connsiteX11" fmla="*/ 445710 w 954918"/>
                  <a:gd name="connsiteY11" fmla="*/ 1184954 h 1696771"/>
                  <a:gd name="connsiteX12" fmla="*/ 445710 w 954918"/>
                  <a:gd name="connsiteY12" fmla="*/ 1633261 h 1696771"/>
                  <a:gd name="connsiteX13" fmla="*/ 383460 w 954918"/>
                  <a:gd name="connsiteY13" fmla="*/ 1696771 h 1696771"/>
                  <a:gd name="connsiteX14" fmla="*/ 319966 w 954918"/>
                  <a:gd name="connsiteY14" fmla="*/ 1633261 h 1696771"/>
                  <a:gd name="connsiteX15" fmla="*/ 319966 w 954918"/>
                  <a:gd name="connsiteY15" fmla="*/ 1184954 h 1696771"/>
                  <a:gd name="connsiteX16" fmla="*/ 0 w 954918"/>
                  <a:gd name="connsiteY16" fmla="*/ 1184954 h 1696771"/>
                  <a:gd name="connsiteX17" fmla="*/ 191730 w 954918"/>
                  <a:gd name="connsiteY17" fmla="*/ 757818 h 1696771"/>
                  <a:gd name="connsiteX18" fmla="*/ 285106 w 954918"/>
                  <a:gd name="connsiteY18" fmla="*/ 553589 h 1696771"/>
                  <a:gd name="connsiteX19" fmla="*/ 471390 w 954918"/>
                  <a:gd name="connsiteY19" fmla="*/ 443847 h 1696771"/>
                  <a:gd name="connsiteX20" fmla="*/ 478958 w 954918"/>
                  <a:gd name="connsiteY20" fmla="*/ 0 h 1696771"/>
                  <a:gd name="connsiteX21" fmla="*/ 691146 w 954918"/>
                  <a:gd name="connsiteY21" fmla="*/ 210942 h 1696771"/>
                  <a:gd name="connsiteX22" fmla="*/ 478958 w 954918"/>
                  <a:gd name="connsiteY22" fmla="*/ 421884 h 1696771"/>
                  <a:gd name="connsiteX23" fmla="*/ 269266 w 954918"/>
                  <a:gd name="connsiteY23" fmla="*/ 210942 h 1696771"/>
                  <a:gd name="connsiteX24" fmla="*/ 478958 w 954918"/>
                  <a:gd name="connsiteY24" fmla="*/ 0 h 1696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54918" h="1696771">
                    <a:moveTo>
                      <a:pt x="471390" y="443847"/>
                    </a:moveTo>
                    <a:cubicBezTo>
                      <a:pt x="544378" y="441824"/>
                      <a:pt x="618144" y="474513"/>
                      <a:pt x="662342" y="542382"/>
                    </a:cubicBezTo>
                    <a:cubicBezTo>
                      <a:pt x="664832" y="544872"/>
                      <a:pt x="667322" y="549853"/>
                      <a:pt x="669812" y="553589"/>
                    </a:cubicBezTo>
                    <a:lnTo>
                      <a:pt x="751982" y="732912"/>
                    </a:lnTo>
                    <a:lnTo>
                      <a:pt x="755718" y="741629"/>
                    </a:lnTo>
                    <a:lnTo>
                      <a:pt x="954918" y="1184954"/>
                    </a:lnTo>
                    <a:lnTo>
                      <a:pt x="633706" y="1184954"/>
                    </a:lnTo>
                    <a:lnTo>
                      <a:pt x="633706" y="1633261"/>
                    </a:lnTo>
                    <a:cubicBezTo>
                      <a:pt x="633706" y="1668129"/>
                      <a:pt x="606316" y="1696771"/>
                      <a:pt x="571456" y="1696771"/>
                    </a:cubicBezTo>
                    <a:cubicBezTo>
                      <a:pt x="537842" y="1696771"/>
                      <a:pt x="509206" y="1668129"/>
                      <a:pt x="509206" y="1633261"/>
                    </a:cubicBezTo>
                    <a:lnTo>
                      <a:pt x="509206" y="1184954"/>
                    </a:lnTo>
                    <a:lnTo>
                      <a:pt x="445710" y="1184954"/>
                    </a:lnTo>
                    <a:lnTo>
                      <a:pt x="445710" y="1633261"/>
                    </a:lnTo>
                    <a:cubicBezTo>
                      <a:pt x="445710" y="1668129"/>
                      <a:pt x="418320" y="1696771"/>
                      <a:pt x="383460" y="1696771"/>
                    </a:cubicBezTo>
                    <a:cubicBezTo>
                      <a:pt x="348600" y="1696771"/>
                      <a:pt x="319966" y="1668129"/>
                      <a:pt x="319966" y="1633261"/>
                    </a:cubicBezTo>
                    <a:lnTo>
                      <a:pt x="319966" y="1184954"/>
                    </a:lnTo>
                    <a:lnTo>
                      <a:pt x="0" y="1184954"/>
                    </a:lnTo>
                    <a:lnTo>
                      <a:pt x="191730" y="757818"/>
                    </a:lnTo>
                    <a:lnTo>
                      <a:pt x="285106" y="553589"/>
                    </a:lnTo>
                    <a:cubicBezTo>
                      <a:pt x="326192" y="482607"/>
                      <a:pt x="398402" y="445871"/>
                      <a:pt x="471390" y="443847"/>
                    </a:cubicBezTo>
                    <a:close/>
                    <a:moveTo>
                      <a:pt x="478958" y="0"/>
                    </a:moveTo>
                    <a:cubicBezTo>
                      <a:pt x="596286" y="0"/>
                      <a:pt x="691146" y="93613"/>
                      <a:pt x="691146" y="210942"/>
                    </a:cubicBezTo>
                    <a:cubicBezTo>
                      <a:pt x="691146" y="328270"/>
                      <a:pt x="596286" y="421884"/>
                      <a:pt x="478958" y="421884"/>
                    </a:cubicBezTo>
                    <a:cubicBezTo>
                      <a:pt x="362878" y="421884"/>
                      <a:pt x="269266" y="328270"/>
                      <a:pt x="269266" y="210942"/>
                    </a:cubicBezTo>
                    <a:cubicBezTo>
                      <a:pt x="269266" y="93613"/>
                      <a:pt x="362878" y="0"/>
                      <a:pt x="478958" y="0"/>
                    </a:cubicBezTo>
                    <a:close/>
                  </a:path>
                </a:pathLst>
              </a:custGeom>
              <a:solidFill>
                <a:srgbClr val="E3525F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1000">
                  <a:latin typeface="Montserrat" pitchFamily="2" charset="77"/>
                </a:endParaRPr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EB1C3505-7BA9-01C9-AC06-A052C9A774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8443" y="4264346"/>
                <a:ext cx="472369" cy="839339"/>
              </a:xfrm>
              <a:custGeom>
                <a:avLst/>
                <a:gdLst>
                  <a:gd name="connsiteX0" fmla="*/ 471399 w 954921"/>
                  <a:gd name="connsiteY0" fmla="*/ 443847 h 1696771"/>
                  <a:gd name="connsiteX1" fmla="*/ 661481 w 954921"/>
                  <a:gd name="connsiteY1" fmla="*/ 542382 h 1696771"/>
                  <a:gd name="connsiteX2" fmla="*/ 668941 w 954921"/>
                  <a:gd name="connsiteY2" fmla="*/ 553589 h 1696771"/>
                  <a:gd name="connsiteX3" fmla="*/ 751005 w 954921"/>
                  <a:gd name="connsiteY3" fmla="*/ 732912 h 1696771"/>
                  <a:gd name="connsiteX4" fmla="*/ 754735 w 954921"/>
                  <a:gd name="connsiteY4" fmla="*/ 741629 h 1696771"/>
                  <a:gd name="connsiteX5" fmla="*/ 954921 w 954921"/>
                  <a:gd name="connsiteY5" fmla="*/ 1184954 h 1696771"/>
                  <a:gd name="connsiteX6" fmla="*/ 634127 w 954921"/>
                  <a:gd name="connsiteY6" fmla="*/ 1184954 h 1696771"/>
                  <a:gd name="connsiteX7" fmla="*/ 634127 w 954921"/>
                  <a:gd name="connsiteY7" fmla="*/ 1633261 h 1696771"/>
                  <a:gd name="connsiteX8" fmla="*/ 570715 w 954921"/>
                  <a:gd name="connsiteY8" fmla="*/ 1696771 h 1696771"/>
                  <a:gd name="connsiteX9" fmla="*/ 508545 w 954921"/>
                  <a:gd name="connsiteY9" fmla="*/ 1633261 h 1696771"/>
                  <a:gd name="connsiteX10" fmla="*/ 508545 w 954921"/>
                  <a:gd name="connsiteY10" fmla="*/ 1184954 h 1696771"/>
                  <a:gd name="connsiteX11" fmla="*/ 446375 w 954921"/>
                  <a:gd name="connsiteY11" fmla="*/ 1184954 h 1696771"/>
                  <a:gd name="connsiteX12" fmla="*/ 446375 w 954921"/>
                  <a:gd name="connsiteY12" fmla="*/ 1633261 h 1696771"/>
                  <a:gd name="connsiteX13" fmla="*/ 382963 w 954921"/>
                  <a:gd name="connsiteY13" fmla="*/ 1696771 h 1696771"/>
                  <a:gd name="connsiteX14" fmla="*/ 320794 w 954921"/>
                  <a:gd name="connsiteY14" fmla="*/ 1633261 h 1696771"/>
                  <a:gd name="connsiteX15" fmla="*/ 320794 w 954921"/>
                  <a:gd name="connsiteY15" fmla="*/ 1184954 h 1696771"/>
                  <a:gd name="connsiteX16" fmla="*/ 0 w 954921"/>
                  <a:gd name="connsiteY16" fmla="*/ 1184954 h 1696771"/>
                  <a:gd name="connsiteX17" fmla="*/ 191481 w 954921"/>
                  <a:gd name="connsiteY17" fmla="*/ 757818 h 1696771"/>
                  <a:gd name="connsiteX18" fmla="*/ 285979 w 954921"/>
                  <a:gd name="connsiteY18" fmla="*/ 553589 h 1696771"/>
                  <a:gd name="connsiteX19" fmla="*/ 471399 w 954921"/>
                  <a:gd name="connsiteY19" fmla="*/ 443847 h 1696771"/>
                  <a:gd name="connsiteX20" fmla="*/ 480205 w 954921"/>
                  <a:gd name="connsiteY20" fmla="*/ 0 h 1696771"/>
                  <a:gd name="connsiteX21" fmla="*/ 691147 w 954921"/>
                  <a:gd name="connsiteY21" fmla="*/ 210942 h 1696771"/>
                  <a:gd name="connsiteX22" fmla="*/ 480205 w 954921"/>
                  <a:gd name="connsiteY22" fmla="*/ 421884 h 1696771"/>
                  <a:gd name="connsiteX23" fmla="*/ 269263 w 954921"/>
                  <a:gd name="connsiteY23" fmla="*/ 210942 h 1696771"/>
                  <a:gd name="connsiteX24" fmla="*/ 480205 w 954921"/>
                  <a:gd name="connsiteY24" fmla="*/ 0 h 1696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54921" h="1696771">
                    <a:moveTo>
                      <a:pt x="471399" y="443847"/>
                    </a:moveTo>
                    <a:cubicBezTo>
                      <a:pt x="543981" y="441824"/>
                      <a:pt x="617341" y="474513"/>
                      <a:pt x="661481" y="542382"/>
                    </a:cubicBezTo>
                    <a:cubicBezTo>
                      <a:pt x="665211" y="544872"/>
                      <a:pt x="666455" y="549853"/>
                      <a:pt x="668941" y="553589"/>
                    </a:cubicBezTo>
                    <a:lnTo>
                      <a:pt x="751005" y="732912"/>
                    </a:lnTo>
                    <a:lnTo>
                      <a:pt x="754735" y="741629"/>
                    </a:lnTo>
                    <a:lnTo>
                      <a:pt x="954921" y="1184954"/>
                    </a:lnTo>
                    <a:lnTo>
                      <a:pt x="634127" y="1184954"/>
                    </a:lnTo>
                    <a:lnTo>
                      <a:pt x="634127" y="1633261"/>
                    </a:lnTo>
                    <a:cubicBezTo>
                      <a:pt x="634127" y="1668129"/>
                      <a:pt x="606773" y="1696771"/>
                      <a:pt x="570715" y="1696771"/>
                    </a:cubicBezTo>
                    <a:cubicBezTo>
                      <a:pt x="537143" y="1696771"/>
                      <a:pt x="508545" y="1668129"/>
                      <a:pt x="508545" y="1633261"/>
                    </a:cubicBezTo>
                    <a:lnTo>
                      <a:pt x="508545" y="1184954"/>
                    </a:lnTo>
                    <a:lnTo>
                      <a:pt x="446375" y="1184954"/>
                    </a:lnTo>
                    <a:lnTo>
                      <a:pt x="446375" y="1633261"/>
                    </a:lnTo>
                    <a:cubicBezTo>
                      <a:pt x="446375" y="1668129"/>
                      <a:pt x="417777" y="1696771"/>
                      <a:pt x="382963" y="1696771"/>
                    </a:cubicBezTo>
                    <a:cubicBezTo>
                      <a:pt x="348148" y="1696771"/>
                      <a:pt x="320794" y="1668129"/>
                      <a:pt x="320794" y="1633261"/>
                    </a:cubicBezTo>
                    <a:lnTo>
                      <a:pt x="320794" y="1184954"/>
                    </a:lnTo>
                    <a:lnTo>
                      <a:pt x="0" y="1184954"/>
                    </a:lnTo>
                    <a:lnTo>
                      <a:pt x="191481" y="757818"/>
                    </a:lnTo>
                    <a:lnTo>
                      <a:pt x="285979" y="553589"/>
                    </a:lnTo>
                    <a:cubicBezTo>
                      <a:pt x="327011" y="482607"/>
                      <a:pt x="398817" y="445871"/>
                      <a:pt x="471399" y="443847"/>
                    </a:cubicBezTo>
                    <a:close/>
                    <a:moveTo>
                      <a:pt x="480205" y="0"/>
                    </a:moveTo>
                    <a:cubicBezTo>
                      <a:pt x="596285" y="0"/>
                      <a:pt x="691147" y="93613"/>
                      <a:pt x="691147" y="210942"/>
                    </a:cubicBezTo>
                    <a:cubicBezTo>
                      <a:pt x="691147" y="328270"/>
                      <a:pt x="596285" y="421884"/>
                      <a:pt x="480205" y="421884"/>
                    </a:cubicBezTo>
                    <a:cubicBezTo>
                      <a:pt x="364124" y="421884"/>
                      <a:pt x="269263" y="328270"/>
                      <a:pt x="269263" y="210942"/>
                    </a:cubicBezTo>
                    <a:cubicBezTo>
                      <a:pt x="269263" y="93613"/>
                      <a:pt x="364124" y="0"/>
                      <a:pt x="480205" y="0"/>
                    </a:cubicBezTo>
                    <a:close/>
                  </a:path>
                </a:pathLst>
              </a:custGeom>
              <a:solidFill>
                <a:srgbClr val="E3525F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1000">
                  <a:latin typeface="Montserrat" pitchFamily="2" charset="77"/>
                </a:endParaRPr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CA532D99-7C83-9722-391E-929778F52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5178" y="4264346"/>
                <a:ext cx="472369" cy="839339"/>
              </a:xfrm>
              <a:custGeom>
                <a:avLst/>
                <a:gdLst>
                  <a:gd name="connsiteX0" fmla="*/ 471554 w 954921"/>
                  <a:gd name="connsiteY0" fmla="*/ 443847 h 1696771"/>
                  <a:gd name="connsiteX1" fmla="*/ 662725 w 954921"/>
                  <a:gd name="connsiteY1" fmla="*/ 542382 h 1696771"/>
                  <a:gd name="connsiteX2" fmla="*/ 668942 w 954921"/>
                  <a:gd name="connsiteY2" fmla="*/ 553589 h 1696771"/>
                  <a:gd name="connsiteX3" fmla="*/ 752249 w 954921"/>
                  <a:gd name="connsiteY3" fmla="*/ 732912 h 1696771"/>
                  <a:gd name="connsiteX4" fmla="*/ 755979 w 954921"/>
                  <a:gd name="connsiteY4" fmla="*/ 741629 h 1696771"/>
                  <a:gd name="connsiteX5" fmla="*/ 954921 w 954921"/>
                  <a:gd name="connsiteY5" fmla="*/ 1184954 h 1696771"/>
                  <a:gd name="connsiteX6" fmla="*/ 634127 w 954921"/>
                  <a:gd name="connsiteY6" fmla="*/ 1184954 h 1696771"/>
                  <a:gd name="connsiteX7" fmla="*/ 634127 w 954921"/>
                  <a:gd name="connsiteY7" fmla="*/ 1633261 h 1696771"/>
                  <a:gd name="connsiteX8" fmla="*/ 571958 w 954921"/>
                  <a:gd name="connsiteY8" fmla="*/ 1696771 h 1696771"/>
                  <a:gd name="connsiteX9" fmla="*/ 508545 w 954921"/>
                  <a:gd name="connsiteY9" fmla="*/ 1633261 h 1696771"/>
                  <a:gd name="connsiteX10" fmla="*/ 508545 w 954921"/>
                  <a:gd name="connsiteY10" fmla="*/ 1184954 h 1696771"/>
                  <a:gd name="connsiteX11" fmla="*/ 446376 w 954921"/>
                  <a:gd name="connsiteY11" fmla="*/ 1184954 h 1696771"/>
                  <a:gd name="connsiteX12" fmla="*/ 446376 w 954921"/>
                  <a:gd name="connsiteY12" fmla="*/ 1633261 h 1696771"/>
                  <a:gd name="connsiteX13" fmla="*/ 382963 w 954921"/>
                  <a:gd name="connsiteY13" fmla="*/ 1696771 h 1696771"/>
                  <a:gd name="connsiteX14" fmla="*/ 322037 w 954921"/>
                  <a:gd name="connsiteY14" fmla="*/ 1633261 h 1696771"/>
                  <a:gd name="connsiteX15" fmla="*/ 322037 w 954921"/>
                  <a:gd name="connsiteY15" fmla="*/ 1184954 h 1696771"/>
                  <a:gd name="connsiteX16" fmla="*/ 0 w 954921"/>
                  <a:gd name="connsiteY16" fmla="*/ 1184954 h 1696771"/>
                  <a:gd name="connsiteX17" fmla="*/ 191481 w 954921"/>
                  <a:gd name="connsiteY17" fmla="*/ 757818 h 1696771"/>
                  <a:gd name="connsiteX18" fmla="*/ 285979 w 954921"/>
                  <a:gd name="connsiteY18" fmla="*/ 553589 h 1696771"/>
                  <a:gd name="connsiteX19" fmla="*/ 471554 w 954921"/>
                  <a:gd name="connsiteY19" fmla="*/ 443847 h 1696771"/>
                  <a:gd name="connsiteX20" fmla="*/ 474709 w 954921"/>
                  <a:gd name="connsiteY20" fmla="*/ 0 h 1696771"/>
                  <a:gd name="connsiteX21" fmla="*/ 685649 w 954921"/>
                  <a:gd name="connsiteY21" fmla="*/ 210942 h 1696771"/>
                  <a:gd name="connsiteX22" fmla="*/ 474709 w 954921"/>
                  <a:gd name="connsiteY22" fmla="*/ 421884 h 1696771"/>
                  <a:gd name="connsiteX23" fmla="*/ 263769 w 954921"/>
                  <a:gd name="connsiteY23" fmla="*/ 210942 h 1696771"/>
                  <a:gd name="connsiteX24" fmla="*/ 474709 w 954921"/>
                  <a:gd name="connsiteY24" fmla="*/ 0 h 1696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54921" h="1696771">
                    <a:moveTo>
                      <a:pt x="471554" y="443847"/>
                    </a:moveTo>
                    <a:cubicBezTo>
                      <a:pt x="544292" y="441824"/>
                      <a:pt x="617963" y="474513"/>
                      <a:pt x="662725" y="542382"/>
                    </a:cubicBezTo>
                    <a:cubicBezTo>
                      <a:pt x="665212" y="544872"/>
                      <a:pt x="667698" y="549853"/>
                      <a:pt x="668942" y="553589"/>
                    </a:cubicBezTo>
                    <a:lnTo>
                      <a:pt x="752249" y="732912"/>
                    </a:lnTo>
                    <a:lnTo>
                      <a:pt x="755979" y="741629"/>
                    </a:lnTo>
                    <a:lnTo>
                      <a:pt x="954921" y="1184954"/>
                    </a:lnTo>
                    <a:lnTo>
                      <a:pt x="634127" y="1184954"/>
                    </a:lnTo>
                    <a:lnTo>
                      <a:pt x="634127" y="1633261"/>
                    </a:lnTo>
                    <a:cubicBezTo>
                      <a:pt x="634127" y="1668129"/>
                      <a:pt x="606772" y="1696771"/>
                      <a:pt x="571958" y="1696771"/>
                    </a:cubicBezTo>
                    <a:cubicBezTo>
                      <a:pt x="537143" y="1696771"/>
                      <a:pt x="508545" y="1668129"/>
                      <a:pt x="508545" y="1633261"/>
                    </a:cubicBezTo>
                    <a:lnTo>
                      <a:pt x="508545" y="1184954"/>
                    </a:lnTo>
                    <a:lnTo>
                      <a:pt x="446376" y="1184954"/>
                    </a:lnTo>
                    <a:lnTo>
                      <a:pt x="446376" y="1633261"/>
                    </a:lnTo>
                    <a:cubicBezTo>
                      <a:pt x="446376" y="1668129"/>
                      <a:pt x="417778" y="1696771"/>
                      <a:pt x="382963" y="1696771"/>
                    </a:cubicBezTo>
                    <a:cubicBezTo>
                      <a:pt x="348148" y="1696771"/>
                      <a:pt x="322037" y="1668129"/>
                      <a:pt x="322037" y="1633261"/>
                    </a:cubicBezTo>
                    <a:lnTo>
                      <a:pt x="322037" y="1184954"/>
                    </a:lnTo>
                    <a:lnTo>
                      <a:pt x="0" y="1184954"/>
                    </a:lnTo>
                    <a:lnTo>
                      <a:pt x="191481" y="757818"/>
                    </a:lnTo>
                    <a:lnTo>
                      <a:pt x="285979" y="553589"/>
                    </a:lnTo>
                    <a:cubicBezTo>
                      <a:pt x="327011" y="482607"/>
                      <a:pt x="398816" y="445871"/>
                      <a:pt x="471554" y="443847"/>
                    </a:cubicBezTo>
                    <a:close/>
                    <a:moveTo>
                      <a:pt x="474709" y="0"/>
                    </a:moveTo>
                    <a:cubicBezTo>
                      <a:pt x="592036" y="0"/>
                      <a:pt x="685649" y="93613"/>
                      <a:pt x="685649" y="210942"/>
                    </a:cubicBezTo>
                    <a:cubicBezTo>
                      <a:pt x="685649" y="328270"/>
                      <a:pt x="592036" y="421884"/>
                      <a:pt x="474709" y="421884"/>
                    </a:cubicBezTo>
                    <a:cubicBezTo>
                      <a:pt x="358630" y="421884"/>
                      <a:pt x="263769" y="328270"/>
                      <a:pt x="263769" y="210942"/>
                    </a:cubicBezTo>
                    <a:cubicBezTo>
                      <a:pt x="263769" y="93613"/>
                      <a:pt x="358630" y="0"/>
                      <a:pt x="474709" y="0"/>
                    </a:cubicBezTo>
                    <a:close/>
                  </a:path>
                </a:pathLst>
              </a:custGeom>
              <a:solidFill>
                <a:srgbClr val="E3525F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1000">
                  <a:latin typeface="Montserrat" pitchFamily="2" charset="77"/>
                </a:endParaRPr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E4E46904-48F9-9043-0F7F-808AFFC32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9194" y="4264346"/>
                <a:ext cx="472369" cy="839339"/>
              </a:xfrm>
              <a:custGeom>
                <a:avLst/>
                <a:gdLst>
                  <a:gd name="connsiteX0" fmla="*/ 470933 w 954921"/>
                  <a:gd name="connsiteY0" fmla="*/ 443847 h 1696771"/>
                  <a:gd name="connsiteX1" fmla="*/ 661481 w 954921"/>
                  <a:gd name="connsiteY1" fmla="*/ 542382 h 1696771"/>
                  <a:gd name="connsiteX2" fmla="*/ 668942 w 954921"/>
                  <a:gd name="connsiteY2" fmla="*/ 553589 h 1696771"/>
                  <a:gd name="connsiteX3" fmla="*/ 751005 w 954921"/>
                  <a:gd name="connsiteY3" fmla="*/ 732912 h 1696771"/>
                  <a:gd name="connsiteX4" fmla="*/ 754735 w 954921"/>
                  <a:gd name="connsiteY4" fmla="*/ 741629 h 1696771"/>
                  <a:gd name="connsiteX5" fmla="*/ 954921 w 954921"/>
                  <a:gd name="connsiteY5" fmla="*/ 1184954 h 1696771"/>
                  <a:gd name="connsiteX6" fmla="*/ 634127 w 954921"/>
                  <a:gd name="connsiteY6" fmla="*/ 1184954 h 1696771"/>
                  <a:gd name="connsiteX7" fmla="*/ 634127 w 954921"/>
                  <a:gd name="connsiteY7" fmla="*/ 1633261 h 1696771"/>
                  <a:gd name="connsiteX8" fmla="*/ 570714 w 954921"/>
                  <a:gd name="connsiteY8" fmla="*/ 1696771 h 1696771"/>
                  <a:gd name="connsiteX9" fmla="*/ 508545 w 954921"/>
                  <a:gd name="connsiteY9" fmla="*/ 1633261 h 1696771"/>
                  <a:gd name="connsiteX10" fmla="*/ 508545 w 954921"/>
                  <a:gd name="connsiteY10" fmla="*/ 1184954 h 1696771"/>
                  <a:gd name="connsiteX11" fmla="*/ 445132 w 954921"/>
                  <a:gd name="connsiteY11" fmla="*/ 1184954 h 1696771"/>
                  <a:gd name="connsiteX12" fmla="*/ 445132 w 954921"/>
                  <a:gd name="connsiteY12" fmla="*/ 1633261 h 1696771"/>
                  <a:gd name="connsiteX13" fmla="*/ 382963 w 954921"/>
                  <a:gd name="connsiteY13" fmla="*/ 1696771 h 1696771"/>
                  <a:gd name="connsiteX14" fmla="*/ 320794 w 954921"/>
                  <a:gd name="connsiteY14" fmla="*/ 1633261 h 1696771"/>
                  <a:gd name="connsiteX15" fmla="*/ 320794 w 954921"/>
                  <a:gd name="connsiteY15" fmla="*/ 1184954 h 1696771"/>
                  <a:gd name="connsiteX16" fmla="*/ 0 w 954921"/>
                  <a:gd name="connsiteY16" fmla="*/ 1184954 h 1696771"/>
                  <a:gd name="connsiteX17" fmla="*/ 191481 w 954921"/>
                  <a:gd name="connsiteY17" fmla="*/ 757818 h 1696771"/>
                  <a:gd name="connsiteX18" fmla="*/ 285979 w 954921"/>
                  <a:gd name="connsiteY18" fmla="*/ 553589 h 1696771"/>
                  <a:gd name="connsiteX19" fmla="*/ 470933 w 954921"/>
                  <a:gd name="connsiteY19" fmla="*/ 443847 h 1696771"/>
                  <a:gd name="connsiteX20" fmla="*/ 480830 w 954921"/>
                  <a:gd name="connsiteY20" fmla="*/ 0 h 1696771"/>
                  <a:gd name="connsiteX21" fmla="*/ 691150 w 954921"/>
                  <a:gd name="connsiteY21" fmla="*/ 210942 h 1696771"/>
                  <a:gd name="connsiteX22" fmla="*/ 480830 w 954921"/>
                  <a:gd name="connsiteY22" fmla="*/ 421884 h 1696771"/>
                  <a:gd name="connsiteX23" fmla="*/ 269266 w 954921"/>
                  <a:gd name="connsiteY23" fmla="*/ 210942 h 1696771"/>
                  <a:gd name="connsiteX24" fmla="*/ 480830 w 954921"/>
                  <a:gd name="connsiteY24" fmla="*/ 0 h 1696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54921" h="1696771">
                    <a:moveTo>
                      <a:pt x="470933" y="443847"/>
                    </a:moveTo>
                    <a:cubicBezTo>
                      <a:pt x="543671" y="441824"/>
                      <a:pt x="617341" y="474513"/>
                      <a:pt x="661481" y="542382"/>
                    </a:cubicBezTo>
                    <a:cubicBezTo>
                      <a:pt x="663968" y="544872"/>
                      <a:pt x="666455" y="549853"/>
                      <a:pt x="668942" y="553589"/>
                    </a:cubicBezTo>
                    <a:lnTo>
                      <a:pt x="751005" y="732912"/>
                    </a:lnTo>
                    <a:lnTo>
                      <a:pt x="754735" y="741629"/>
                    </a:lnTo>
                    <a:lnTo>
                      <a:pt x="954921" y="1184954"/>
                    </a:lnTo>
                    <a:lnTo>
                      <a:pt x="634127" y="1184954"/>
                    </a:lnTo>
                    <a:lnTo>
                      <a:pt x="634127" y="1633261"/>
                    </a:lnTo>
                    <a:cubicBezTo>
                      <a:pt x="634127" y="1668129"/>
                      <a:pt x="605529" y="1696771"/>
                      <a:pt x="570714" y="1696771"/>
                    </a:cubicBezTo>
                    <a:cubicBezTo>
                      <a:pt x="535899" y="1696771"/>
                      <a:pt x="508545" y="1668129"/>
                      <a:pt x="508545" y="1633261"/>
                    </a:cubicBezTo>
                    <a:lnTo>
                      <a:pt x="508545" y="1184954"/>
                    </a:lnTo>
                    <a:lnTo>
                      <a:pt x="445132" y="1184954"/>
                    </a:lnTo>
                    <a:lnTo>
                      <a:pt x="445132" y="1633261"/>
                    </a:lnTo>
                    <a:cubicBezTo>
                      <a:pt x="445132" y="1668129"/>
                      <a:pt x="417778" y="1696771"/>
                      <a:pt x="382963" y="1696771"/>
                    </a:cubicBezTo>
                    <a:cubicBezTo>
                      <a:pt x="348148" y="1696771"/>
                      <a:pt x="320794" y="1668129"/>
                      <a:pt x="320794" y="1633261"/>
                    </a:cubicBezTo>
                    <a:lnTo>
                      <a:pt x="320794" y="1184954"/>
                    </a:lnTo>
                    <a:lnTo>
                      <a:pt x="0" y="1184954"/>
                    </a:lnTo>
                    <a:lnTo>
                      <a:pt x="191481" y="757818"/>
                    </a:lnTo>
                    <a:lnTo>
                      <a:pt x="285979" y="553589"/>
                    </a:lnTo>
                    <a:cubicBezTo>
                      <a:pt x="326389" y="482607"/>
                      <a:pt x="398195" y="445871"/>
                      <a:pt x="470933" y="443847"/>
                    </a:cubicBezTo>
                    <a:close/>
                    <a:moveTo>
                      <a:pt x="480830" y="0"/>
                    </a:moveTo>
                    <a:cubicBezTo>
                      <a:pt x="596568" y="0"/>
                      <a:pt x="691150" y="93613"/>
                      <a:pt x="691150" y="210942"/>
                    </a:cubicBezTo>
                    <a:cubicBezTo>
                      <a:pt x="691150" y="328270"/>
                      <a:pt x="596568" y="421884"/>
                      <a:pt x="480830" y="421884"/>
                    </a:cubicBezTo>
                    <a:cubicBezTo>
                      <a:pt x="363848" y="421884"/>
                      <a:pt x="269266" y="328270"/>
                      <a:pt x="269266" y="210942"/>
                    </a:cubicBezTo>
                    <a:cubicBezTo>
                      <a:pt x="269266" y="93613"/>
                      <a:pt x="363848" y="0"/>
                      <a:pt x="480830" y="0"/>
                    </a:cubicBezTo>
                    <a:close/>
                  </a:path>
                </a:pathLst>
              </a:custGeom>
              <a:solidFill>
                <a:srgbClr val="E3525F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1000">
                  <a:latin typeface="Montserrat" pitchFamily="2" charset="77"/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DE2530C-78FE-5E79-50D4-A404124FFA13}"/>
                </a:ext>
              </a:extLst>
            </p:cNvPr>
            <p:cNvGrpSpPr/>
            <p:nvPr/>
          </p:nvGrpSpPr>
          <p:grpSpPr>
            <a:xfrm>
              <a:off x="6230085" y="5570122"/>
              <a:ext cx="2899811" cy="839340"/>
              <a:chOff x="6800097" y="5645242"/>
              <a:chExt cx="2899811" cy="839340"/>
            </a:xfrm>
          </p:grpSpPr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2C055E3C-AB70-76C1-73F4-336A96946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0097" y="5645242"/>
                <a:ext cx="241314" cy="839340"/>
              </a:xfrm>
              <a:custGeom>
                <a:avLst/>
                <a:gdLst>
                  <a:gd name="connsiteX0" fmla="*/ 243915 w 487830"/>
                  <a:gd name="connsiteY0" fmla="*/ 445112 h 1696772"/>
                  <a:gd name="connsiteX1" fmla="*/ 450496 w 487830"/>
                  <a:gd name="connsiteY1" fmla="*/ 558334 h 1696772"/>
                  <a:gd name="connsiteX2" fmla="*/ 485341 w 487830"/>
                  <a:gd name="connsiteY2" fmla="*/ 637962 h 1696772"/>
                  <a:gd name="connsiteX3" fmla="*/ 487830 w 487830"/>
                  <a:gd name="connsiteY3" fmla="*/ 677777 h 1696772"/>
                  <a:gd name="connsiteX4" fmla="*/ 487830 w 487830"/>
                  <a:gd name="connsiteY4" fmla="*/ 688974 h 1696772"/>
                  <a:gd name="connsiteX5" fmla="*/ 487830 w 487830"/>
                  <a:gd name="connsiteY5" fmla="*/ 1074675 h 1696772"/>
                  <a:gd name="connsiteX6" fmla="*/ 400717 w 487830"/>
                  <a:gd name="connsiteY6" fmla="*/ 1182920 h 1696772"/>
                  <a:gd name="connsiteX7" fmla="*/ 400717 w 487830"/>
                  <a:gd name="connsiteY7" fmla="*/ 1633318 h 1696772"/>
                  <a:gd name="connsiteX8" fmla="*/ 338494 w 487830"/>
                  <a:gd name="connsiteY8" fmla="*/ 1696772 h 1696772"/>
                  <a:gd name="connsiteX9" fmla="*/ 275026 w 487830"/>
                  <a:gd name="connsiteY9" fmla="*/ 1633318 h 1696772"/>
                  <a:gd name="connsiteX10" fmla="*/ 275026 w 487830"/>
                  <a:gd name="connsiteY10" fmla="*/ 1184164 h 1696772"/>
                  <a:gd name="connsiteX11" fmla="*/ 212803 w 487830"/>
                  <a:gd name="connsiteY11" fmla="*/ 1184164 h 1696772"/>
                  <a:gd name="connsiteX12" fmla="*/ 212803 w 487830"/>
                  <a:gd name="connsiteY12" fmla="*/ 1633318 h 1696772"/>
                  <a:gd name="connsiteX13" fmla="*/ 149336 w 487830"/>
                  <a:gd name="connsiteY13" fmla="*/ 1696772 h 1696772"/>
                  <a:gd name="connsiteX14" fmla="*/ 87112 w 487830"/>
                  <a:gd name="connsiteY14" fmla="*/ 1633318 h 1696772"/>
                  <a:gd name="connsiteX15" fmla="*/ 87112 w 487830"/>
                  <a:gd name="connsiteY15" fmla="*/ 1182920 h 1696772"/>
                  <a:gd name="connsiteX16" fmla="*/ 0 w 487830"/>
                  <a:gd name="connsiteY16" fmla="*/ 1074675 h 1696772"/>
                  <a:gd name="connsiteX17" fmla="*/ 0 w 487830"/>
                  <a:gd name="connsiteY17" fmla="*/ 688974 h 1696772"/>
                  <a:gd name="connsiteX18" fmla="*/ 0 w 487830"/>
                  <a:gd name="connsiteY18" fmla="*/ 677777 h 1696772"/>
                  <a:gd name="connsiteX19" fmla="*/ 2489 w 487830"/>
                  <a:gd name="connsiteY19" fmla="*/ 637962 h 1696772"/>
                  <a:gd name="connsiteX20" fmla="*/ 37334 w 487830"/>
                  <a:gd name="connsiteY20" fmla="*/ 558334 h 1696772"/>
                  <a:gd name="connsiteX21" fmla="*/ 243915 w 487830"/>
                  <a:gd name="connsiteY21" fmla="*/ 445112 h 1696772"/>
                  <a:gd name="connsiteX22" fmla="*/ 244537 w 487830"/>
                  <a:gd name="connsiteY22" fmla="*/ 0 h 1696772"/>
                  <a:gd name="connsiteX23" fmla="*/ 454859 w 487830"/>
                  <a:gd name="connsiteY23" fmla="*/ 210314 h 1696772"/>
                  <a:gd name="connsiteX24" fmla="*/ 244537 w 487830"/>
                  <a:gd name="connsiteY24" fmla="*/ 421880 h 1696772"/>
                  <a:gd name="connsiteX25" fmla="*/ 32971 w 487830"/>
                  <a:gd name="connsiteY25" fmla="*/ 210314 h 1696772"/>
                  <a:gd name="connsiteX26" fmla="*/ 244537 w 487830"/>
                  <a:gd name="connsiteY26" fmla="*/ 0 h 1696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87830" h="1696772">
                    <a:moveTo>
                      <a:pt x="243915" y="445112"/>
                    </a:moveTo>
                    <a:cubicBezTo>
                      <a:pt x="331027" y="445112"/>
                      <a:pt x="406939" y="489903"/>
                      <a:pt x="450496" y="558334"/>
                    </a:cubicBezTo>
                    <a:cubicBezTo>
                      <a:pt x="461696" y="574508"/>
                      <a:pt x="477874" y="600637"/>
                      <a:pt x="485341" y="637962"/>
                    </a:cubicBezTo>
                    <a:cubicBezTo>
                      <a:pt x="487830" y="652893"/>
                      <a:pt x="487830" y="666579"/>
                      <a:pt x="487830" y="677777"/>
                    </a:cubicBezTo>
                    <a:cubicBezTo>
                      <a:pt x="487830" y="681509"/>
                      <a:pt x="487830" y="685242"/>
                      <a:pt x="487830" y="688974"/>
                    </a:cubicBezTo>
                    <a:lnTo>
                      <a:pt x="487830" y="1074675"/>
                    </a:lnTo>
                    <a:cubicBezTo>
                      <a:pt x="487830" y="1126931"/>
                      <a:pt x="450496" y="1171722"/>
                      <a:pt x="400717" y="1182920"/>
                    </a:cubicBezTo>
                    <a:lnTo>
                      <a:pt x="400717" y="1633318"/>
                    </a:lnTo>
                    <a:cubicBezTo>
                      <a:pt x="400717" y="1669399"/>
                      <a:pt x="372094" y="1696772"/>
                      <a:pt x="338494" y="1696772"/>
                    </a:cubicBezTo>
                    <a:cubicBezTo>
                      <a:pt x="303649" y="1696772"/>
                      <a:pt x="275026" y="1669399"/>
                      <a:pt x="275026" y="1633318"/>
                    </a:cubicBezTo>
                    <a:lnTo>
                      <a:pt x="275026" y="1184164"/>
                    </a:lnTo>
                    <a:lnTo>
                      <a:pt x="212803" y="1184164"/>
                    </a:lnTo>
                    <a:lnTo>
                      <a:pt x="212803" y="1633318"/>
                    </a:lnTo>
                    <a:cubicBezTo>
                      <a:pt x="212803" y="1669399"/>
                      <a:pt x="184181" y="1696772"/>
                      <a:pt x="149336" y="1696772"/>
                    </a:cubicBezTo>
                    <a:cubicBezTo>
                      <a:pt x="115735" y="1696772"/>
                      <a:pt x="87112" y="1669399"/>
                      <a:pt x="87112" y="1633318"/>
                    </a:cubicBezTo>
                    <a:lnTo>
                      <a:pt x="87112" y="1182920"/>
                    </a:lnTo>
                    <a:cubicBezTo>
                      <a:pt x="37334" y="1171722"/>
                      <a:pt x="0" y="1126931"/>
                      <a:pt x="0" y="1074675"/>
                    </a:cubicBezTo>
                    <a:lnTo>
                      <a:pt x="0" y="688974"/>
                    </a:lnTo>
                    <a:cubicBezTo>
                      <a:pt x="0" y="685242"/>
                      <a:pt x="0" y="681509"/>
                      <a:pt x="0" y="677777"/>
                    </a:cubicBezTo>
                    <a:cubicBezTo>
                      <a:pt x="0" y="666579"/>
                      <a:pt x="0" y="652893"/>
                      <a:pt x="2489" y="637962"/>
                    </a:cubicBezTo>
                    <a:cubicBezTo>
                      <a:pt x="8711" y="600637"/>
                      <a:pt x="26134" y="574508"/>
                      <a:pt x="37334" y="558334"/>
                    </a:cubicBezTo>
                    <a:cubicBezTo>
                      <a:pt x="80890" y="489903"/>
                      <a:pt x="156802" y="445112"/>
                      <a:pt x="243915" y="445112"/>
                    </a:cubicBezTo>
                    <a:close/>
                    <a:moveTo>
                      <a:pt x="244537" y="0"/>
                    </a:moveTo>
                    <a:cubicBezTo>
                      <a:pt x="360276" y="0"/>
                      <a:pt x="454859" y="92638"/>
                      <a:pt x="454859" y="210314"/>
                    </a:cubicBezTo>
                    <a:cubicBezTo>
                      <a:pt x="454859" y="326738"/>
                      <a:pt x="360276" y="421880"/>
                      <a:pt x="244537" y="421880"/>
                    </a:cubicBezTo>
                    <a:cubicBezTo>
                      <a:pt x="127553" y="421880"/>
                      <a:pt x="32971" y="326738"/>
                      <a:pt x="32971" y="210314"/>
                    </a:cubicBezTo>
                    <a:cubicBezTo>
                      <a:pt x="32971" y="92638"/>
                      <a:pt x="127553" y="0"/>
                      <a:pt x="244537" y="0"/>
                    </a:cubicBezTo>
                    <a:close/>
                  </a:path>
                </a:pathLst>
              </a:custGeom>
              <a:solidFill>
                <a:srgbClr val="956DC7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1000">
                  <a:latin typeface="Montserrat" pitchFamily="2" charset="77"/>
                </a:endParaRPr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67ACFAAC-2586-9FE6-D2EC-F977E6978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6082" y="5645242"/>
                <a:ext cx="241314" cy="839340"/>
              </a:xfrm>
              <a:custGeom>
                <a:avLst/>
                <a:gdLst>
                  <a:gd name="connsiteX0" fmla="*/ 244535 w 487829"/>
                  <a:gd name="connsiteY0" fmla="*/ 445112 h 1696772"/>
                  <a:gd name="connsiteX1" fmla="*/ 449349 w 487829"/>
                  <a:gd name="connsiteY1" fmla="*/ 558334 h 1696772"/>
                  <a:gd name="connsiteX2" fmla="*/ 484105 w 487829"/>
                  <a:gd name="connsiteY2" fmla="*/ 637962 h 1696772"/>
                  <a:gd name="connsiteX3" fmla="*/ 487829 w 487829"/>
                  <a:gd name="connsiteY3" fmla="*/ 677777 h 1696772"/>
                  <a:gd name="connsiteX4" fmla="*/ 487829 w 487829"/>
                  <a:gd name="connsiteY4" fmla="*/ 688974 h 1696772"/>
                  <a:gd name="connsiteX5" fmla="*/ 487829 w 487829"/>
                  <a:gd name="connsiteY5" fmla="*/ 1074675 h 1696772"/>
                  <a:gd name="connsiteX6" fmla="*/ 400938 w 487829"/>
                  <a:gd name="connsiteY6" fmla="*/ 1182920 h 1696772"/>
                  <a:gd name="connsiteX7" fmla="*/ 400938 w 487829"/>
                  <a:gd name="connsiteY7" fmla="*/ 1633318 h 1696772"/>
                  <a:gd name="connsiteX8" fmla="*/ 337632 w 487829"/>
                  <a:gd name="connsiteY8" fmla="*/ 1696772 h 1696772"/>
                  <a:gd name="connsiteX9" fmla="*/ 275567 w 487829"/>
                  <a:gd name="connsiteY9" fmla="*/ 1633318 h 1696772"/>
                  <a:gd name="connsiteX10" fmla="*/ 275567 w 487829"/>
                  <a:gd name="connsiteY10" fmla="*/ 1184164 h 1696772"/>
                  <a:gd name="connsiteX11" fmla="*/ 212261 w 487829"/>
                  <a:gd name="connsiteY11" fmla="*/ 1184164 h 1696772"/>
                  <a:gd name="connsiteX12" fmla="*/ 212261 w 487829"/>
                  <a:gd name="connsiteY12" fmla="*/ 1633318 h 1696772"/>
                  <a:gd name="connsiteX13" fmla="*/ 150197 w 487829"/>
                  <a:gd name="connsiteY13" fmla="*/ 1696772 h 1696772"/>
                  <a:gd name="connsiteX14" fmla="*/ 88132 w 487829"/>
                  <a:gd name="connsiteY14" fmla="*/ 1633318 h 1696772"/>
                  <a:gd name="connsiteX15" fmla="*/ 88132 w 487829"/>
                  <a:gd name="connsiteY15" fmla="*/ 1182920 h 1696772"/>
                  <a:gd name="connsiteX16" fmla="*/ 0 w 487829"/>
                  <a:gd name="connsiteY16" fmla="*/ 1074675 h 1696772"/>
                  <a:gd name="connsiteX17" fmla="*/ 0 w 487829"/>
                  <a:gd name="connsiteY17" fmla="*/ 688974 h 1696772"/>
                  <a:gd name="connsiteX18" fmla="*/ 0 w 487829"/>
                  <a:gd name="connsiteY18" fmla="*/ 677777 h 1696772"/>
                  <a:gd name="connsiteX19" fmla="*/ 3724 w 487829"/>
                  <a:gd name="connsiteY19" fmla="*/ 637962 h 1696772"/>
                  <a:gd name="connsiteX20" fmla="*/ 38480 w 487829"/>
                  <a:gd name="connsiteY20" fmla="*/ 558334 h 1696772"/>
                  <a:gd name="connsiteX21" fmla="*/ 244535 w 487829"/>
                  <a:gd name="connsiteY21" fmla="*/ 445112 h 1696772"/>
                  <a:gd name="connsiteX22" fmla="*/ 244535 w 487829"/>
                  <a:gd name="connsiteY22" fmla="*/ 0 h 1696772"/>
                  <a:gd name="connsiteX23" fmla="*/ 454855 w 487829"/>
                  <a:gd name="connsiteY23" fmla="*/ 210314 h 1696772"/>
                  <a:gd name="connsiteX24" fmla="*/ 244535 w 487829"/>
                  <a:gd name="connsiteY24" fmla="*/ 421880 h 1696772"/>
                  <a:gd name="connsiteX25" fmla="*/ 32971 w 487829"/>
                  <a:gd name="connsiteY25" fmla="*/ 210314 h 1696772"/>
                  <a:gd name="connsiteX26" fmla="*/ 244535 w 487829"/>
                  <a:gd name="connsiteY26" fmla="*/ 0 h 1696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87829" h="1696772">
                    <a:moveTo>
                      <a:pt x="244535" y="445112"/>
                    </a:moveTo>
                    <a:cubicBezTo>
                      <a:pt x="330184" y="445112"/>
                      <a:pt x="405903" y="489903"/>
                      <a:pt x="449349" y="558334"/>
                    </a:cubicBezTo>
                    <a:cubicBezTo>
                      <a:pt x="460520" y="574508"/>
                      <a:pt x="477898" y="600637"/>
                      <a:pt x="484105" y="637962"/>
                    </a:cubicBezTo>
                    <a:cubicBezTo>
                      <a:pt x="487829" y="652893"/>
                      <a:pt x="487829" y="666579"/>
                      <a:pt x="487829" y="677777"/>
                    </a:cubicBezTo>
                    <a:cubicBezTo>
                      <a:pt x="487829" y="681509"/>
                      <a:pt x="487829" y="685242"/>
                      <a:pt x="487829" y="688974"/>
                    </a:cubicBezTo>
                    <a:lnTo>
                      <a:pt x="487829" y="1074675"/>
                    </a:lnTo>
                    <a:cubicBezTo>
                      <a:pt x="487829" y="1126931"/>
                      <a:pt x="450590" y="1171722"/>
                      <a:pt x="400938" y="1182920"/>
                    </a:cubicBezTo>
                    <a:lnTo>
                      <a:pt x="400938" y="1633318"/>
                    </a:lnTo>
                    <a:cubicBezTo>
                      <a:pt x="400938" y="1669399"/>
                      <a:pt x="372388" y="1696772"/>
                      <a:pt x="337632" y="1696772"/>
                    </a:cubicBezTo>
                    <a:cubicBezTo>
                      <a:pt x="302876" y="1696772"/>
                      <a:pt x="275567" y="1669399"/>
                      <a:pt x="275567" y="1633318"/>
                    </a:cubicBezTo>
                    <a:lnTo>
                      <a:pt x="275567" y="1184164"/>
                    </a:lnTo>
                    <a:lnTo>
                      <a:pt x="212261" y="1184164"/>
                    </a:lnTo>
                    <a:lnTo>
                      <a:pt x="212261" y="1633318"/>
                    </a:lnTo>
                    <a:cubicBezTo>
                      <a:pt x="212261" y="1669399"/>
                      <a:pt x="184953" y="1696772"/>
                      <a:pt x="150197" y="1696772"/>
                    </a:cubicBezTo>
                    <a:cubicBezTo>
                      <a:pt x="115440" y="1696772"/>
                      <a:pt x="88132" y="1669399"/>
                      <a:pt x="88132" y="1633318"/>
                    </a:cubicBezTo>
                    <a:lnTo>
                      <a:pt x="88132" y="1182920"/>
                    </a:lnTo>
                    <a:cubicBezTo>
                      <a:pt x="37239" y="1171722"/>
                      <a:pt x="0" y="1126931"/>
                      <a:pt x="0" y="1074675"/>
                    </a:cubicBezTo>
                    <a:lnTo>
                      <a:pt x="0" y="688974"/>
                    </a:lnTo>
                    <a:cubicBezTo>
                      <a:pt x="0" y="685242"/>
                      <a:pt x="0" y="681509"/>
                      <a:pt x="0" y="677777"/>
                    </a:cubicBezTo>
                    <a:cubicBezTo>
                      <a:pt x="0" y="666579"/>
                      <a:pt x="0" y="652893"/>
                      <a:pt x="3724" y="637962"/>
                    </a:cubicBezTo>
                    <a:cubicBezTo>
                      <a:pt x="9930" y="600637"/>
                      <a:pt x="26067" y="574508"/>
                      <a:pt x="38480" y="558334"/>
                    </a:cubicBezTo>
                    <a:cubicBezTo>
                      <a:pt x="81925" y="489903"/>
                      <a:pt x="157644" y="445112"/>
                      <a:pt x="244535" y="445112"/>
                    </a:cubicBezTo>
                    <a:close/>
                    <a:moveTo>
                      <a:pt x="244535" y="0"/>
                    </a:moveTo>
                    <a:cubicBezTo>
                      <a:pt x="360273" y="0"/>
                      <a:pt x="454855" y="92638"/>
                      <a:pt x="454855" y="210314"/>
                    </a:cubicBezTo>
                    <a:cubicBezTo>
                      <a:pt x="454855" y="326738"/>
                      <a:pt x="360273" y="421880"/>
                      <a:pt x="244535" y="421880"/>
                    </a:cubicBezTo>
                    <a:cubicBezTo>
                      <a:pt x="127553" y="421880"/>
                      <a:pt x="32971" y="326738"/>
                      <a:pt x="32971" y="210314"/>
                    </a:cubicBezTo>
                    <a:cubicBezTo>
                      <a:pt x="32971" y="92638"/>
                      <a:pt x="127553" y="0"/>
                      <a:pt x="244535" y="0"/>
                    </a:cubicBezTo>
                    <a:close/>
                  </a:path>
                </a:pathLst>
              </a:custGeom>
              <a:solidFill>
                <a:srgbClr val="956DC7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1000">
                  <a:latin typeface="Montserrat" pitchFamily="2" charset="77"/>
                </a:endParaRPr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8D69A319-B88D-D3D6-B039-C6B6A1463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9733" y="5645242"/>
                <a:ext cx="243640" cy="839340"/>
              </a:xfrm>
              <a:custGeom>
                <a:avLst/>
                <a:gdLst>
                  <a:gd name="connsiteX0" fmla="*/ 245875 w 492533"/>
                  <a:gd name="connsiteY0" fmla="*/ 445112 h 1696772"/>
                  <a:gd name="connsiteX1" fmla="*/ 453719 w 492533"/>
                  <a:gd name="connsiteY1" fmla="*/ 558334 h 1696772"/>
                  <a:gd name="connsiteX2" fmla="*/ 488777 w 492533"/>
                  <a:gd name="connsiteY2" fmla="*/ 637962 h 1696772"/>
                  <a:gd name="connsiteX3" fmla="*/ 491281 w 492533"/>
                  <a:gd name="connsiteY3" fmla="*/ 677777 h 1696772"/>
                  <a:gd name="connsiteX4" fmla="*/ 492533 w 492533"/>
                  <a:gd name="connsiteY4" fmla="*/ 688974 h 1696772"/>
                  <a:gd name="connsiteX5" fmla="*/ 492533 w 492533"/>
                  <a:gd name="connsiteY5" fmla="*/ 1074675 h 1696772"/>
                  <a:gd name="connsiteX6" fmla="*/ 403636 w 492533"/>
                  <a:gd name="connsiteY6" fmla="*/ 1182920 h 1696772"/>
                  <a:gd name="connsiteX7" fmla="*/ 403636 w 492533"/>
                  <a:gd name="connsiteY7" fmla="*/ 1633318 h 1696772"/>
                  <a:gd name="connsiteX8" fmla="*/ 341033 w 492533"/>
                  <a:gd name="connsiteY8" fmla="*/ 1696772 h 1696772"/>
                  <a:gd name="connsiteX9" fmla="*/ 277177 w 492533"/>
                  <a:gd name="connsiteY9" fmla="*/ 1633318 h 1696772"/>
                  <a:gd name="connsiteX10" fmla="*/ 277177 w 492533"/>
                  <a:gd name="connsiteY10" fmla="*/ 1184164 h 1696772"/>
                  <a:gd name="connsiteX11" fmla="*/ 214574 w 492533"/>
                  <a:gd name="connsiteY11" fmla="*/ 1184164 h 1696772"/>
                  <a:gd name="connsiteX12" fmla="*/ 214574 w 492533"/>
                  <a:gd name="connsiteY12" fmla="*/ 1633318 h 1696772"/>
                  <a:gd name="connsiteX13" fmla="*/ 150718 w 492533"/>
                  <a:gd name="connsiteY13" fmla="*/ 1696772 h 1696772"/>
                  <a:gd name="connsiteX14" fmla="*/ 89367 w 492533"/>
                  <a:gd name="connsiteY14" fmla="*/ 1633318 h 1696772"/>
                  <a:gd name="connsiteX15" fmla="*/ 89367 w 492533"/>
                  <a:gd name="connsiteY15" fmla="*/ 1182920 h 1696772"/>
                  <a:gd name="connsiteX16" fmla="*/ 470 w 492533"/>
                  <a:gd name="connsiteY16" fmla="*/ 1074675 h 1696772"/>
                  <a:gd name="connsiteX17" fmla="*/ 470 w 492533"/>
                  <a:gd name="connsiteY17" fmla="*/ 688974 h 1696772"/>
                  <a:gd name="connsiteX18" fmla="*/ 470 w 492533"/>
                  <a:gd name="connsiteY18" fmla="*/ 677777 h 1696772"/>
                  <a:gd name="connsiteX19" fmla="*/ 4226 w 492533"/>
                  <a:gd name="connsiteY19" fmla="*/ 637962 h 1696772"/>
                  <a:gd name="connsiteX20" fmla="*/ 38032 w 492533"/>
                  <a:gd name="connsiteY20" fmla="*/ 558334 h 1696772"/>
                  <a:gd name="connsiteX21" fmla="*/ 245875 w 492533"/>
                  <a:gd name="connsiteY21" fmla="*/ 445112 h 1696772"/>
                  <a:gd name="connsiteX22" fmla="*/ 243129 w 492533"/>
                  <a:gd name="connsiteY22" fmla="*/ 0 h 1696772"/>
                  <a:gd name="connsiteX23" fmla="*/ 454069 w 492533"/>
                  <a:gd name="connsiteY23" fmla="*/ 210314 h 1696772"/>
                  <a:gd name="connsiteX24" fmla="*/ 243129 w 492533"/>
                  <a:gd name="connsiteY24" fmla="*/ 421880 h 1696772"/>
                  <a:gd name="connsiteX25" fmla="*/ 32189 w 492533"/>
                  <a:gd name="connsiteY25" fmla="*/ 210314 h 1696772"/>
                  <a:gd name="connsiteX26" fmla="*/ 243129 w 492533"/>
                  <a:gd name="connsiteY26" fmla="*/ 0 h 1696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92533" h="1696772">
                    <a:moveTo>
                      <a:pt x="245875" y="445112"/>
                    </a:moveTo>
                    <a:cubicBezTo>
                      <a:pt x="333520" y="445112"/>
                      <a:pt x="409896" y="489903"/>
                      <a:pt x="453719" y="558334"/>
                    </a:cubicBezTo>
                    <a:cubicBezTo>
                      <a:pt x="464987" y="574508"/>
                      <a:pt x="482516" y="600637"/>
                      <a:pt x="488777" y="637962"/>
                    </a:cubicBezTo>
                    <a:cubicBezTo>
                      <a:pt x="491281" y="652893"/>
                      <a:pt x="492533" y="666579"/>
                      <a:pt x="491281" y="677777"/>
                    </a:cubicBezTo>
                    <a:cubicBezTo>
                      <a:pt x="492533" y="681509"/>
                      <a:pt x="492533" y="685242"/>
                      <a:pt x="492533" y="688974"/>
                    </a:cubicBezTo>
                    <a:lnTo>
                      <a:pt x="492533" y="1074675"/>
                    </a:lnTo>
                    <a:cubicBezTo>
                      <a:pt x="492533" y="1126931"/>
                      <a:pt x="454971" y="1171722"/>
                      <a:pt x="403636" y="1182920"/>
                    </a:cubicBezTo>
                    <a:lnTo>
                      <a:pt x="403636" y="1633318"/>
                    </a:lnTo>
                    <a:cubicBezTo>
                      <a:pt x="403636" y="1669399"/>
                      <a:pt x="376091" y="1696772"/>
                      <a:pt x="341033" y="1696772"/>
                    </a:cubicBezTo>
                    <a:cubicBezTo>
                      <a:pt x="305975" y="1696772"/>
                      <a:pt x="277177" y="1669399"/>
                      <a:pt x="277177" y="1633318"/>
                    </a:cubicBezTo>
                    <a:lnTo>
                      <a:pt x="277177" y="1184164"/>
                    </a:lnTo>
                    <a:lnTo>
                      <a:pt x="214574" y="1184164"/>
                    </a:lnTo>
                    <a:lnTo>
                      <a:pt x="214574" y="1633318"/>
                    </a:lnTo>
                    <a:cubicBezTo>
                      <a:pt x="214574" y="1669399"/>
                      <a:pt x="185776" y="1696772"/>
                      <a:pt x="150718" y="1696772"/>
                    </a:cubicBezTo>
                    <a:cubicBezTo>
                      <a:pt x="115660" y="1696772"/>
                      <a:pt x="89367" y="1669399"/>
                      <a:pt x="89367" y="1633318"/>
                    </a:cubicBezTo>
                    <a:lnTo>
                      <a:pt x="89367" y="1182920"/>
                    </a:lnTo>
                    <a:cubicBezTo>
                      <a:pt x="38032" y="1171722"/>
                      <a:pt x="470" y="1126931"/>
                      <a:pt x="470" y="1074675"/>
                    </a:cubicBezTo>
                    <a:lnTo>
                      <a:pt x="470" y="688974"/>
                    </a:lnTo>
                    <a:cubicBezTo>
                      <a:pt x="470" y="685242"/>
                      <a:pt x="470" y="681509"/>
                      <a:pt x="470" y="677777"/>
                    </a:cubicBezTo>
                    <a:cubicBezTo>
                      <a:pt x="-782" y="666579"/>
                      <a:pt x="470" y="652893"/>
                      <a:pt x="4226" y="637962"/>
                    </a:cubicBezTo>
                    <a:cubicBezTo>
                      <a:pt x="10487" y="600637"/>
                      <a:pt x="26764" y="574508"/>
                      <a:pt x="38032" y="558334"/>
                    </a:cubicBezTo>
                    <a:cubicBezTo>
                      <a:pt x="81855" y="489903"/>
                      <a:pt x="159483" y="445112"/>
                      <a:pt x="245875" y="445112"/>
                    </a:cubicBezTo>
                    <a:close/>
                    <a:moveTo>
                      <a:pt x="243129" y="0"/>
                    </a:moveTo>
                    <a:cubicBezTo>
                      <a:pt x="360456" y="0"/>
                      <a:pt x="454069" y="92638"/>
                      <a:pt x="454069" y="210314"/>
                    </a:cubicBezTo>
                    <a:cubicBezTo>
                      <a:pt x="454069" y="326738"/>
                      <a:pt x="360456" y="421880"/>
                      <a:pt x="243129" y="421880"/>
                    </a:cubicBezTo>
                    <a:cubicBezTo>
                      <a:pt x="127050" y="421880"/>
                      <a:pt x="32189" y="326738"/>
                      <a:pt x="32189" y="210314"/>
                    </a:cubicBezTo>
                    <a:cubicBezTo>
                      <a:pt x="32189" y="92638"/>
                      <a:pt x="127050" y="0"/>
                      <a:pt x="243129" y="0"/>
                    </a:cubicBezTo>
                    <a:close/>
                  </a:path>
                </a:pathLst>
              </a:custGeom>
              <a:solidFill>
                <a:srgbClr val="956DC7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1000">
                  <a:latin typeface="Montserrat" pitchFamily="2" charset="77"/>
                </a:endParaRPr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2C4FFB1-EEE6-F63A-49BC-1C26A9BED5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95704" y="5645242"/>
                <a:ext cx="243651" cy="839340"/>
              </a:xfrm>
              <a:custGeom>
                <a:avLst/>
                <a:gdLst>
                  <a:gd name="connsiteX0" fmla="*/ 245897 w 492555"/>
                  <a:gd name="connsiteY0" fmla="*/ 445112 h 1696772"/>
                  <a:gd name="connsiteX1" fmla="*/ 453741 w 492555"/>
                  <a:gd name="connsiteY1" fmla="*/ 558334 h 1696772"/>
                  <a:gd name="connsiteX2" fmla="*/ 488799 w 492555"/>
                  <a:gd name="connsiteY2" fmla="*/ 637962 h 1696772"/>
                  <a:gd name="connsiteX3" fmla="*/ 491303 w 492555"/>
                  <a:gd name="connsiteY3" fmla="*/ 677777 h 1696772"/>
                  <a:gd name="connsiteX4" fmla="*/ 492555 w 492555"/>
                  <a:gd name="connsiteY4" fmla="*/ 688974 h 1696772"/>
                  <a:gd name="connsiteX5" fmla="*/ 492555 w 492555"/>
                  <a:gd name="connsiteY5" fmla="*/ 1074675 h 1696772"/>
                  <a:gd name="connsiteX6" fmla="*/ 403659 w 492555"/>
                  <a:gd name="connsiteY6" fmla="*/ 1182920 h 1696772"/>
                  <a:gd name="connsiteX7" fmla="*/ 403659 w 492555"/>
                  <a:gd name="connsiteY7" fmla="*/ 1633318 h 1696772"/>
                  <a:gd name="connsiteX8" fmla="*/ 339803 w 492555"/>
                  <a:gd name="connsiteY8" fmla="*/ 1696772 h 1696772"/>
                  <a:gd name="connsiteX9" fmla="*/ 277199 w 492555"/>
                  <a:gd name="connsiteY9" fmla="*/ 1633318 h 1696772"/>
                  <a:gd name="connsiteX10" fmla="*/ 277199 w 492555"/>
                  <a:gd name="connsiteY10" fmla="*/ 1184164 h 1696772"/>
                  <a:gd name="connsiteX11" fmla="*/ 214595 w 492555"/>
                  <a:gd name="connsiteY11" fmla="*/ 1184164 h 1696772"/>
                  <a:gd name="connsiteX12" fmla="*/ 214595 w 492555"/>
                  <a:gd name="connsiteY12" fmla="*/ 1633318 h 1696772"/>
                  <a:gd name="connsiteX13" fmla="*/ 150741 w 492555"/>
                  <a:gd name="connsiteY13" fmla="*/ 1696772 h 1696772"/>
                  <a:gd name="connsiteX14" fmla="*/ 88137 w 492555"/>
                  <a:gd name="connsiteY14" fmla="*/ 1633318 h 1696772"/>
                  <a:gd name="connsiteX15" fmla="*/ 88137 w 492555"/>
                  <a:gd name="connsiteY15" fmla="*/ 1182920 h 1696772"/>
                  <a:gd name="connsiteX16" fmla="*/ 492 w 492555"/>
                  <a:gd name="connsiteY16" fmla="*/ 1074675 h 1696772"/>
                  <a:gd name="connsiteX17" fmla="*/ 492 w 492555"/>
                  <a:gd name="connsiteY17" fmla="*/ 688974 h 1696772"/>
                  <a:gd name="connsiteX18" fmla="*/ 492 w 492555"/>
                  <a:gd name="connsiteY18" fmla="*/ 677777 h 1696772"/>
                  <a:gd name="connsiteX19" fmla="*/ 2996 w 492555"/>
                  <a:gd name="connsiteY19" fmla="*/ 637962 h 1696772"/>
                  <a:gd name="connsiteX20" fmla="*/ 38054 w 492555"/>
                  <a:gd name="connsiteY20" fmla="*/ 558334 h 1696772"/>
                  <a:gd name="connsiteX21" fmla="*/ 245897 w 492555"/>
                  <a:gd name="connsiteY21" fmla="*/ 445112 h 1696772"/>
                  <a:gd name="connsiteX22" fmla="*/ 243153 w 492555"/>
                  <a:gd name="connsiteY22" fmla="*/ 0 h 1696772"/>
                  <a:gd name="connsiteX23" fmla="*/ 454095 w 492555"/>
                  <a:gd name="connsiteY23" fmla="*/ 210314 h 1696772"/>
                  <a:gd name="connsiteX24" fmla="*/ 243153 w 492555"/>
                  <a:gd name="connsiteY24" fmla="*/ 421880 h 1696772"/>
                  <a:gd name="connsiteX25" fmla="*/ 32211 w 492555"/>
                  <a:gd name="connsiteY25" fmla="*/ 210314 h 1696772"/>
                  <a:gd name="connsiteX26" fmla="*/ 243153 w 492555"/>
                  <a:gd name="connsiteY26" fmla="*/ 0 h 1696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92555" h="1696772">
                    <a:moveTo>
                      <a:pt x="245897" y="445112"/>
                    </a:moveTo>
                    <a:cubicBezTo>
                      <a:pt x="333543" y="445112"/>
                      <a:pt x="409919" y="489903"/>
                      <a:pt x="453741" y="558334"/>
                    </a:cubicBezTo>
                    <a:cubicBezTo>
                      <a:pt x="465009" y="574508"/>
                      <a:pt x="481287" y="600637"/>
                      <a:pt x="488799" y="637962"/>
                    </a:cubicBezTo>
                    <a:cubicBezTo>
                      <a:pt x="491303" y="652893"/>
                      <a:pt x="492555" y="666579"/>
                      <a:pt x="491303" y="677777"/>
                    </a:cubicBezTo>
                    <a:cubicBezTo>
                      <a:pt x="491303" y="681509"/>
                      <a:pt x="492555" y="685242"/>
                      <a:pt x="492555" y="688974"/>
                    </a:cubicBezTo>
                    <a:lnTo>
                      <a:pt x="492555" y="1074675"/>
                    </a:lnTo>
                    <a:cubicBezTo>
                      <a:pt x="492555" y="1126931"/>
                      <a:pt x="453741" y="1171722"/>
                      <a:pt x="403659" y="1182920"/>
                    </a:cubicBezTo>
                    <a:lnTo>
                      <a:pt x="403659" y="1633318"/>
                    </a:lnTo>
                    <a:cubicBezTo>
                      <a:pt x="403659" y="1669399"/>
                      <a:pt x="376113" y="1696772"/>
                      <a:pt x="339803" y="1696772"/>
                    </a:cubicBezTo>
                    <a:cubicBezTo>
                      <a:pt x="305997" y="1696772"/>
                      <a:pt x="277199" y="1669399"/>
                      <a:pt x="277199" y="1633318"/>
                    </a:cubicBezTo>
                    <a:lnTo>
                      <a:pt x="277199" y="1184164"/>
                    </a:lnTo>
                    <a:lnTo>
                      <a:pt x="214595" y="1184164"/>
                    </a:lnTo>
                    <a:lnTo>
                      <a:pt x="214595" y="1633318"/>
                    </a:lnTo>
                    <a:cubicBezTo>
                      <a:pt x="214595" y="1669399"/>
                      <a:pt x="185799" y="1696772"/>
                      <a:pt x="150741" y="1696772"/>
                    </a:cubicBezTo>
                    <a:cubicBezTo>
                      <a:pt x="115682" y="1696772"/>
                      <a:pt x="88137" y="1669399"/>
                      <a:pt x="88137" y="1633318"/>
                    </a:cubicBezTo>
                    <a:lnTo>
                      <a:pt x="88137" y="1182920"/>
                    </a:lnTo>
                    <a:cubicBezTo>
                      <a:pt x="38054" y="1171722"/>
                      <a:pt x="492" y="1126931"/>
                      <a:pt x="492" y="1074675"/>
                    </a:cubicBezTo>
                    <a:lnTo>
                      <a:pt x="492" y="688974"/>
                    </a:lnTo>
                    <a:cubicBezTo>
                      <a:pt x="492" y="685242"/>
                      <a:pt x="492" y="681509"/>
                      <a:pt x="492" y="677777"/>
                    </a:cubicBezTo>
                    <a:cubicBezTo>
                      <a:pt x="-760" y="666579"/>
                      <a:pt x="492" y="652893"/>
                      <a:pt x="2996" y="637962"/>
                    </a:cubicBezTo>
                    <a:cubicBezTo>
                      <a:pt x="9257" y="600637"/>
                      <a:pt x="26786" y="574508"/>
                      <a:pt x="38054" y="558334"/>
                    </a:cubicBezTo>
                    <a:cubicBezTo>
                      <a:pt x="81877" y="489903"/>
                      <a:pt x="158253" y="445112"/>
                      <a:pt x="245897" y="445112"/>
                    </a:cubicBezTo>
                    <a:close/>
                    <a:moveTo>
                      <a:pt x="243153" y="0"/>
                    </a:moveTo>
                    <a:cubicBezTo>
                      <a:pt x="359233" y="0"/>
                      <a:pt x="454095" y="92638"/>
                      <a:pt x="454095" y="210314"/>
                    </a:cubicBezTo>
                    <a:cubicBezTo>
                      <a:pt x="454095" y="326738"/>
                      <a:pt x="359233" y="421880"/>
                      <a:pt x="243153" y="421880"/>
                    </a:cubicBezTo>
                    <a:cubicBezTo>
                      <a:pt x="127072" y="421880"/>
                      <a:pt x="32211" y="326738"/>
                      <a:pt x="32211" y="210314"/>
                    </a:cubicBezTo>
                    <a:cubicBezTo>
                      <a:pt x="32211" y="92638"/>
                      <a:pt x="127072" y="0"/>
                      <a:pt x="243153" y="0"/>
                    </a:cubicBezTo>
                    <a:close/>
                  </a:path>
                </a:pathLst>
              </a:custGeom>
              <a:solidFill>
                <a:srgbClr val="956DC7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1000">
                  <a:latin typeface="Montserrat" pitchFamily="2" charset="77"/>
                </a:endParaRPr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40C9D4A2-89D9-ABD7-5773-E7C89280D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8593" y="5645242"/>
                <a:ext cx="241315" cy="839340"/>
              </a:xfrm>
              <a:custGeom>
                <a:avLst/>
                <a:gdLst>
                  <a:gd name="connsiteX0" fmla="*/ 243296 w 487832"/>
                  <a:gd name="connsiteY0" fmla="*/ 445112 h 1696772"/>
                  <a:gd name="connsiteX1" fmla="*/ 450594 w 487832"/>
                  <a:gd name="connsiteY1" fmla="*/ 558334 h 1696772"/>
                  <a:gd name="connsiteX2" fmla="*/ 484108 w 487832"/>
                  <a:gd name="connsiteY2" fmla="*/ 637962 h 1696772"/>
                  <a:gd name="connsiteX3" fmla="*/ 487832 w 487832"/>
                  <a:gd name="connsiteY3" fmla="*/ 677777 h 1696772"/>
                  <a:gd name="connsiteX4" fmla="*/ 487832 w 487832"/>
                  <a:gd name="connsiteY4" fmla="*/ 688974 h 1696772"/>
                  <a:gd name="connsiteX5" fmla="*/ 487832 w 487832"/>
                  <a:gd name="connsiteY5" fmla="*/ 1074675 h 1696772"/>
                  <a:gd name="connsiteX6" fmla="*/ 399700 w 487832"/>
                  <a:gd name="connsiteY6" fmla="*/ 1182920 h 1696772"/>
                  <a:gd name="connsiteX7" fmla="*/ 399700 w 487832"/>
                  <a:gd name="connsiteY7" fmla="*/ 1633318 h 1696772"/>
                  <a:gd name="connsiteX8" fmla="*/ 337634 w 487832"/>
                  <a:gd name="connsiteY8" fmla="*/ 1696772 h 1696772"/>
                  <a:gd name="connsiteX9" fmla="*/ 275570 w 487832"/>
                  <a:gd name="connsiteY9" fmla="*/ 1633318 h 1696772"/>
                  <a:gd name="connsiteX10" fmla="*/ 275570 w 487832"/>
                  <a:gd name="connsiteY10" fmla="*/ 1184164 h 1696772"/>
                  <a:gd name="connsiteX11" fmla="*/ 212264 w 487832"/>
                  <a:gd name="connsiteY11" fmla="*/ 1184164 h 1696772"/>
                  <a:gd name="connsiteX12" fmla="*/ 212264 w 487832"/>
                  <a:gd name="connsiteY12" fmla="*/ 1633318 h 1696772"/>
                  <a:gd name="connsiteX13" fmla="*/ 150198 w 487832"/>
                  <a:gd name="connsiteY13" fmla="*/ 1696772 h 1696772"/>
                  <a:gd name="connsiteX14" fmla="*/ 86892 w 487832"/>
                  <a:gd name="connsiteY14" fmla="*/ 1633318 h 1696772"/>
                  <a:gd name="connsiteX15" fmla="*/ 86892 w 487832"/>
                  <a:gd name="connsiteY15" fmla="*/ 1182920 h 1696772"/>
                  <a:gd name="connsiteX16" fmla="*/ 0 w 487832"/>
                  <a:gd name="connsiteY16" fmla="*/ 1074675 h 1696772"/>
                  <a:gd name="connsiteX17" fmla="*/ 0 w 487832"/>
                  <a:gd name="connsiteY17" fmla="*/ 688974 h 1696772"/>
                  <a:gd name="connsiteX18" fmla="*/ 1242 w 487832"/>
                  <a:gd name="connsiteY18" fmla="*/ 677777 h 1696772"/>
                  <a:gd name="connsiteX19" fmla="*/ 3724 w 487832"/>
                  <a:gd name="connsiteY19" fmla="*/ 637962 h 1696772"/>
                  <a:gd name="connsiteX20" fmla="*/ 38480 w 487832"/>
                  <a:gd name="connsiteY20" fmla="*/ 558334 h 1696772"/>
                  <a:gd name="connsiteX21" fmla="*/ 243296 w 487832"/>
                  <a:gd name="connsiteY21" fmla="*/ 445112 h 1696772"/>
                  <a:gd name="connsiteX22" fmla="*/ 248160 w 487832"/>
                  <a:gd name="connsiteY22" fmla="*/ 0 h 1696772"/>
                  <a:gd name="connsiteX23" fmla="*/ 460348 w 487832"/>
                  <a:gd name="connsiteY23" fmla="*/ 210314 h 1696772"/>
                  <a:gd name="connsiteX24" fmla="*/ 248160 w 487832"/>
                  <a:gd name="connsiteY24" fmla="*/ 421880 h 1696772"/>
                  <a:gd name="connsiteX25" fmla="*/ 38468 w 487832"/>
                  <a:gd name="connsiteY25" fmla="*/ 210314 h 1696772"/>
                  <a:gd name="connsiteX26" fmla="*/ 248160 w 487832"/>
                  <a:gd name="connsiteY26" fmla="*/ 0 h 1696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87832" h="1696772">
                    <a:moveTo>
                      <a:pt x="243296" y="445112"/>
                    </a:moveTo>
                    <a:cubicBezTo>
                      <a:pt x="331428" y="445112"/>
                      <a:pt x="407148" y="489903"/>
                      <a:pt x="450594" y="558334"/>
                    </a:cubicBezTo>
                    <a:cubicBezTo>
                      <a:pt x="461766" y="574508"/>
                      <a:pt x="477902" y="600637"/>
                      <a:pt x="484108" y="637962"/>
                    </a:cubicBezTo>
                    <a:cubicBezTo>
                      <a:pt x="487832" y="652893"/>
                      <a:pt x="487832" y="666579"/>
                      <a:pt x="487832" y="677777"/>
                    </a:cubicBezTo>
                    <a:cubicBezTo>
                      <a:pt x="487832" y="681509"/>
                      <a:pt x="487832" y="685242"/>
                      <a:pt x="487832" y="688974"/>
                    </a:cubicBezTo>
                    <a:lnTo>
                      <a:pt x="487832" y="1074675"/>
                    </a:lnTo>
                    <a:cubicBezTo>
                      <a:pt x="487832" y="1126931"/>
                      <a:pt x="450594" y="1171722"/>
                      <a:pt x="399700" y="1182920"/>
                    </a:cubicBezTo>
                    <a:lnTo>
                      <a:pt x="399700" y="1633318"/>
                    </a:lnTo>
                    <a:cubicBezTo>
                      <a:pt x="399700" y="1669399"/>
                      <a:pt x="372392" y="1696772"/>
                      <a:pt x="337634" y="1696772"/>
                    </a:cubicBezTo>
                    <a:cubicBezTo>
                      <a:pt x="304120" y="1696772"/>
                      <a:pt x="275570" y="1669399"/>
                      <a:pt x="275570" y="1633318"/>
                    </a:cubicBezTo>
                    <a:lnTo>
                      <a:pt x="275570" y="1184164"/>
                    </a:lnTo>
                    <a:lnTo>
                      <a:pt x="212264" y="1184164"/>
                    </a:lnTo>
                    <a:lnTo>
                      <a:pt x="212264" y="1633318"/>
                    </a:lnTo>
                    <a:cubicBezTo>
                      <a:pt x="212264" y="1669399"/>
                      <a:pt x="184954" y="1696772"/>
                      <a:pt x="150198" y="1696772"/>
                    </a:cubicBezTo>
                    <a:cubicBezTo>
                      <a:pt x="115442" y="1696772"/>
                      <a:pt x="86892" y="1669399"/>
                      <a:pt x="86892" y="1633318"/>
                    </a:cubicBezTo>
                    <a:lnTo>
                      <a:pt x="86892" y="1182920"/>
                    </a:lnTo>
                    <a:cubicBezTo>
                      <a:pt x="38480" y="1171722"/>
                      <a:pt x="0" y="1126931"/>
                      <a:pt x="0" y="1074675"/>
                    </a:cubicBezTo>
                    <a:lnTo>
                      <a:pt x="0" y="688974"/>
                    </a:lnTo>
                    <a:cubicBezTo>
                      <a:pt x="0" y="685242"/>
                      <a:pt x="0" y="681509"/>
                      <a:pt x="1242" y="677777"/>
                    </a:cubicBezTo>
                    <a:cubicBezTo>
                      <a:pt x="0" y="666579"/>
                      <a:pt x="1242" y="652893"/>
                      <a:pt x="3724" y="637962"/>
                    </a:cubicBezTo>
                    <a:cubicBezTo>
                      <a:pt x="9930" y="600637"/>
                      <a:pt x="27308" y="574508"/>
                      <a:pt x="38480" y="558334"/>
                    </a:cubicBezTo>
                    <a:cubicBezTo>
                      <a:pt x="81926" y="489903"/>
                      <a:pt x="157646" y="445112"/>
                      <a:pt x="243296" y="445112"/>
                    </a:cubicBezTo>
                    <a:close/>
                    <a:moveTo>
                      <a:pt x="248160" y="0"/>
                    </a:moveTo>
                    <a:cubicBezTo>
                      <a:pt x="365488" y="0"/>
                      <a:pt x="460348" y="92638"/>
                      <a:pt x="460348" y="210314"/>
                    </a:cubicBezTo>
                    <a:cubicBezTo>
                      <a:pt x="460348" y="326738"/>
                      <a:pt x="365488" y="421880"/>
                      <a:pt x="248160" y="421880"/>
                    </a:cubicBezTo>
                    <a:cubicBezTo>
                      <a:pt x="132080" y="421880"/>
                      <a:pt x="38468" y="326738"/>
                      <a:pt x="38468" y="210314"/>
                    </a:cubicBezTo>
                    <a:cubicBezTo>
                      <a:pt x="38468" y="92638"/>
                      <a:pt x="132080" y="0"/>
                      <a:pt x="248160" y="0"/>
                    </a:cubicBezTo>
                    <a:close/>
                  </a:path>
                </a:pathLst>
              </a:custGeom>
              <a:solidFill>
                <a:srgbClr val="956DC7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1000">
                  <a:latin typeface="Montserrat" pitchFamily="2" charset="77"/>
                </a:endParaRP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D46560B-7E84-1821-AD2C-81F3F7486330}"/>
                </a:ext>
              </a:extLst>
            </p:cNvPr>
            <p:cNvSpPr txBox="1"/>
            <p:nvPr/>
          </p:nvSpPr>
          <p:spPr>
            <a:xfrm>
              <a:off x="4227651" y="5631678"/>
              <a:ext cx="1641286" cy="36933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b="1" spc="-30" dirty="0">
                  <a:solidFill>
                    <a:srgbClr val="E3525F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TITLE 01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CA91E0D-B582-F82D-972D-02FFFB9DF13C}"/>
                </a:ext>
              </a:extLst>
            </p:cNvPr>
            <p:cNvSpPr txBox="1"/>
            <p:nvPr/>
          </p:nvSpPr>
          <p:spPr>
            <a:xfrm>
              <a:off x="4227651" y="5969291"/>
              <a:ext cx="164128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spc="-30" dirty="0">
                  <a:latin typeface="Montserrat" panose="00000500000000000000" pitchFamily="2" charset="0"/>
                  <a:cs typeface="Poppins" panose="00000500000000000000" pitchFamily="2" charset="0"/>
                </a:rPr>
                <a:t>Make a big impact with our professional slides and charts.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9CA74C0-97E4-09B5-E953-13F73D0EC6DE}"/>
                </a:ext>
              </a:extLst>
            </p:cNvPr>
            <p:cNvSpPr txBox="1"/>
            <p:nvPr/>
          </p:nvSpPr>
          <p:spPr>
            <a:xfrm>
              <a:off x="9616487" y="5631678"/>
              <a:ext cx="1641286" cy="369332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b="1" spc="-30" dirty="0">
                  <a:solidFill>
                    <a:srgbClr val="956DC7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TITLE 02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8101FD7-3236-64C7-7300-2AD9A9F42DEA}"/>
                </a:ext>
              </a:extLst>
            </p:cNvPr>
            <p:cNvSpPr txBox="1"/>
            <p:nvPr/>
          </p:nvSpPr>
          <p:spPr>
            <a:xfrm>
              <a:off x="9615993" y="5969291"/>
              <a:ext cx="164128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spc="-30" dirty="0">
                  <a:latin typeface="Montserrat" panose="00000500000000000000" pitchFamily="2" charset="0"/>
                  <a:cs typeface="Poppins" panose="00000500000000000000" pitchFamily="2" charset="0"/>
                </a:rPr>
                <a:t>Make a big impact with our professional slides and charts.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7135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61F48B20-192F-CB00-21FA-AE177AA6A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058" y="4597288"/>
            <a:ext cx="2702379" cy="1247449"/>
          </a:xfrm>
          <a:custGeom>
            <a:avLst/>
            <a:gdLst>
              <a:gd name="T0" fmla="*/ 0 w 4652"/>
              <a:gd name="T1" fmla="*/ 0 h 2146"/>
              <a:gd name="T2" fmla="*/ 0 w 4652"/>
              <a:gd name="T3" fmla="*/ 1711 h 2146"/>
              <a:gd name="T4" fmla="*/ 0 w 4652"/>
              <a:gd name="T5" fmla="*/ 1711 h 2146"/>
              <a:gd name="T6" fmla="*/ 434 w 4652"/>
              <a:gd name="T7" fmla="*/ 2145 h 2146"/>
              <a:gd name="T8" fmla="*/ 3361 w 4652"/>
              <a:gd name="T9" fmla="*/ 2145 h 2146"/>
              <a:gd name="T10" fmla="*/ 3361 w 4652"/>
              <a:gd name="T11" fmla="*/ 2145 h 2146"/>
              <a:gd name="T12" fmla="*/ 3795 w 4652"/>
              <a:gd name="T13" fmla="*/ 1711 h 2146"/>
              <a:gd name="T14" fmla="*/ 3795 w 4652"/>
              <a:gd name="T15" fmla="*/ 1033 h 2146"/>
              <a:gd name="T16" fmla="*/ 4651 w 4652"/>
              <a:gd name="T17" fmla="*/ 1033 h 2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52" h="2146">
                <a:moveTo>
                  <a:pt x="0" y="0"/>
                </a:moveTo>
                <a:lnTo>
                  <a:pt x="0" y="1711"/>
                </a:lnTo>
                <a:lnTo>
                  <a:pt x="0" y="1711"/>
                </a:lnTo>
                <a:cubicBezTo>
                  <a:pt x="0" y="1951"/>
                  <a:pt x="194" y="2145"/>
                  <a:pt x="434" y="2145"/>
                </a:cubicBezTo>
                <a:lnTo>
                  <a:pt x="3361" y="2145"/>
                </a:lnTo>
                <a:lnTo>
                  <a:pt x="3361" y="2145"/>
                </a:lnTo>
                <a:cubicBezTo>
                  <a:pt x="3600" y="2145"/>
                  <a:pt x="3795" y="1951"/>
                  <a:pt x="3795" y="1711"/>
                </a:cubicBezTo>
                <a:lnTo>
                  <a:pt x="3795" y="1033"/>
                </a:lnTo>
                <a:lnTo>
                  <a:pt x="4651" y="1033"/>
                </a:lnTo>
              </a:path>
            </a:pathLst>
          </a:custGeom>
          <a:noFill/>
          <a:ln w="190500" cap="flat">
            <a:solidFill>
              <a:srgbClr val="E352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36BCE-4224-2E3D-24CC-044E842E87D7}"/>
              </a:ext>
            </a:extLst>
          </p:cNvPr>
          <p:cNvSpPr txBox="1"/>
          <p:nvPr/>
        </p:nvSpPr>
        <p:spPr>
          <a:xfrm>
            <a:off x="101600" y="226990"/>
            <a:ext cx="499872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spc="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B00A0-A770-24E2-DB8B-59FCDDE9ED66}"/>
              </a:ext>
            </a:extLst>
          </p:cNvPr>
          <p:cNvSpPr txBox="1"/>
          <p:nvPr/>
        </p:nvSpPr>
        <p:spPr>
          <a:xfrm>
            <a:off x="4769168" y="288545"/>
            <a:ext cx="648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C8B5C6-E463-1D82-D44D-D517D0ED7810}"/>
              </a:ext>
            </a:extLst>
          </p:cNvPr>
          <p:cNvSpPr txBox="1"/>
          <p:nvPr/>
        </p:nvSpPr>
        <p:spPr>
          <a:xfrm>
            <a:off x="8559598" y="1324990"/>
            <a:ext cx="1170741" cy="13680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90%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854F370C-5DEB-222A-9B67-9E2CB9890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235" y="2225485"/>
            <a:ext cx="2702378" cy="1244887"/>
          </a:xfrm>
          <a:custGeom>
            <a:avLst/>
            <a:gdLst>
              <a:gd name="T0" fmla="*/ 0 w 4651"/>
              <a:gd name="T1" fmla="*/ 0 h 2145"/>
              <a:gd name="T2" fmla="*/ 0 w 4651"/>
              <a:gd name="T3" fmla="*/ 1710 h 2145"/>
              <a:gd name="T4" fmla="*/ 0 w 4651"/>
              <a:gd name="T5" fmla="*/ 1710 h 2145"/>
              <a:gd name="T6" fmla="*/ 434 w 4651"/>
              <a:gd name="T7" fmla="*/ 2144 h 2145"/>
              <a:gd name="T8" fmla="*/ 3360 w 4651"/>
              <a:gd name="T9" fmla="*/ 2144 h 2145"/>
              <a:gd name="T10" fmla="*/ 3360 w 4651"/>
              <a:gd name="T11" fmla="*/ 2144 h 2145"/>
              <a:gd name="T12" fmla="*/ 3794 w 4651"/>
              <a:gd name="T13" fmla="*/ 1710 h 2145"/>
              <a:gd name="T14" fmla="*/ 3794 w 4651"/>
              <a:gd name="T15" fmla="*/ 1032 h 2145"/>
              <a:gd name="T16" fmla="*/ 4650 w 4651"/>
              <a:gd name="T17" fmla="*/ 1032 h 2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51" h="2145">
                <a:moveTo>
                  <a:pt x="0" y="0"/>
                </a:moveTo>
                <a:lnTo>
                  <a:pt x="0" y="1710"/>
                </a:lnTo>
                <a:lnTo>
                  <a:pt x="0" y="1710"/>
                </a:lnTo>
                <a:cubicBezTo>
                  <a:pt x="0" y="1949"/>
                  <a:pt x="194" y="2144"/>
                  <a:pt x="434" y="2144"/>
                </a:cubicBezTo>
                <a:lnTo>
                  <a:pt x="3360" y="2144"/>
                </a:lnTo>
                <a:lnTo>
                  <a:pt x="3360" y="2144"/>
                </a:lnTo>
                <a:cubicBezTo>
                  <a:pt x="3600" y="2144"/>
                  <a:pt x="3794" y="1949"/>
                  <a:pt x="3794" y="1710"/>
                </a:cubicBezTo>
                <a:lnTo>
                  <a:pt x="3794" y="1032"/>
                </a:lnTo>
                <a:lnTo>
                  <a:pt x="4650" y="1032"/>
                </a:lnTo>
              </a:path>
            </a:pathLst>
          </a:custGeom>
          <a:noFill/>
          <a:ln w="190500" cap="flat">
            <a:solidFill>
              <a:srgbClr val="8B284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9508D18-C148-1E4A-FA41-B03183C6A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816" y="2569834"/>
            <a:ext cx="479000" cy="533082"/>
          </a:xfrm>
          <a:custGeom>
            <a:avLst/>
            <a:gdLst>
              <a:gd name="T0" fmla="*/ 274 w 275"/>
              <a:gd name="T1" fmla="*/ 152 h 306"/>
              <a:gd name="T2" fmla="*/ 274 w 275"/>
              <a:gd name="T3" fmla="*/ 152 h 306"/>
              <a:gd name="T4" fmla="*/ 0 w 275"/>
              <a:gd name="T5" fmla="*/ 305 h 306"/>
              <a:gd name="T6" fmla="*/ 56 w 275"/>
              <a:gd name="T7" fmla="*/ 152 h 306"/>
              <a:gd name="T8" fmla="*/ 0 w 275"/>
              <a:gd name="T9" fmla="*/ 0 h 306"/>
              <a:gd name="T10" fmla="*/ 0 w 275"/>
              <a:gd name="T11" fmla="*/ 0 h 306"/>
              <a:gd name="T12" fmla="*/ 274 w 275"/>
              <a:gd name="T13" fmla="*/ 152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5" h="306">
                <a:moveTo>
                  <a:pt x="274" y="152"/>
                </a:moveTo>
                <a:lnTo>
                  <a:pt x="274" y="152"/>
                </a:lnTo>
                <a:cubicBezTo>
                  <a:pt x="183" y="186"/>
                  <a:pt x="70" y="244"/>
                  <a:pt x="0" y="305"/>
                </a:cubicBezTo>
                <a:lnTo>
                  <a:pt x="56" y="152"/>
                </a:lnTo>
                <a:lnTo>
                  <a:pt x="0" y="0"/>
                </a:lnTo>
                <a:lnTo>
                  <a:pt x="0" y="0"/>
                </a:lnTo>
                <a:cubicBezTo>
                  <a:pt x="70" y="61"/>
                  <a:pt x="183" y="119"/>
                  <a:pt x="274" y="152"/>
                </a:cubicBezTo>
              </a:path>
            </a:pathLst>
          </a:custGeom>
          <a:solidFill>
            <a:srgbClr val="8B284D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DFAACF36-4075-1F4E-6F51-D3BF2C568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170" y="1659253"/>
            <a:ext cx="625005" cy="625005"/>
          </a:xfrm>
          <a:custGeom>
            <a:avLst/>
            <a:gdLst>
              <a:gd name="T0" fmla="*/ 1073 w 1074"/>
              <a:gd name="T1" fmla="*/ 536 h 1074"/>
              <a:gd name="T2" fmla="*/ 1073 w 1074"/>
              <a:gd name="T3" fmla="*/ 536 h 1074"/>
              <a:gd name="T4" fmla="*/ 536 w 1074"/>
              <a:gd name="T5" fmla="*/ 0 h 1074"/>
              <a:gd name="T6" fmla="*/ 536 w 1074"/>
              <a:gd name="T7" fmla="*/ 0 h 1074"/>
              <a:gd name="T8" fmla="*/ 0 w 1074"/>
              <a:gd name="T9" fmla="*/ 536 h 1074"/>
              <a:gd name="T10" fmla="*/ 0 w 1074"/>
              <a:gd name="T11" fmla="*/ 536 h 1074"/>
              <a:gd name="T12" fmla="*/ 536 w 1074"/>
              <a:gd name="T13" fmla="*/ 1073 h 1074"/>
              <a:gd name="T14" fmla="*/ 536 w 1074"/>
              <a:gd name="T15" fmla="*/ 1073 h 1074"/>
              <a:gd name="T16" fmla="*/ 1073 w 1074"/>
              <a:gd name="T17" fmla="*/ 536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4" h="1074">
                <a:moveTo>
                  <a:pt x="1073" y="536"/>
                </a:moveTo>
                <a:lnTo>
                  <a:pt x="1073" y="536"/>
                </a:lnTo>
                <a:cubicBezTo>
                  <a:pt x="1073" y="240"/>
                  <a:pt x="833" y="0"/>
                  <a:pt x="536" y="0"/>
                </a:cubicBezTo>
                <a:lnTo>
                  <a:pt x="536" y="0"/>
                </a:lnTo>
                <a:cubicBezTo>
                  <a:pt x="240" y="0"/>
                  <a:pt x="0" y="240"/>
                  <a:pt x="0" y="536"/>
                </a:cubicBezTo>
                <a:lnTo>
                  <a:pt x="0" y="536"/>
                </a:lnTo>
                <a:cubicBezTo>
                  <a:pt x="0" y="833"/>
                  <a:pt x="240" y="1073"/>
                  <a:pt x="536" y="1073"/>
                </a:cubicBezTo>
                <a:lnTo>
                  <a:pt x="536" y="1073"/>
                </a:lnTo>
                <a:cubicBezTo>
                  <a:pt x="833" y="1073"/>
                  <a:pt x="1073" y="833"/>
                  <a:pt x="1073" y="536"/>
                </a:cubicBezTo>
              </a:path>
            </a:pathLst>
          </a:custGeom>
          <a:solidFill>
            <a:srgbClr val="8B284D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6EE1192-724C-06DC-95FA-FBD7716A9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908" y="1689991"/>
            <a:ext cx="563529" cy="563529"/>
          </a:xfrm>
          <a:custGeom>
            <a:avLst/>
            <a:gdLst>
              <a:gd name="T0" fmla="*/ 968 w 969"/>
              <a:gd name="T1" fmla="*/ 484 h 970"/>
              <a:gd name="T2" fmla="*/ 968 w 969"/>
              <a:gd name="T3" fmla="*/ 484 h 970"/>
              <a:gd name="T4" fmla="*/ 484 w 969"/>
              <a:gd name="T5" fmla="*/ 0 h 970"/>
              <a:gd name="T6" fmla="*/ 484 w 969"/>
              <a:gd name="T7" fmla="*/ 0 h 970"/>
              <a:gd name="T8" fmla="*/ 0 w 969"/>
              <a:gd name="T9" fmla="*/ 484 h 970"/>
              <a:gd name="T10" fmla="*/ 0 w 969"/>
              <a:gd name="T11" fmla="*/ 484 h 970"/>
              <a:gd name="T12" fmla="*/ 484 w 969"/>
              <a:gd name="T13" fmla="*/ 969 h 970"/>
              <a:gd name="T14" fmla="*/ 484 w 969"/>
              <a:gd name="T15" fmla="*/ 969 h 970"/>
              <a:gd name="T16" fmla="*/ 968 w 969"/>
              <a:gd name="T17" fmla="*/ 484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9" h="970">
                <a:moveTo>
                  <a:pt x="968" y="484"/>
                </a:moveTo>
                <a:lnTo>
                  <a:pt x="968" y="484"/>
                </a:lnTo>
                <a:cubicBezTo>
                  <a:pt x="968" y="217"/>
                  <a:pt x="752" y="0"/>
                  <a:pt x="484" y="0"/>
                </a:cubicBezTo>
                <a:lnTo>
                  <a:pt x="484" y="0"/>
                </a:lnTo>
                <a:cubicBezTo>
                  <a:pt x="217" y="0"/>
                  <a:pt x="0" y="217"/>
                  <a:pt x="0" y="484"/>
                </a:cubicBezTo>
                <a:lnTo>
                  <a:pt x="0" y="484"/>
                </a:lnTo>
                <a:cubicBezTo>
                  <a:pt x="0" y="752"/>
                  <a:pt x="217" y="969"/>
                  <a:pt x="484" y="969"/>
                </a:cubicBezTo>
                <a:lnTo>
                  <a:pt x="484" y="969"/>
                </a:lnTo>
                <a:cubicBezTo>
                  <a:pt x="752" y="969"/>
                  <a:pt x="968" y="752"/>
                  <a:pt x="968" y="484"/>
                </a:cubicBezTo>
              </a:path>
            </a:pathLst>
          </a:custGeom>
          <a:noFill/>
          <a:ln w="127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6D2AEC8B-3836-C71A-C014-18D3DF4AE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575" y="1810381"/>
            <a:ext cx="265155" cy="318905"/>
          </a:xfrm>
          <a:custGeom>
            <a:avLst/>
            <a:gdLst>
              <a:gd name="connsiteX0" fmla="*/ 285698 w 568604"/>
              <a:gd name="connsiteY0" fmla="*/ 285633 h 683868"/>
              <a:gd name="connsiteX1" fmla="*/ 294531 w 568604"/>
              <a:gd name="connsiteY1" fmla="*/ 294269 h 683868"/>
              <a:gd name="connsiteX2" fmla="*/ 294531 w 568604"/>
              <a:gd name="connsiteY2" fmla="*/ 317710 h 683868"/>
              <a:gd name="connsiteX3" fmla="*/ 322292 w 568604"/>
              <a:gd name="connsiteY3" fmla="*/ 339916 h 683868"/>
              <a:gd name="connsiteX4" fmla="*/ 315983 w 568604"/>
              <a:gd name="connsiteY4" fmla="*/ 349786 h 683868"/>
              <a:gd name="connsiteX5" fmla="*/ 304626 w 568604"/>
              <a:gd name="connsiteY5" fmla="*/ 343617 h 683868"/>
              <a:gd name="connsiteX6" fmla="*/ 286960 w 568604"/>
              <a:gd name="connsiteY6" fmla="*/ 333748 h 683868"/>
              <a:gd name="connsiteX7" fmla="*/ 257937 w 568604"/>
              <a:gd name="connsiteY7" fmla="*/ 369525 h 683868"/>
              <a:gd name="connsiteX8" fmla="*/ 285698 w 568604"/>
              <a:gd name="connsiteY8" fmla="*/ 391732 h 683868"/>
              <a:gd name="connsiteX9" fmla="*/ 286960 w 568604"/>
              <a:gd name="connsiteY9" fmla="*/ 391732 h 683868"/>
              <a:gd name="connsiteX10" fmla="*/ 332387 w 568604"/>
              <a:gd name="connsiteY10" fmla="*/ 438613 h 683868"/>
              <a:gd name="connsiteX11" fmla="*/ 294531 w 568604"/>
              <a:gd name="connsiteY11" fmla="*/ 483026 h 683868"/>
              <a:gd name="connsiteX12" fmla="*/ 294531 w 568604"/>
              <a:gd name="connsiteY12" fmla="*/ 507700 h 683868"/>
              <a:gd name="connsiteX13" fmla="*/ 285698 w 568604"/>
              <a:gd name="connsiteY13" fmla="*/ 515103 h 683868"/>
              <a:gd name="connsiteX14" fmla="*/ 276865 w 568604"/>
              <a:gd name="connsiteY14" fmla="*/ 507700 h 683868"/>
              <a:gd name="connsiteX15" fmla="*/ 276865 w 568604"/>
              <a:gd name="connsiteY15" fmla="*/ 484260 h 683868"/>
              <a:gd name="connsiteX16" fmla="*/ 249104 w 568604"/>
              <a:gd name="connsiteY16" fmla="*/ 474390 h 683868"/>
              <a:gd name="connsiteX17" fmla="*/ 247842 w 568604"/>
              <a:gd name="connsiteY17" fmla="*/ 462053 h 683868"/>
              <a:gd name="connsiteX18" fmla="*/ 260461 w 568604"/>
              <a:gd name="connsiteY18" fmla="*/ 460819 h 683868"/>
              <a:gd name="connsiteX19" fmla="*/ 284436 w 568604"/>
              <a:gd name="connsiteY19" fmla="*/ 466988 h 683868"/>
              <a:gd name="connsiteX20" fmla="*/ 314721 w 568604"/>
              <a:gd name="connsiteY20" fmla="*/ 436145 h 683868"/>
              <a:gd name="connsiteX21" fmla="*/ 285698 w 568604"/>
              <a:gd name="connsiteY21" fmla="*/ 410238 h 683868"/>
              <a:gd name="connsiteX22" fmla="*/ 284436 w 568604"/>
              <a:gd name="connsiteY22" fmla="*/ 410238 h 683868"/>
              <a:gd name="connsiteX23" fmla="*/ 240271 w 568604"/>
              <a:gd name="connsiteY23" fmla="*/ 363357 h 683868"/>
              <a:gd name="connsiteX24" fmla="*/ 276865 w 568604"/>
              <a:gd name="connsiteY24" fmla="*/ 317710 h 683868"/>
              <a:gd name="connsiteX25" fmla="*/ 276865 w 568604"/>
              <a:gd name="connsiteY25" fmla="*/ 294269 h 683868"/>
              <a:gd name="connsiteX26" fmla="*/ 285698 w 568604"/>
              <a:gd name="connsiteY26" fmla="*/ 285633 h 683868"/>
              <a:gd name="connsiteX27" fmla="*/ 274895 w 568604"/>
              <a:gd name="connsiteY27" fmla="*/ 190443 h 683868"/>
              <a:gd name="connsiteX28" fmla="*/ 141934 w 568604"/>
              <a:gd name="connsiteY28" fmla="*/ 245259 h 683868"/>
              <a:gd name="connsiteX29" fmla="*/ 163059 w 568604"/>
              <a:gd name="connsiteY29" fmla="*/ 265192 h 683868"/>
              <a:gd name="connsiteX30" fmla="*/ 163059 w 568604"/>
              <a:gd name="connsiteY30" fmla="*/ 278896 h 683868"/>
              <a:gd name="connsiteX31" fmla="*/ 156846 w 568604"/>
              <a:gd name="connsiteY31" fmla="*/ 281388 h 683868"/>
              <a:gd name="connsiteX32" fmla="*/ 150633 w 568604"/>
              <a:gd name="connsiteY32" fmla="*/ 278896 h 683868"/>
              <a:gd name="connsiteX33" fmla="*/ 129508 w 568604"/>
              <a:gd name="connsiteY33" fmla="*/ 257717 h 683868"/>
              <a:gd name="connsiteX34" fmla="*/ 74833 w 568604"/>
              <a:gd name="connsiteY34" fmla="*/ 391020 h 683868"/>
              <a:gd name="connsiteX35" fmla="*/ 103413 w 568604"/>
              <a:gd name="connsiteY35" fmla="*/ 391020 h 683868"/>
              <a:gd name="connsiteX36" fmla="*/ 112112 w 568604"/>
              <a:gd name="connsiteY36" fmla="*/ 399740 h 683868"/>
              <a:gd name="connsiteX37" fmla="*/ 103413 w 568604"/>
              <a:gd name="connsiteY37" fmla="*/ 408461 h 683868"/>
              <a:gd name="connsiteX38" fmla="*/ 74833 w 568604"/>
              <a:gd name="connsiteY38" fmla="*/ 408461 h 683868"/>
              <a:gd name="connsiteX39" fmla="*/ 129508 w 568604"/>
              <a:gd name="connsiteY39" fmla="*/ 541764 h 683868"/>
              <a:gd name="connsiteX40" fmla="*/ 150633 w 568604"/>
              <a:gd name="connsiteY40" fmla="*/ 521831 h 683868"/>
              <a:gd name="connsiteX41" fmla="*/ 163059 w 568604"/>
              <a:gd name="connsiteY41" fmla="*/ 521831 h 683868"/>
              <a:gd name="connsiteX42" fmla="*/ 163059 w 568604"/>
              <a:gd name="connsiteY42" fmla="*/ 534289 h 683868"/>
              <a:gd name="connsiteX43" fmla="*/ 141934 w 568604"/>
              <a:gd name="connsiteY43" fmla="*/ 554222 h 683868"/>
              <a:gd name="connsiteX44" fmla="*/ 274895 w 568604"/>
              <a:gd name="connsiteY44" fmla="*/ 610284 h 683868"/>
              <a:gd name="connsiteX45" fmla="*/ 274895 w 568604"/>
              <a:gd name="connsiteY45" fmla="*/ 581630 h 683868"/>
              <a:gd name="connsiteX46" fmla="*/ 283593 w 568604"/>
              <a:gd name="connsiteY46" fmla="*/ 571664 h 683868"/>
              <a:gd name="connsiteX47" fmla="*/ 292291 w 568604"/>
              <a:gd name="connsiteY47" fmla="*/ 581630 h 683868"/>
              <a:gd name="connsiteX48" fmla="*/ 292291 w 568604"/>
              <a:gd name="connsiteY48" fmla="*/ 610284 h 683868"/>
              <a:gd name="connsiteX49" fmla="*/ 425251 w 568604"/>
              <a:gd name="connsiteY49" fmla="*/ 554222 h 683868"/>
              <a:gd name="connsiteX50" fmla="*/ 405369 w 568604"/>
              <a:gd name="connsiteY50" fmla="*/ 534289 h 683868"/>
              <a:gd name="connsiteX51" fmla="*/ 405369 w 568604"/>
              <a:gd name="connsiteY51" fmla="*/ 521831 h 683868"/>
              <a:gd name="connsiteX52" fmla="*/ 417795 w 568604"/>
              <a:gd name="connsiteY52" fmla="*/ 521831 h 683868"/>
              <a:gd name="connsiteX53" fmla="*/ 438920 w 568604"/>
              <a:gd name="connsiteY53" fmla="*/ 541764 h 683868"/>
              <a:gd name="connsiteX54" fmla="*/ 493595 w 568604"/>
              <a:gd name="connsiteY54" fmla="*/ 408461 h 683868"/>
              <a:gd name="connsiteX55" fmla="*/ 463772 w 568604"/>
              <a:gd name="connsiteY55" fmla="*/ 408461 h 683868"/>
              <a:gd name="connsiteX56" fmla="*/ 456317 w 568604"/>
              <a:gd name="connsiteY56" fmla="*/ 399740 h 683868"/>
              <a:gd name="connsiteX57" fmla="*/ 463772 w 568604"/>
              <a:gd name="connsiteY57" fmla="*/ 391020 h 683868"/>
              <a:gd name="connsiteX58" fmla="*/ 493595 w 568604"/>
              <a:gd name="connsiteY58" fmla="*/ 391020 h 683868"/>
              <a:gd name="connsiteX59" fmla="*/ 438920 w 568604"/>
              <a:gd name="connsiteY59" fmla="*/ 257717 h 683868"/>
              <a:gd name="connsiteX60" fmla="*/ 417795 w 568604"/>
              <a:gd name="connsiteY60" fmla="*/ 278896 h 683868"/>
              <a:gd name="connsiteX61" fmla="*/ 411582 w 568604"/>
              <a:gd name="connsiteY61" fmla="*/ 281388 h 683868"/>
              <a:gd name="connsiteX62" fmla="*/ 405369 w 568604"/>
              <a:gd name="connsiteY62" fmla="*/ 278896 h 683868"/>
              <a:gd name="connsiteX63" fmla="*/ 405369 w 568604"/>
              <a:gd name="connsiteY63" fmla="*/ 265192 h 683868"/>
              <a:gd name="connsiteX64" fmla="*/ 425251 w 568604"/>
              <a:gd name="connsiteY64" fmla="*/ 245259 h 683868"/>
              <a:gd name="connsiteX65" fmla="*/ 292291 w 568604"/>
              <a:gd name="connsiteY65" fmla="*/ 190443 h 683868"/>
              <a:gd name="connsiteX66" fmla="*/ 292291 w 568604"/>
              <a:gd name="connsiteY66" fmla="*/ 219097 h 683868"/>
              <a:gd name="connsiteX67" fmla="*/ 283593 w 568604"/>
              <a:gd name="connsiteY67" fmla="*/ 227817 h 683868"/>
              <a:gd name="connsiteX68" fmla="*/ 274895 w 568604"/>
              <a:gd name="connsiteY68" fmla="*/ 219097 h 683868"/>
              <a:gd name="connsiteX69" fmla="*/ 307203 w 568604"/>
              <a:gd name="connsiteY69" fmla="*/ 173001 h 683868"/>
              <a:gd name="connsiteX70" fmla="*/ 509749 w 568604"/>
              <a:gd name="connsiteY70" fmla="*/ 376070 h 683868"/>
              <a:gd name="connsiteX71" fmla="*/ 261226 w 568604"/>
              <a:gd name="connsiteY71" fmla="*/ 626480 h 683868"/>
              <a:gd name="connsiteX72" fmla="*/ 57436 w 568604"/>
              <a:gd name="connsiteY72" fmla="*/ 423411 h 683868"/>
              <a:gd name="connsiteX73" fmla="*/ 307203 w 568604"/>
              <a:gd name="connsiteY73" fmla="*/ 173001 h 683868"/>
              <a:gd name="connsiteX74" fmla="*/ 496509 w 568604"/>
              <a:gd name="connsiteY74" fmla="*/ 159568 h 683868"/>
              <a:gd name="connsiteX75" fmla="*/ 471649 w 568604"/>
              <a:gd name="connsiteY75" fmla="*/ 184501 h 683868"/>
              <a:gd name="connsiteX76" fmla="*/ 475378 w 568604"/>
              <a:gd name="connsiteY76" fmla="*/ 188240 h 683868"/>
              <a:gd name="connsiteX77" fmla="*/ 479107 w 568604"/>
              <a:gd name="connsiteY77" fmla="*/ 191980 h 683868"/>
              <a:gd name="connsiteX78" fmla="*/ 491537 w 568604"/>
              <a:gd name="connsiteY78" fmla="*/ 203200 h 683868"/>
              <a:gd name="connsiteX79" fmla="*/ 496509 w 568604"/>
              <a:gd name="connsiteY79" fmla="*/ 209433 h 683868"/>
              <a:gd name="connsiteX80" fmla="*/ 498995 w 568604"/>
              <a:gd name="connsiteY80" fmla="*/ 211926 h 683868"/>
              <a:gd name="connsiteX81" fmla="*/ 523856 w 568604"/>
              <a:gd name="connsiteY81" fmla="*/ 188240 h 683868"/>
              <a:gd name="connsiteX82" fmla="*/ 73883 w 568604"/>
              <a:gd name="connsiteY82" fmla="*/ 157075 h 683868"/>
              <a:gd name="connsiteX83" fmla="*/ 46537 w 568604"/>
              <a:gd name="connsiteY83" fmla="*/ 184501 h 683868"/>
              <a:gd name="connsiteX84" fmla="*/ 71397 w 568604"/>
              <a:gd name="connsiteY84" fmla="*/ 209433 h 683868"/>
              <a:gd name="connsiteX85" fmla="*/ 90042 w 568604"/>
              <a:gd name="connsiteY85" fmla="*/ 191980 h 683868"/>
              <a:gd name="connsiteX86" fmla="*/ 96257 w 568604"/>
              <a:gd name="connsiteY86" fmla="*/ 185747 h 683868"/>
              <a:gd name="connsiteX87" fmla="*/ 99987 w 568604"/>
              <a:gd name="connsiteY87" fmla="*/ 182007 h 683868"/>
              <a:gd name="connsiteX88" fmla="*/ 516397 w 568604"/>
              <a:gd name="connsiteY88" fmla="*/ 138375 h 683868"/>
              <a:gd name="connsiteX89" fmla="*/ 508939 w 568604"/>
              <a:gd name="connsiteY89" fmla="*/ 147102 h 683868"/>
              <a:gd name="connsiteX90" fmla="*/ 536286 w 568604"/>
              <a:gd name="connsiteY90" fmla="*/ 175774 h 683868"/>
              <a:gd name="connsiteX91" fmla="*/ 544987 w 568604"/>
              <a:gd name="connsiteY91" fmla="*/ 167048 h 683868"/>
              <a:gd name="connsiteX92" fmla="*/ 544987 w 568604"/>
              <a:gd name="connsiteY92" fmla="*/ 159568 h 683868"/>
              <a:gd name="connsiteX93" fmla="*/ 523856 w 568604"/>
              <a:gd name="connsiteY93" fmla="*/ 138375 h 683868"/>
              <a:gd name="connsiteX94" fmla="*/ 516397 w 568604"/>
              <a:gd name="connsiteY94" fmla="*/ 138375 h 683868"/>
              <a:gd name="connsiteX95" fmla="*/ 52752 w 568604"/>
              <a:gd name="connsiteY95" fmla="*/ 137129 h 683868"/>
              <a:gd name="connsiteX96" fmla="*/ 49023 w 568604"/>
              <a:gd name="connsiteY96" fmla="*/ 138375 h 683868"/>
              <a:gd name="connsiteX97" fmla="*/ 27891 w 568604"/>
              <a:gd name="connsiteY97" fmla="*/ 159568 h 683868"/>
              <a:gd name="connsiteX98" fmla="*/ 26648 w 568604"/>
              <a:gd name="connsiteY98" fmla="*/ 163308 h 683868"/>
              <a:gd name="connsiteX99" fmla="*/ 27891 w 568604"/>
              <a:gd name="connsiteY99" fmla="*/ 167048 h 683868"/>
              <a:gd name="connsiteX100" fmla="*/ 34107 w 568604"/>
              <a:gd name="connsiteY100" fmla="*/ 172034 h 683868"/>
              <a:gd name="connsiteX101" fmla="*/ 61453 w 568604"/>
              <a:gd name="connsiteY101" fmla="*/ 144608 h 683868"/>
              <a:gd name="connsiteX102" fmla="*/ 56481 w 568604"/>
              <a:gd name="connsiteY102" fmla="*/ 138375 h 683868"/>
              <a:gd name="connsiteX103" fmla="*/ 52752 w 568604"/>
              <a:gd name="connsiteY103" fmla="*/ 137129 h 683868"/>
              <a:gd name="connsiteX104" fmla="*/ 270280 w 568604"/>
              <a:gd name="connsiteY104" fmla="*/ 132142 h 683868"/>
              <a:gd name="connsiteX105" fmla="*/ 116146 w 568604"/>
              <a:gd name="connsiteY105" fmla="*/ 191980 h 683868"/>
              <a:gd name="connsiteX106" fmla="*/ 113660 w 568604"/>
              <a:gd name="connsiteY106" fmla="*/ 194473 h 683868"/>
              <a:gd name="connsiteX107" fmla="*/ 104959 w 568604"/>
              <a:gd name="connsiteY107" fmla="*/ 201953 h 683868"/>
              <a:gd name="connsiteX108" fmla="*/ 17947 w 568604"/>
              <a:gd name="connsiteY108" fmla="*/ 405153 h 683868"/>
              <a:gd name="connsiteX109" fmla="*/ 270280 w 568604"/>
              <a:gd name="connsiteY109" fmla="*/ 666944 h 683868"/>
              <a:gd name="connsiteX110" fmla="*/ 551202 w 568604"/>
              <a:gd name="connsiteY110" fmla="*/ 398920 h 683868"/>
              <a:gd name="connsiteX111" fmla="*/ 297626 w 568604"/>
              <a:gd name="connsiteY111" fmla="*/ 132142 h 683868"/>
              <a:gd name="connsiteX112" fmla="*/ 270280 w 568604"/>
              <a:gd name="connsiteY112" fmla="*/ 132142 h 683868"/>
              <a:gd name="connsiteX113" fmla="*/ 277738 w 568604"/>
              <a:gd name="connsiteY113" fmla="*/ 74797 h 683868"/>
              <a:gd name="connsiteX114" fmla="*/ 277738 w 568604"/>
              <a:gd name="connsiteY114" fmla="*/ 113443 h 683868"/>
              <a:gd name="connsiteX115" fmla="*/ 283953 w 568604"/>
              <a:gd name="connsiteY115" fmla="*/ 113443 h 683868"/>
              <a:gd name="connsiteX116" fmla="*/ 290168 w 568604"/>
              <a:gd name="connsiteY116" fmla="*/ 113443 h 683868"/>
              <a:gd name="connsiteX117" fmla="*/ 290168 w 568604"/>
              <a:gd name="connsiteY117" fmla="*/ 74797 h 683868"/>
              <a:gd name="connsiteX118" fmla="*/ 361020 w 568604"/>
              <a:gd name="connsiteY118" fmla="*/ 34905 h 683868"/>
              <a:gd name="connsiteX119" fmla="*/ 321244 w 568604"/>
              <a:gd name="connsiteY119" fmla="*/ 45623 h 683868"/>
              <a:gd name="connsiteX120" fmla="*/ 321244 w 568604"/>
              <a:gd name="connsiteY120" fmla="*/ 44111 h 683868"/>
              <a:gd name="connsiteX121" fmla="*/ 264065 w 568604"/>
              <a:gd name="connsiteY121" fmla="*/ 17453 h 683868"/>
              <a:gd name="connsiteX122" fmla="*/ 264065 w 568604"/>
              <a:gd name="connsiteY122" fmla="*/ 57345 h 683868"/>
              <a:gd name="connsiteX123" fmla="*/ 303841 w 568604"/>
              <a:gd name="connsiteY123" fmla="*/ 48139 h 683868"/>
              <a:gd name="connsiteX124" fmla="*/ 303841 w 568604"/>
              <a:gd name="connsiteY124" fmla="*/ 50311 h 683868"/>
              <a:gd name="connsiteX125" fmla="*/ 277738 w 568604"/>
              <a:gd name="connsiteY125" fmla="*/ 57345 h 683868"/>
              <a:gd name="connsiteX126" fmla="*/ 290168 w 568604"/>
              <a:gd name="connsiteY126" fmla="*/ 57345 h 683868"/>
              <a:gd name="connsiteX127" fmla="*/ 303841 w 568604"/>
              <a:gd name="connsiteY127" fmla="*/ 57345 h 683868"/>
              <a:gd name="connsiteX128" fmla="*/ 303841 w 568604"/>
              <a:gd name="connsiteY128" fmla="*/ 50311 h 683868"/>
              <a:gd name="connsiteX129" fmla="*/ 321244 w 568604"/>
              <a:gd name="connsiteY129" fmla="*/ 45623 h 683868"/>
              <a:gd name="connsiteX130" fmla="*/ 321244 w 568604"/>
              <a:gd name="connsiteY130" fmla="*/ 57345 h 683868"/>
              <a:gd name="connsiteX131" fmla="*/ 342375 w 568604"/>
              <a:gd name="connsiteY131" fmla="*/ 57345 h 683868"/>
              <a:gd name="connsiteX132" fmla="*/ 361020 w 568604"/>
              <a:gd name="connsiteY132" fmla="*/ 38645 h 683868"/>
              <a:gd name="connsiteX133" fmla="*/ 361020 w 568604"/>
              <a:gd name="connsiteY133" fmla="*/ 34905 h 683868"/>
              <a:gd name="connsiteX134" fmla="*/ 342375 w 568604"/>
              <a:gd name="connsiteY134" fmla="*/ 17453 h 683868"/>
              <a:gd name="connsiteX135" fmla="*/ 321244 w 568604"/>
              <a:gd name="connsiteY135" fmla="*/ 17453 h 683868"/>
              <a:gd name="connsiteX136" fmla="*/ 321244 w 568604"/>
              <a:gd name="connsiteY136" fmla="*/ 44111 h 683868"/>
              <a:gd name="connsiteX137" fmla="*/ 303841 w 568604"/>
              <a:gd name="connsiteY137" fmla="*/ 48139 h 683868"/>
              <a:gd name="connsiteX138" fmla="*/ 303841 w 568604"/>
              <a:gd name="connsiteY138" fmla="*/ 17453 h 683868"/>
              <a:gd name="connsiteX139" fmla="*/ 225531 w 568604"/>
              <a:gd name="connsiteY139" fmla="*/ 17453 h 683868"/>
              <a:gd name="connsiteX140" fmla="*/ 208129 w 568604"/>
              <a:gd name="connsiteY140" fmla="*/ 34905 h 683868"/>
              <a:gd name="connsiteX141" fmla="*/ 208129 w 568604"/>
              <a:gd name="connsiteY141" fmla="*/ 38645 h 683868"/>
              <a:gd name="connsiteX142" fmla="*/ 225531 w 568604"/>
              <a:gd name="connsiteY142" fmla="*/ 57345 h 683868"/>
              <a:gd name="connsiteX143" fmla="*/ 247906 w 568604"/>
              <a:gd name="connsiteY143" fmla="*/ 57345 h 683868"/>
              <a:gd name="connsiteX144" fmla="*/ 247906 w 568604"/>
              <a:gd name="connsiteY144" fmla="*/ 17453 h 683868"/>
              <a:gd name="connsiteX145" fmla="*/ 225531 w 568604"/>
              <a:gd name="connsiteY145" fmla="*/ 0 h 683868"/>
              <a:gd name="connsiteX146" fmla="*/ 342375 w 568604"/>
              <a:gd name="connsiteY146" fmla="*/ 0 h 683868"/>
              <a:gd name="connsiteX147" fmla="*/ 378422 w 568604"/>
              <a:gd name="connsiteY147" fmla="*/ 34905 h 683868"/>
              <a:gd name="connsiteX148" fmla="*/ 378422 w 568604"/>
              <a:gd name="connsiteY148" fmla="*/ 38645 h 683868"/>
              <a:gd name="connsiteX149" fmla="*/ 342375 w 568604"/>
              <a:gd name="connsiteY149" fmla="*/ 74797 h 683868"/>
              <a:gd name="connsiteX150" fmla="*/ 307571 w 568604"/>
              <a:gd name="connsiteY150" fmla="*/ 74797 h 683868"/>
              <a:gd name="connsiteX151" fmla="*/ 307571 w 568604"/>
              <a:gd name="connsiteY151" fmla="*/ 115936 h 683868"/>
              <a:gd name="connsiteX152" fmla="*/ 457976 w 568604"/>
              <a:gd name="connsiteY152" fmla="*/ 173281 h 683868"/>
              <a:gd name="connsiteX153" fmla="*/ 503967 w 568604"/>
              <a:gd name="connsiteY153" fmla="*/ 127156 h 683868"/>
              <a:gd name="connsiteX154" fmla="*/ 536286 w 568604"/>
              <a:gd name="connsiteY154" fmla="*/ 127156 h 683868"/>
              <a:gd name="connsiteX155" fmla="*/ 557417 w 568604"/>
              <a:gd name="connsiteY155" fmla="*/ 145855 h 683868"/>
              <a:gd name="connsiteX156" fmla="*/ 557417 w 568604"/>
              <a:gd name="connsiteY156" fmla="*/ 179514 h 683868"/>
              <a:gd name="connsiteX157" fmla="*/ 542501 w 568604"/>
              <a:gd name="connsiteY157" fmla="*/ 193227 h 683868"/>
              <a:gd name="connsiteX158" fmla="*/ 542501 w 568604"/>
              <a:gd name="connsiteY158" fmla="*/ 194473 h 683868"/>
              <a:gd name="connsiteX159" fmla="*/ 541258 w 568604"/>
              <a:gd name="connsiteY159" fmla="*/ 194473 h 683868"/>
              <a:gd name="connsiteX160" fmla="*/ 510182 w 568604"/>
              <a:gd name="connsiteY160" fmla="*/ 226886 h 683868"/>
              <a:gd name="connsiteX161" fmla="*/ 568604 w 568604"/>
              <a:gd name="connsiteY161" fmla="*/ 398920 h 683868"/>
              <a:gd name="connsiteX162" fmla="*/ 251635 w 568604"/>
              <a:gd name="connsiteY162" fmla="*/ 681904 h 683868"/>
              <a:gd name="connsiteX163" fmla="*/ 1788 w 568604"/>
              <a:gd name="connsiteY163" fmla="*/ 430086 h 683868"/>
              <a:gd name="connsiteX164" fmla="*/ 60210 w 568604"/>
              <a:gd name="connsiteY164" fmla="*/ 223146 h 683868"/>
              <a:gd name="connsiteX165" fmla="*/ 16704 w 568604"/>
              <a:gd name="connsiteY165" fmla="*/ 179514 h 683868"/>
              <a:gd name="connsiteX166" fmla="*/ 9246 w 568604"/>
              <a:gd name="connsiteY166" fmla="*/ 163308 h 683868"/>
              <a:gd name="connsiteX167" fmla="*/ 16704 w 568604"/>
              <a:gd name="connsiteY167" fmla="*/ 145855 h 683868"/>
              <a:gd name="connsiteX168" fmla="*/ 35350 w 568604"/>
              <a:gd name="connsiteY168" fmla="*/ 127156 h 683868"/>
              <a:gd name="connsiteX169" fmla="*/ 68911 w 568604"/>
              <a:gd name="connsiteY169" fmla="*/ 127156 h 683868"/>
              <a:gd name="connsiteX170" fmla="*/ 113660 w 568604"/>
              <a:gd name="connsiteY170" fmla="*/ 170788 h 683868"/>
              <a:gd name="connsiteX171" fmla="*/ 261579 w 568604"/>
              <a:gd name="connsiteY171" fmla="*/ 115936 h 683868"/>
              <a:gd name="connsiteX172" fmla="*/ 261579 w 568604"/>
              <a:gd name="connsiteY172" fmla="*/ 74797 h 683868"/>
              <a:gd name="connsiteX173" fmla="*/ 225531 w 568604"/>
              <a:gd name="connsiteY173" fmla="*/ 74797 h 683868"/>
              <a:gd name="connsiteX174" fmla="*/ 190727 w 568604"/>
              <a:gd name="connsiteY174" fmla="*/ 38645 h 683868"/>
              <a:gd name="connsiteX175" fmla="*/ 190727 w 568604"/>
              <a:gd name="connsiteY175" fmla="*/ 34905 h 683868"/>
              <a:gd name="connsiteX176" fmla="*/ 225531 w 568604"/>
              <a:gd name="connsiteY176" fmla="*/ 0 h 68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</a:cxnLst>
            <a:rect l="l" t="t" r="r" b="b"/>
            <a:pathLst>
              <a:path w="568604" h="683868">
                <a:moveTo>
                  <a:pt x="285698" y="285633"/>
                </a:moveTo>
                <a:cubicBezTo>
                  <a:pt x="290746" y="285633"/>
                  <a:pt x="294531" y="289334"/>
                  <a:pt x="294531" y="294269"/>
                </a:cubicBezTo>
                <a:lnTo>
                  <a:pt x="294531" y="317710"/>
                </a:lnTo>
                <a:cubicBezTo>
                  <a:pt x="305888" y="318943"/>
                  <a:pt x="318507" y="325112"/>
                  <a:pt x="322292" y="339916"/>
                </a:cubicBezTo>
                <a:cubicBezTo>
                  <a:pt x="323554" y="343617"/>
                  <a:pt x="321030" y="349786"/>
                  <a:pt x="315983" y="349786"/>
                </a:cubicBezTo>
                <a:cubicBezTo>
                  <a:pt x="312197" y="352253"/>
                  <a:pt x="305888" y="348552"/>
                  <a:pt x="304626" y="343617"/>
                </a:cubicBezTo>
                <a:cubicBezTo>
                  <a:pt x="302103" y="333748"/>
                  <a:pt x="288222" y="333748"/>
                  <a:pt x="286960" y="333748"/>
                </a:cubicBezTo>
                <a:cubicBezTo>
                  <a:pt x="268032" y="333748"/>
                  <a:pt x="254152" y="351020"/>
                  <a:pt x="257937" y="369525"/>
                </a:cubicBezTo>
                <a:cubicBezTo>
                  <a:pt x="261723" y="381862"/>
                  <a:pt x="273080" y="390498"/>
                  <a:pt x="285698" y="391732"/>
                </a:cubicBezTo>
                <a:lnTo>
                  <a:pt x="286960" y="391732"/>
                </a:lnTo>
                <a:cubicBezTo>
                  <a:pt x="312197" y="392966"/>
                  <a:pt x="332387" y="413939"/>
                  <a:pt x="332387" y="438613"/>
                </a:cubicBezTo>
                <a:cubicBezTo>
                  <a:pt x="332387" y="460819"/>
                  <a:pt x="315983" y="479325"/>
                  <a:pt x="294531" y="483026"/>
                </a:cubicBezTo>
                <a:lnTo>
                  <a:pt x="294531" y="507700"/>
                </a:lnTo>
                <a:cubicBezTo>
                  <a:pt x="294531" y="511401"/>
                  <a:pt x="290746" y="515103"/>
                  <a:pt x="285698" y="515103"/>
                </a:cubicBezTo>
                <a:cubicBezTo>
                  <a:pt x="280651" y="515103"/>
                  <a:pt x="276865" y="511401"/>
                  <a:pt x="276865" y="507700"/>
                </a:cubicBezTo>
                <a:lnTo>
                  <a:pt x="276865" y="484260"/>
                </a:lnTo>
                <a:cubicBezTo>
                  <a:pt x="269294" y="484260"/>
                  <a:pt x="257937" y="481792"/>
                  <a:pt x="249104" y="474390"/>
                </a:cubicBezTo>
                <a:cubicBezTo>
                  <a:pt x="244057" y="470689"/>
                  <a:pt x="244057" y="465754"/>
                  <a:pt x="247842" y="462053"/>
                </a:cubicBezTo>
                <a:cubicBezTo>
                  <a:pt x="250366" y="458352"/>
                  <a:pt x="256675" y="458352"/>
                  <a:pt x="260461" y="460819"/>
                </a:cubicBezTo>
                <a:cubicBezTo>
                  <a:pt x="268032" y="466988"/>
                  <a:pt x="279389" y="468222"/>
                  <a:pt x="284436" y="466988"/>
                </a:cubicBezTo>
                <a:cubicBezTo>
                  <a:pt x="302103" y="466988"/>
                  <a:pt x="315983" y="453417"/>
                  <a:pt x="314721" y="436145"/>
                </a:cubicBezTo>
                <a:cubicBezTo>
                  <a:pt x="313459" y="421341"/>
                  <a:pt x="299579" y="410238"/>
                  <a:pt x="285698" y="410238"/>
                </a:cubicBezTo>
                <a:lnTo>
                  <a:pt x="284436" y="410238"/>
                </a:lnTo>
                <a:cubicBezTo>
                  <a:pt x="259199" y="407770"/>
                  <a:pt x="240271" y="388031"/>
                  <a:pt x="240271" y="363357"/>
                </a:cubicBezTo>
                <a:cubicBezTo>
                  <a:pt x="240271" y="341150"/>
                  <a:pt x="255414" y="322644"/>
                  <a:pt x="276865" y="317710"/>
                </a:cubicBezTo>
                <a:lnTo>
                  <a:pt x="276865" y="294269"/>
                </a:lnTo>
                <a:cubicBezTo>
                  <a:pt x="276865" y="289334"/>
                  <a:pt x="280651" y="285633"/>
                  <a:pt x="285698" y="285633"/>
                </a:cubicBezTo>
                <a:close/>
                <a:moveTo>
                  <a:pt x="274895" y="190443"/>
                </a:moveTo>
                <a:cubicBezTo>
                  <a:pt x="223947" y="192934"/>
                  <a:pt x="177970" y="212867"/>
                  <a:pt x="141934" y="245259"/>
                </a:cubicBezTo>
                <a:lnTo>
                  <a:pt x="163059" y="265192"/>
                </a:lnTo>
                <a:cubicBezTo>
                  <a:pt x="166787" y="268929"/>
                  <a:pt x="166787" y="275158"/>
                  <a:pt x="163059" y="278896"/>
                </a:cubicBezTo>
                <a:cubicBezTo>
                  <a:pt x="160574" y="280142"/>
                  <a:pt x="159331" y="281388"/>
                  <a:pt x="156846" y="281388"/>
                </a:cubicBezTo>
                <a:cubicBezTo>
                  <a:pt x="154361" y="281388"/>
                  <a:pt x="151875" y="280142"/>
                  <a:pt x="150633" y="278896"/>
                </a:cubicBezTo>
                <a:lnTo>
                  <a:pt x="129508" y="257717"/>
                </a:lnTo>
                <a:cubicBezTo>
                  <a:pt x="97200" y="292600"/>
                  <a:pt x="77318" y="339941"/>
                  <a:pt x="74833" y="391020"/>
                </a:cubicBezTo>
                <a:lnTo>
                  <a:pt x="103413" y="391020"/>
                </a:lnTo>
                <a:cubicBezTo>
                  <a:pt x="108384" y="391020"/>
                  <a:pt x="112112" y="394757"/>
                  <a:pt x="112112" y="399740"/>
                </a:cubicBezTo>
                <a:cubicBezTo>
                  <a:pt x="112112" y="404724"/>
                  <a:pt x="108384" y="408461"/>
                  <a:pt x="103413" y="408461"/>
                </a:cubicBezTo>
                <a:lnTo>
                  <a:pt x="74833" y="408461"/>
                </a:lnTo>
                <a:cubicBezTo>
                  <a:pt x="77318" y="459540"/>
                  <a:pt x="97200" y="506881"/>
                  <a:pt x="129508" y="541764"/>
                </a:cubicBezTo>
                <a:lnTo>
                  <a:pt x="150633" y="521831"/>
                </a:lnTo>
                <a:cubicBezTo>
                  <a:pt x="153118" y="518093"/>
                  <a:pt x="159331" y="518093"/>
                  <a:pt x="163059" y="521831"/>
                </a:cubicBezTo>
                <a:cubicBezTo>
                  <a:pt x="166787" y="525568"/>
                  <a:pt x="166787" y="530551"/>
                  <a:pt x="163059" y="534289"/>
                </a:cubicBezTo>
                <a:lnTo>
                  <a:pt x="141934" y="554222"/>
                </a:lnTo>
                <a:cubicBezTo>
                  <a:pt x="177970" y="587859"/>
                  <a:pt x="223947" y="607792"/>
                  <a:pt x="274895" y="610284"/>
                </a:cubicBezTo>
                <a:lnTo>
                  <a:pt x="274895" y="581630"/>
                </a:lnTo>
                <a:cubicBezTo>
                  <a:pt x="274895" y="575401"/>
                  <a:pt x="278622" y="571664"/>
                  <a:pt x="283593" y="571664"/>
                </a:cubicBezTo>
                <a:cubicBezTo>
                  <a:pt x="288563" y="571664"/>
                  <a:pt x="292291" y="575401"/>
                  <a:pt x="292291" y="581630"/>
                </a:cubicBezTo>
                <a:lnTo>
                  <a:pt x="292291" y="610284"/>
                </a:lnTo>
                <a:cubicBezTo>
                  <a:pt x="344481" y="607792"/>
                  <a:pt x="390458" y="587859"/>
                  <a:pt x="425251" y="554222"/>
                </a:cubicBezTo>
                <a:lnTo>
                  <a:pt x="405369" y="534289"/>
                </a:lnTo>
                <a:cubicBezTo>
                  <a:pt x="401641" y="530551"/>
                  <a:pt x="401641" y="525568"/>
                  <a:pt x="405369" y="521831"/>
                </a:cubicBezTo>
                <a:cubicBezTo>
                  <a:pt x="409097" y="518093"/>
                  <a:pt x="414068" y="518093"/>
                  <a:pt x="417795" y="521831"/>
                </a:cubicBezTo>
                <a:lnTo>
                  <a:pt x="438920" y="541764"/>
                </a:lnTo>
                <a:cubicBezTo>
                  <a:pt x="469985" y="506881"/>
                  <a:pt x="491110" y="459540"/>
                  <a:pt x="493595" y="408461"/>
                </a:cubicBezTo>
                <a:lnTo>
                  <a:pt x="463772" y="408461"/>
                </a:lnTo>
                <a:cubicBezTo>
                  <a:pt x="460044" y="408461"/>
                  <a:pt x="456317" y="404724"/>
                  <a:pt x="456317" y="399740"/>
                </a:cubicBezTo>
                <a:cubicBezTo>
                  <a:pt x="456317" y="394757"/>
                  <a:pt x="460044" y="391020"/>
                  <a:pt x="463772" y="391020"/>
                </a:cubicBezTo>
                <a:lnTo>
                  <a:pt x="493595" y="391020"/>
                </a:lnTo>
                <a:cubicBezTo>
                  <a:pt x="491110" y="339941"/>
                  <a:pt x="469985" y="292600"/>
                  <a:pt x="438920" y="257717"/>
                </a:cubicBezTo>
                <a:lnTo>
                  <a:pt x="417795" y="278896"/>
                </a:lnTo>
                <a:cubicBezTo>
                  <a:pt x="416553" y="280142"/>
                  <a:pt x="414068" y="281388"/>
                  <a:pt x="411582" y="281388"/>
                </a:cubicBezTo>
                <a:cubicBezTo>
                  <a:pt x="409097" y="281388"/>
                  <a:pt x="406612" y="280142"/>
                  <a:pt x="405369" y="278896"/>
                </a:cubicBezTo>
                <a:cubicBezTo>
                  <a:pt x="401641" y="275158"/>
                  <a:pt x="401641" y="268929"/>
                  <a:pt x="405369" y="265192"/>
                </a:cubicBezTo>
                <a:lnTo>
                  <a:pt x="425251" y="245259"/>
                </a:lnTo>
                <a:cubicBezTo>
                  <a:pt x="390458" y="212867"/>
                  <a:pt x="344481" y="192934"/>
                  <a:pt x="292291" y="190443"/>
                </a:cubicBezTo>
                <a:lnTo>
                  <a:pt x="292291" y="219097"/>
                </a:lnTo>
                <a:cubicBezTo>
                  <a:pt x="292291" y="224080"/>
                  <a:pt x="288563" y="227817"/>
                  <a:pt x="283593" y="227817"/>
                </a:cubicBezTo>
                <a:cubicBezTo>
                  <a:pt x="278622" y="227817"/>
                  <a:pt x="274895" y="224080"/>
                  <a:pt x="274895" y="219097"/>
                </a:cubicBezTo>
                <a:close/>
                <a:moveTo>
                  <a:pt x="307203" y="173001"/>
                </a:moveTo>
                <a:cubicBezTo>
                  <a:pt x="412825" y="184214"/>
                  <a:pt x="498566" y="270175"/>
                  <a:pt x="509749" y="376070"/>
                </a:cubicBezTo>
                <a:cubicBezTo>
                  <a:pt x="524661" y="520585"/>
                  <a:pt x="404127" y="641429"/>
                  <a:pt x="261226" y="626480"/>
                </a:cubicBezTo>
                <a:cubicBezTo>
                  <a:pt x="154361" y="616513"/>
                  <a:pt x="68620" y="530551"/>
                  <a:pt x="57436" y="423411"/>
                </a:cubicBezTo>
                <a:cubicBezTo>
                  <a:pt x="42525" y="278896"/>
                  <a:pt x="163059" y="159297"/>
                  <a:pt x="307203" y="173001"/>
                </a:cubicBezTo>
                <a:close/>
                <a:moveTo>
                  <a:pt x="496509" y="159568"/>
                </a:moveTo>
                <a:lnTo>
                  <a:pt x="471649" y="184501"/>
                </a:lnTo>
                <a:cubicBezTo>
                  <a:pt x="472892" y="185747"/>
                  <a:pt x="474135" y="185747"/>
                  <a:pt x="475378" y="188240"/>
                </a:cubicBezTo>
                <a:cubicBezTo>
                  <a:pt x="476621" y="188240"/>
                  <a:pt x="477864" y="189487"/>
                  <a:pt x="479107" y="191980"/>
                </a:cubicBezTo>
                <a:cubicBezTo>
                  <a:pt x="482836" y="195720"/>
                  <a:pt x="487808" y="199460"/>
                  <a:pt x="491537" y="203200"/>
                </a:cubicBezTo>
                <a:cubicBezTo>
                  <a:pt x="492780" y="205693"/>
                  <a:pt x="494023" y="208186"/>
                  <a:pt x="496509" y="209433"/>
                </a:cubicBezTo>
                <a:cubicBezTo>
                  <a:pt x="497752" y="209433"/>
                  <a:pt x="497752" y="210680"/>
                  <a:pt x="498995" y="211926"/>
                </a:cubicBezTo>
                <a:lnTo>
                  <a:pt x="523856" y="188240"/>
                </a:lnTo>
                <a:close/>
                <a:moveTo>
                  <a:pt x="73883" y="157075"/>
                </a:moveTo>
                <a:lnTo>
                  <a:pt x="46537" y="184501"/>
                </a:lnTo>
                <a:lnTo>
                  <a:pt x="71397" y="209433"/>
                </a:lnTo>
                <a:cubicBezTo>
                  <a:pt x="77612" y="203200"/>
                  <a:pt x="83827" y="196967"/>
                  <a:pt x="90042" y="191980"/>
                </a:cubicBezTo>
                <a:cubicBezTo>
                  <a:pt x="92528" y="189487"/>
                  <a:pt x="93771" y="188240"/>
                  <a:pt x="96257" y="185747"/>
                </a:cubicBezTo>
                <a:cubicBezTo>
                  <a:pt x="97501" y="184501"/>
                  <a:pt x="98744" y="183254"/>
                  <a:pt x="99987" y="182007"/>
                </a:cubicBezTo>
                <a:close/>
                <a:moveTo>
                  <a:pt x="516397" y="138375"/>
                </a:moveTo>
                <a:lnTo>
                  <a:pt x="508939" y="147102"/>
                </a:lnTo>
                <a:lnTo>
                  <a:pt x="536286" y="175774"/>
                </a:lnTo>
                <a:lnTo>
                  <a:pt x="544987" y="167048"/>
                </a:lnTo>
                <a:cubicBezTo>
                  <a:pt x="547473" y="164555"/>
                  <a:pt x="547473" y="162061"/>
                  <a:pt x="544987" y="159568"/>
                </a:cubicBezTo>
                <a:lnTo>
                  <a:pt x="523856" y="138375"/>
                </a:lnTo>
                <a:cubicBezTo>
                  <a:pt x="522613" y="137129"/>
                  <a:pt x="518883" y="137129"/>
                  <a:pt x="516397" y="138375"/>
                </a:cubicBezTo>
                <a:close/>
                <a:moveTo>
                  <a:pt x="52752" y="137129"/>
                </a:moveTo>
                <a:cubicBezTo>
                  <a:pt x="51509" y="137129"/>
                  <a:pt x="49023" y="138375"/>
                  <a:pt x="49023" y="138375"/>
                </a:cubicBezTo>
                <a:lnTo>
                  <a:pt x="27891" y="159568"/>
                </a:lnTo>
                <a:cubicBezTo>
                  <a:pt x="27891" y="159568"/>
                  <a:pt x="26648" y="162061"/>
                  <a:pt x="26648" y="163308"/>
                </a:cubicBezTo>
                <a:cubicBezTo>
                  <a:pt x="26648" y="164555"/>
                  <a:pt x="27891" y="165801"/>
                  <a:pt x="27891" y="167048"/>
                </a:cubicBezTo>
                <a:lnTo>
                  <a:pt x="34107" y="172034"/>
                </a:lnTo>
                <a:lnTo>
                  <a:pt x="61453" y="144608"/>
                </a:lnTo>
                <a:lnTo>
                  <a:pt x="56481" y="138375"/>
                </a:lnTo>
                <a:cubicBezTo>
                  <a:pt x="55238" y="138375"/>
                  <a:pt x="53995" y="137129"/>
                  <a:pt x="52752" y="137129"/>
                </a:cubicBezTo>
                <a:close/>
                <a:moveTo>
                  <a:pt x="270280" y="132142"/>
                </a:moveTo>
                <a:cubicBezTo>
                  <a:pt x="211858" y="134635"/>
                  <a:pt x="158408" y="157075"/>
                  <a:pt x="116146" y="191980"/>
                </a:cubicBezTo>
                <a:cubicBezTo>
                  <a:pt x="114903" y="193227"/>
                  <a:pt x="113660" y="194473"/>
                  <a:pt x="113660" y="194473"/>
                </a:cubicBezTo>
                <a:cubicBezTo>
                  <a:pt x="111174" y="195720"/>
                  <a:pt x="107445" y="199460"/>
                  <a:pt x="104959" y="201953"/>
                </a:cubicBezTo>
                <a:cubicBezTo>
                  <a:pt x="49023" y="251818"/>
                  <a:pt x="15461" y="325369"/>
                  <a:pt x="17947" y="405153"/>
                </a:cubicBezTo>
                <a:cubicBezTo>
                  <a:pt x="20433" y="543528"/>
                  <a:pt x="132305" y="659464"/>
                  <a:pt x="270280" y="666944"/>
                </a:cubicBezTo>
                <a:cubicBezTo>
                  <a:pt x="423171" y="674424"/>
                  <a:pt x="551202" y="551008"/>
                  <a:pt x="551202" y="398920"/>
                </a:cubicBezTo>
                <a:cubicBezTo>
                  <a:pt x="551202" y="256805"/>
                  <a:pt x="439330" y="139622"/>
                  <a:pt x="297626" y="132142"/>
                </a:cubicBezTo>
                <a:cubicBezTo>
                  <a:pt x="288925" y="130895"/>
                  <a:pt x="280224" y="130895"/>
                  <a:pt x="270280" y="132142"/>
                </a:cubicBezTo>
                <a:close/>
                <a:moveTo>
                  <a:pt x="277738" y="74797"/>
                </a:moveTo>
                <a:lnTo>
                  <a:pt x="277738" y="113443"/>
                </a:lnTo>
                <a:cubicBezTo>
                  <a:pt x="280224" y="113443"/>
                  <a:pt x="282710" y="113443"/>
                  <a:pt x="283953" y="113443"/>
                </a:cubicBezTo>
                <a:cubicBezTo>
                  <a:pt x="286439" y="113443"/>
                  <a:pt x="288925" y="113443"/>
                  <a:pt x="290168" y="113443"/>
                </a:cubicBezTo>
                <a:lnTo>
                  <a:pt x="290168" y="74797"/>
                </a:lnTo>
                <a:close/>
                <a:moveTo>
                  <a:pt x="361020" y="34905"/>
                </a:moveTo>
                <a:lnTo>
                  <a:pt x="321244" y="45623"/>
                </a:lnTo>
                <a:lnTo>
                  <a:pt x="321244" y="44111"/>
                </a:lnTo>
                <a:close/>
                <a:moveTo>
                  <a:pt x="264065" y="17453"/>
                </a:moveTo>
                <a:lnTo>
                  <a:pt x="264065" y="57345"/>
                </a:lnTo>
                <a:lnTo>
                  <a:pt x="303841" y="48139"/>
                </a:lnTo>
                <a:lnTo>
                  <a:pt x="303841" y="50311"/>
                </a:lnTo>
                <a:lnTo>
                  <a:pt x="277738" y="57345"/>
                </a:lnTo>
                <a:lnTo>
                  <a:pt x="290168" y="57345"/>
                </a:lnTo>
                <a:lnTo>
                  <a:pt x="303841" y="57345"/>
                </a:lnTo>
                <a:lnTo>
                  <a:pt x="303841" y="50311"/>
                </a:lnTo>
                <a:lnTo>
                  <a:pt x="321244" y="45623"/>
                </a:lnTo>
                <a:lnTo>
                  <a:pt x="321244" y="57345"/>
                </a:lnTo>
                <a:lnTo>
                  <a:pt x="342375" y="57345"/>
                </a:lnTo>
                <a:cubicBezTo>
                  <a:pt x="353562" y="57345"/>
                  <a:pt x="361020" y="48618"/>
                  <a:pt x="361020" y="38645"/>
                </a:cubicBezTo>
                <a:lnTo>
                  <a:pt x="361020" y="34905"/>
                </a:lnTo>
                <a:cubicBezTo>
                  <a:pt x="361020" y="24932"/>
                  <a:pt x="353562" y="17453"/>
                  <a:pt x="342375" y="17453"/>
                </a:cubicBezTo>
                <a:lnTo>
                  <a:pt x="321244" y="17453"/>
                </a:lnTo>
                <a:lnTo>
                  <a:pt x="321244" y="44111"/>
                </a:lnTo>
                <a:lnTo>
                  <a:pt x="303841" y="48139"/>
                </a:lnTo>
                <a:lnTo>
                  <a:pt x="303841" y="17453"/>
                </a:lnTo>
                <a:close/>
                <a:moveTo>
                  <a:pt x="225531" y="17453"/>
                </a:moveTo>
                <a:cubicBezTo>
                  <a:pt x="215587" y="17453"/>
                  <a:pt x="208129" y="24932"/>
                  <a:pt x="208129" y="34905"/>
                </a:cubicBezTo>
                <a:lnTo>
                  <a:pt x="208129" y="38645"/>
                </a:lnTo>
                <a:cubicBezTo>
                  <a:pt x="208129" y="48618"/>
                  <a:pt x="215587" y="57345"/>
                  <a:pt x="225531" y="57345"/>
                </a:cubicBezTo>
                <a:lnTo>
                  <a:pt x="247906" y="57345"/>
                </a:lnTo>
                <a:lnTo>
                  <a:pt x="247906" y="17453"/>
                </a:lnTo>
                <a:close/>
                <a:moveTo>
                  <a:pt x="225531" y="0"/>
                </a:moveTo>
                <a:lnTo>
                  <a:pt x="342375" y="0"/>
                </a:lnTo>
                <a:cubicBezTo>
                  <a:pt x="362263" y="0"/>
                  <a:pt x="378422" y="14959"/>
                  <a:pt x="378422" y="34905"/>
                </a:cubicBezTo>
                <a:lnTo>
                  <a:pt x="378422" y="38645"/>
                </a:lnTo>
                <a:cubicBezTo>
                  <a:pt x="378422" y="58591"/>
                  <a:pt x="362263" y="74797"/>
                  <a:pt x="342375" y="74797"/>
                </a:cubicBezTo>
                <a:lnTo>
                  <a:pt x="307571" y="74797"/>
                </a:lnTo>
                <a:lnTo>
                  <a:pt x="307571" y="115936"/>
                </a:lnTo>
                <a:cubicBezTo>
                  <a:pt x="363506" y="119676"/>
                  <a:pt x="415713" y="140868"/>
                  <a:pt x="457976" y="173281"/>
                </a:cubicBezTo>
                <a:lnTo>
                  <a:pt x="503967" y="127156"/>
                </a:lnTo>
                <a:cubicBezTo>
                  <a:pt x="512668" y="117183"/>
                  <a:pt x="527585" y="117183"/>
                  <a:pt x="536286" y="127156"/>
                </a:cubicBezTo>
                <a:lnTo>
                  <a:pt x="557417" y="145855"/>
                </a:lnTo>
                <a:cubicBezTo>
                  <a:pt x="566118" y="155828"/>
                  <a:pt x="566118" y="170788"/>
                  <a:pt x="557417" y="179514"/>
                </a:cubicBezTo>
                <a:lnTo>
                  <a:pt x="542501" y="193227"/>
                </a:lnTo>
                <a:cubicBezTo>
                  <a:pt x="542501" y="194473"/>
                  <a:pt x="542501" y="194473"/>
                  <a:pt x="542501" y="194473"/>
                </a:cubicBezTo>
                <a:cubicBezTo>
                  <a:pt x="542501" y="194473"/>
                  <a:pt x="542501" y="194473"/>
                  <a:pt x="541258" y="194473"/>
                </a:cubicBezTo>
                <a:lnTo>
                  <a:pt x="510182" y="226886"/>
                </a:lnTo>
                <a:cubicBezTo>
                  <a:pt x="547473" y="274258"/>
                  <a:pt x="568604" y="334095"/>
                  <a:pt x="568604" y="398920"/>
                </a:cubicBezTo>
                <a:cubicBezTo>
                  <a:pt x="568604" y="567214"/>
                  <a:pt x="423171" y="701850"/>
                  <a:pt x="251635" y="681904"/>
                </a:cubicBezTo>
                <a:cubicBezTo>
                  <a:pt x="119875" y="668191"/>
                  <a:pt x="14218" y="560981"/>
                  <a:pt x="1788" y="430086"/>
                </a:cubicBezTo>
                <a:cubicBezTo>
                  <a:pt x="-6913" y="351548"/>
                  <a:pt x="16704" y="279244"/>
                  <a:pt x="60210" y="223146"/>
                </a:cubicBezTo>
                <a:lnTo>
                  <a:pt x="16704" y="179514"/>
                </a:lnTo>
                <a:cubicBezTo>
                  <a:pt x="11732" y="175774"/>
                  <a:pt x="9246" y="169541"/>
                  <a:pt x="9246" y="163308"/>
                </a:cubicBezTo>
                <a:cubicBezTo>
                  <a:pt x="9246" y="157075"/>
                  <a:pt x="11732" y="150841"/>
                  <a:pt x="16704" y="145855"/>
                </a:cubicBezTo>
                <a:lnTo>
                  <a:pt x="35350" y="127156"/>
                </a:lnTo>
                <a:cubicBezTo>
                  <a:pt x="45294" y="117183"/>
                  <a:pt x="60210" y="117183"/>
                  <a:pt x="68911" y="127156"/>
                </a:cubicBezTo>
                <a:lnTo>
                  <a:pt x="113660" y="170788"/>
                </a:lnTo>
                <a:cubicBezTo>
                  <a:pt x="155922" y="139622"/>
                  <a:pt x="205643" y="118429"/>
                  <a:pt x="261579" y="115936"/>
                </a:cubicBezTo>
                <a:lnTo>
                  <a:pt x="261579" y="74797"/>
                </a:lnTo>
                <a:lnTo>
                  <a:pt x="225531" y="74797"/>
                </a:lnTo>
                <a:cubicBezTo>
                  <a:pt x="205643" y="74797"/>
                  <a:pt x="190727" y="58591"/>
                  <a:pt x="190727" y="38645"/>
                </a:cubicBezTo>
                <a:lnTo>
                  <a:pt x="190727" y="34905"/>
                </a:lnTo>
                <a:cubicBezTo>
                  <a:pt x="190727" y="14959"/>
                  <a:pt x="205643" y="0"/>
                  <a:pt x="2255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818751D6-49ED-4762-EFAE-D3633E45D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147" y="2225485"/>
            <a:ext cx="2702378" cy="1244887"/>
          </a:xfrm>
          <a:custGeom>
            <a:avLst/>
            <a:gdLst>
              <a:gd name="T0" fmla="*/ 0 w 4651"/>
              <a:gd name="T1" fmla="*/ 0 h 2145"/>
              <a:gd name="T2" fmla="*/ 0 w 4651"/>
              <a:gd name="T3" fmla="*/ 1710 h 2145"/>
              <a:gd name="T4" fmla="*/ 0 w 4651"/>
              <a:gd name="T5" fmla="*/ 1710 h 2145"/>
              <a:gd name="T6" fmla="*/ 434 w 4651"/>
              <a:gd name="T7" fmla="*/ 2144 h 2145"/>
              <a:gd name="T8" fmla="*/ 3360 w 4651"/>
              <a:gd name="T9" fmla="*/ 2144 h 2145"/>
              <a:gd name="T10" fmla="*/ 3360 w 4651"/>
              <a:gd name="T11" fmla="*/ 2144 h 2145"/>
              <a:gd name="T12" fmla="*/ 3793 w 4651"/>
              <a:gd name="T13" fmla="*/ 1710 h 2145"/>
              <a:gd name="T14" fmla="*/ 3793 w 4651"/>
              <a:gd name="T15" fmla="*/ 1032 h 2145"/>
              <a:gd name="T16" fmla="*/ 4650 w 4651"/>
              <a:gd name="T17" fmla="*/ 1032 h 2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51" h="2145">
                <a:moveTo>
                  <a:pt x="0" y="0"/>
                </a:moveTo>
                <a:lnTo>
                  <a:pt x="0" y="1710"/>
                </a:lnTo>
                <a:lnTo>
                  <a:pt x="0" y="1710"/>
                </a:lnTo>
                <a:cubicBezTo>
                  <a:pt x="0" y="1949"/>
                  <a:pt x="194" y="2144"/>
                  <a:pt x="434" y="2144"/>
                </a:cubicBezTo>
                <a:lnTo>
                  <a:pt x="3360" y="2144"/>
                </a:lnTo>
                <a:lnTo>
                  <a:pt x="3360" y="2144"/>
                </a:lnTo>
                <a:cubicBezTo>
                  <a:pt x="3599" y="2144"/>
                  <a:pt x="3793" y="1949"/>
                  <a:pt x="3793" y="1710"/>
                </a:cubicBezTo>
                <a:lnTo>
                  <a:pt x="3793" y="1032"/>
                </a:lnTo>
                <a:lnTo>
                  <a:pt x="4650" y="1032"/>
                </a:lnTo>
              </a:path>
            </a:pathLst>
          </a:custGeom>
          <a:noFill/>
          <a:ln w="190500" cap="flat">
            <a:solidFill>
              <a:srgbClr val="FE9B3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EEA39E04-9832-CEEE-573D-C07475C66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681" y="2547835"/>
            <a:ext cx="526899" cy="577080"/>
          </a:xfrm>
          <a:custGeom>
            <a:avLst/>
            <a:gdLst>
              <a:gd name="T0" fmla="*/ 275 w 276"/>
              <a:gd name="T1" fmla="*/ 152 h 306"/>
              <a:gd name="T2" fmla="*/ 275 w 276"/>
              <a:gd name="T3" fmla="*/ 152 h 306"/>
              <a:gd name="T4" fmla="*/ 0 w 276"/>
              <a:gd name="T5" fmla="*/ 305 h 306"/>
              <a:gd name="T6" fmla="*/ 55 w 276"/>
              <a:gd name="T7" fmla="*/ 152 h 306"/>
              <a:gd name="T8" fmla="*/ 0 w 276"/>
              <a:gd name="T9" fmla="*/ 0 h 306"/>
              <a:gd name="T10" fmla="*/ 0 w 276"/>
              <a:gd name="T11" fmla="*/ 0 h 306"/>
              <a:gd name="T12" fmla="*/ 275 w 276"/>
              <a:gd name="T13" fmla="*/ 152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6" h="306">
                <a:moveTo>
                  <a:pt x="275" y="152"/>
                </a:moveTo>
                <a:lnTo>
                  <a:pt x="275" y="152"/>
                </a:lnTo>
                <a:cubicBezTo>
                  <a:pt x="183" y="186"/>
                  <a:pt x="71" y="244"/>
                  <a:pt x="0" y="305"/>
                </a:cubicBezTo>
                <a:lnTo>
                  <a:pt x="55" y="152"/>
                </a:lnTo>
                <a:lnTo>
                  <a:pt x="0" y="0"/>
                </a:lnTo>
                <a:lnTo>
                  <a:pt x="0" y="0"/>
                </a:lnTo>
                <a:cubicBezTo>
                  <a:pt x="71" y="61"/>
                  <a:pt x="183" y="119"/>
                  <a:pt x="275" y="152"/>
                </a:cubicBezTo>
              </a:path>
            </a:pathLst>
          </a:custGeom>
          <a:solidFill>
            <a:srgbClr val="FE9B3D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45162F17-885B-36F3-7D62-952D9C658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205" y="1659253"/>
            <a:ext cx="625005" cy="625005"/>
          </a:xfrm>
          <a:custGeom>
            <a:avLst/>
            <a:gdLst>
              <a:gd name="T0" fmla="*/ 1073 w 1074"/>
              <a:gd name="T1" fmla="*/ 536 h 1074"/>
              <a:gd name="T2" fmla="*/ 1073 w 1074"/>
              <a:gd name="T3" fmla="*/ 536 h 1074"/>
              <a:gd name="T4" fmla="*/ 537 w 1074"/>
              <a:gd name="T5" fmla="*/ 0 h 1074"/>
              <a:gd name="T6" fmla="*/ 537 w 1074"/>
              <a:gd name="T7" fmla="*/ 0 h 1074"/>
              <a:gd name="T8" fmla="*/ 0 w 1074"/>
              <a:gd name="T9" fmla="*/ 536 h 1074"/>
              <a:gd name="T10" fmla="*/ 0 w 1074"/>
              <a:gd name="T11" fmla="*/ 536 h 1074"/>
              <a:gd name="T12" fmla="*/ 537 w 1074"/>
              <a:gd name="T13" fmla="*/ 1073 h 1074"/>
              <a:gd name="T14" fmla="*/ 537 w 1074"/>
              <a:gd name="T15" fmla="*/ 1073 h 1074"/>
              <a:gd name="T16" fmla="*/ 1073 w 1074"/>
              <a:gd name="T17" fmla="*/ 536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4" h="1074">
                <a:moveTo>
                  <a:pt x="1073" y="536"/>
                </a:moveTo>
                <a:lnTo>
                  <a:pt x="1073" y="536"/>
                </a:lnTo>
                <a:cubicBezTo>
                  <a:pt x="1073" y="240"/>
                  <a:pt x="834" y="0"/>
                  <a:pt x="537" y="0"/>
                </a:cubicBezTo>
                <a:lnTo>
                  <a:pt x="537" y="0"/>
                </a:lnTo>
                <a:cubicBezTo>
                  <a:pt x="240" y="0"/>
                  <a:pt x="0" y="240"/>
                  <a:pt x="0" y="536"/>
                </a:cubicBezTo>
                <a:lnTo>
                  <a:pt x="0" y="536"/>
                </a:lnTo>
                <a:cubicBezTo>
                  <a:pt x="0" y="833"/>
                  <a:pt x="240" y="1073"/>
                  <a:pt x="537" y="1073"/>
                </a:cubicBezTo>
                <a:lnTo>
                  <a:pt x="537" y="1073"/>
                </a:lnTo>
                <a:cubicBezTo>
                  <a:pt x="834" y="1073"/>
                  <a:pt x="1073" y="833"/>
                  <a:pt x="1073" y="536"/>
                </a:cubicBezTo>
              </a:path>
            </a:pathLst>
          </a:custGeom>
          <a:solidFill>
            <a:srgbClr val="FE9B3D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509CBE8-0AF2-E995-A545-99E685688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944" y="1689991"/>
            <a:ext cx="563529" cy="563529"/>
          </a:xfrm>
          <a:custGeom>
            <a:avLst/>
            <a:gdLst>
              <a:gd name="T0" fmla="*/ 968 w 969"/>
              <a:gd name="T1" fmla="*/ 484 h 970"/>
              <a:gd name="T2" fmla="*/ 968 w 969"/>
              <a:gd name="T3" fmla="*/ 484 h 970"/>
              <a:gd name="T4" fmla="*/ 484 w 969"/>
              <a:gd name="T5" fmla="*/ 0 h 970"/>
              <a:gd name="T6" fmla="*/ 484 w 969"/>
              <a:gd name="T7" fmla="*/ 0 h 970"/>
              <a:gd name="T8" fmla="*/ 0 w 969"/>
              <a:gd name="T9" fmla="*/ 484 h 970"/>
              <a:gd name="T10" fmla="*/ 0 w 969"/>
              <a:gd name="T11" fmla="*/ 484 h 970"/>
              <a:gd name="T12" fmla="*/ 484 w 969"/>
              <a:gd name="T13" fmla="*/ 969 h 970"/>
              <a:gd name="T14" fmla="*/ 484 w 969"/>
              <a:gd name="T15" fmla="*/ 969 h 970"/>
              <a:gd name="T16" fmla="*/ 968 w 969"/>
              <a:gd name="T17" fmla="*/ 484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9" h="970">
                <a:moveTo>
                  <a:pt x="968" y="484"/>
                </a:moveTo>
                <a:lnTo>
                  <a:pt x="968" y="484"/>
                </a:lnTo>
                <a:cubicBezTo>
                  <a:pt x="968" y="217"/>
                  <a:pt x="751" y="0"/>
                  <a:pt x="484" y="0"/>
                </a:cubicBezTo>
                <a:lnTo>
                  <a:pt x="484" y="0"/>
                </a:lnTo>
                <a:cubicBezTo>
                  <a:pt x="217" y="0"/>
                  <a:pt x="0" y="217"/>
                  <a:pt x="0" y="484"/>
                </a:cubicBezTo>
                <a:lnTo>
                  <a:pt x="0" y="484"/>
                </a:lnTo>
                <a:cubicBezTo>
                  <a:pt x="0" y="752"/>
                  <a:pt x="217" y="969"/>
                  <a:pt x="484" y="969"/>
                </a:cubicBezTo>
                <a:lnTo>
                  <a:pt x="484" y="969"/>
                </a:lnTo>
                <a:cubicBezTo>
                  <a:pt x="751" y="969"/>
                  <a:pt x="968" y="752"/>
                  <a:pt x="968" y="484"/>
                </a:cubicBezTo>
              </a:path>
            </a:pathLst>
          </a:custGeom>
          <a:noFill/>
          <a:ln w="127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0C152B6E-7D9A-E189-7277-B093B437B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264" y="1823189"/>
            <a:ext cx="283062" cy="291430"/>
          </a:xfrm>
          <a:custGeom>
            <a:avLst/>
            <a:gdLst>
              <a:gd name="connsiteX0" fmla="*/ 430511 w 607005"/>
              <a:gd name="connsiteY0" fmla="*/ 520369 h 624950"/>
              <a:gd name="connsiteX1" fmla="*/ 432983 w 607005"/>
              <a:gd name="connsiteY1" fmla="*/ 576689 h 624950"/>
              <a:gd name="connsiteX2" fmla="*/ 463880 w 607005"/>
              <a:gd name="connsiteY2" fmla="*/ 529130 h 624950"/>
              <a:gd name="connsiteX3" fmla="*/ 245197 w 607005"/>
              <a:gd name="connsiteY3" fmla="*/ 510842 h 624950"/>
              <a:gd name="connsiteX4" fmla="*/ 286335 w 607005"/>
              <a:gd name="connsiteY4" fmla="*/ 510842 h 624950"/>
              <a:gd name="connsiteX5" fmla="*/ 295333 w 607005"/>
              <a:gd name="connsiteY5" fmla="*/ 521828 h 624950"/>
              <a:gd name="connsiteX6" fmla="*/ 286335 w 607005"/>
              <a:gd name="connsiteY6" fmla="*/ 531441 h 624950"/>
              <a:gd name="connsiteX7" fmla="*/ 245197 w 607005"/>
              <a:gd name="connsiteY7" fmla="*/ 531441 h 624950"/>
              <a:gd name="connsiteX8" fmla="*/ 236198 w 607005"/>
              <a:gd name="connsiteY8" fmla="*/ 521828 h 624950"/>
              <a:gd name="connsiteX9" fmla="*/ 245197 w 607005"/>
              <a:gd name="connsiteY9" fmla="*/ 510842 h 624950"/>
              <a:gd name="connsiteX10" fmla="*/ 91078 w 607005"/>
              <a:gd name="connsiteY10" fmla="*/ 510842 h 624950"/>
              <a:gd name="connsiteX11" fmla="*/ 186583 w 607005"/>
              <a:gd name="connsiteY11" fmla="*/ 510842 h 624950"/>
              <a:gd name="connsiteX12" fmla="*/ 196506 w 607005"/>
              <a:gd name="connsiteY12" fmla="*/ 521828 h 624950"/>
              <a:gd name="connsiteX13" fmla="*/ 186583 w 607005"/>
              <a:gd name="connsiteY13" fmla="*/ 531441 h 624950"/>
              <a:gd name="connsiteX14" fmla="*/ 91078 w 607005"/>
              <a:gd name="connsiteY14" fmla="*/ 531441 h 624950"/>
              <a:gd name="connsiteX15" fmla="*/ 82396 w 607005"/>
              <a:gd name="connsiteY15" fmla="*/ 521828 h 624950"/>
              <a:gd name="connsiteX16" fmla="*/ 91078 w 607005"/>
              <a:gd name="connsiteY16" fmla="*/ 510842 h 624950"/>
              <a:gd name="connsiteX17" fmla="*/ 184364 w 607005"/>
              <a:gd name="connsiteY17" fmla="*/ 455912 h 624950"/>
              <a:gd name="connsiteX18" fmla="*/ 281310 w 607005"/>
              <a:gd name="connsiteY18" fmla="*/ 455912 h 624950"/>
              <a:gd name="connsiteX19" fmla="*/ 289900 w 607005"/>
              <a:gd name="connsiteY19" fmla="*/ 463603 h 624950"/>
              <a:gd name="connsiteX20" fmla="*/ 281310 w 607005"/>
              <a:gd name="connsiteY20" fmla="*/ 471295 h 624950"/>
              <a:gd name="connsiteX21" fmla="*/ 184364 w 607005"/>
              <a:gd name="connsiteY21" fmla="*/ 471295 h 624950"/>
              <a:gd name="connsiteX22" fmla="*/ 175774 w 607005"/>
              <a:gd name="connsiteY22" fmla="*/ 463603 h 624950"/>
              <a:gd name="connsiteX23" fmla="*/ 184364 w 607005"/>
              <a:gd name="connsiteY23" fmla="*/ 455912 h 624950"/>
              <a:gd name="connsiteX24" fmla="*/ 92820 w 607005"/>
              <a:gd name="connsiteY24" fmla="*/ 415826 h 624950"/>
              <a:gd name="connsiteX25" fmla="*/ 103918 w 607005"/>
              <a:gd name="connsiteY25" fmla="*/ 415826 h 624950"/>
              <a:gd name="connsiteX26" fmla="*/ 117482 w 607005"/>
              <a:gd name="connsiteY26" fmla="*/ 428682 h 624950"/>
              <a:gd name="connsiteX27" fmla="*/ 131047 w 607005"/>
              <a:gd name="connsiteY27" fmla="*/ 415826 h 624950"/>
              <a:gd name="connsiteX28" fmla="*/ 143378 w 607005"/>
              <a:gd name="connsiteY28" fmla="*/ 415826 h 624950"/>
              <a:gd name="connsiteX29" fmla="*/ 143378 w 607005"/>
              <a:gd name="connsiteY29" fmla="*/ 428682 h 624950"/>
              <a:gd name="connsiteX30" fmla="*/ 129814 w 607005"/>
              <a:gd name="connsiteY30" fmla="*/ 442824 h 624950"/>
              <a:gd name="connsiteX31" fmla="*/ 143378 w 607005"/>
              <a:gd name="connsiteY31" fmla="*/ 455680 h 624950"/>
              <a:gd name="connsiteX32" fmla="*/ 143378 w 607005"/>
              <a:gd name="connsiteY32" fmla="*/ 469822 h 624950"/>
              <a:gd name="connsiteX33" fmla="*/ 137213 w 607005"/>
              <a:gd name="connsiteY33" fmla="*/ 471108 h 624950"/>
              <a:gd name="connsiteX34" fmla="*/ 131047 w 607005"/>
              <a:gd name="connsiteY34" fmla="*/ 469822 h 624950"/>
              <a:gd name="connsiteX35" fmla="*/ 117482 w 607005"/>
              <a:gd name="connsiteY35" fmla="*/ 455680 h 624950"/>
              <a:gd name="connsiteX36" fmla="*/ 103918 w 607005"/>
              <a:gd name="connsiteY36" fmla="*/ 469822 h 624950"/>
              <a:gd name="connsiteX37" fmla="*/ 97752 w 607005"/>
              <a:gd name="connsiteY37" fmla="*/ 471108 h 624950"/>
              <a:gd name="connsiteX38" fmla="*/ 92820 w 607005"/>
              <a:gd name="connsiteY38" fmla="*/ 469822 h 624950"/>
              <a:gd name="connsiteX39" fmla="*/ 92820 w 607005"/>
              <a:gd name="connsiteY39" fmla="*/ 455680 h 624950"/>
              <a:gd name="connsiteX40" fmla="*/ 105151 w 607005"/>
              <a:gd name="connsiteY40" fmla="*/ 442824 h 624950"/>
              <a:gd name="connsiteX41" fmla="*/ 92820 w 607005"/>
              <a:gd name="connsiteY41" fmla="*/ 428682 h 624950"/>
              <a:gd name="connsiteX42" fmla="*/ 92820 w 607005"/>
              <a:gd name="connsiteY42" fmla="*/ 415826 h 624950"/>
              <a:gd name="connsiteX43" fmla="*/ 184364 w 607005"/>
              <a:gd name="connsiteY43" fmla="*/ 411969 h 624950"/>
              <a:gd name="connsiteX44" fmla="*/ 281310 w 607005"/>
              <a:gd name="connsiteY44" fmla="*/ 411969 h 624950"/>
              <a:gd name="connsiteX45" fmla="*/ 289900 w 607005"/>
              <a:gd name="connsiteY45" fmla="*/ 422955 h 624950"/>
              <a:gd name="connsiteX46" fmla="*/ 281310 w 607005"/>
              <a:gd name="connsiteY46" fmla="*/ 432568 h 624950"/>
              <a:gd name="connsiteX47" fmla="*/ 184364 w 607005"/>
              <a:gd name="connsiteY47" fmla="*/ 432568 h 624950"/>
              <a:gd name="connsiteX48" fmla="*/ 175774 w 607005"/>
              <a:gd name="connsiteY48" fmla="*/ 422955 h 624950"/>
              <a:gd name="connsiteX49" fmla="*/ 184364 w 607005"/>
              <a:gd name="connsiteY49" fmla="*/ 411969 h 624950"/>
              <a:gd name="connsiteX50" fmla="*/ 184364 w 607005"/>
              <a:gd name="connsiteY50" fmla="*/ 335068 h 624950"/>
              <a:gd name="connsiteX51" fmla="*/ 281310 w 607005"/>
              <a:gd name="connsiteY51" fmla="*/ 335068 h 624950"/>
              <a:gd name="connsiteX52" fmla="*/ 289900 w 607005"/>
              <a:gd name="connsiteY52" fmla="*/ 342759 h 624950"/>
              <a:gd name="connsiteX53" fmla="*/ 281310 w 607005"/>
              <a:gd name="connsiteY53" fmla="*/ 350451 h 624950"/>
              <a:gd name="connsiteX54" fmla="*/ 184364 w 607005"/>
              <a:gd name="connsiteY54" fmla="*/ 350451 h 624950"/>
              <a:gd name="connsiteX55" fmla="*/ 175774 w 607005"/>
              <a:gd name="connsiteY55" fmla="*/ 342759 h 624950"/>
              <a:gd name="connsiteX56" fmla="*/ 184364 w 607005"/>
              <a:gd name="connsiteY56" fmla="*/ 335068 h 624950"/>
              <a:gd name="connsiteX57" fmla="*/ 142560 w 607005"/>
              <a:gd name="connsiteY57" fmla="*/ 299190 h 624950"/>
              <a:gd name="connsiteX58" fmla="*/ 155435 w 607005"/>
              <a:gd name="connsiteY58" fmla="*/ 299190 h 624950"/>
              <a:gd name="connsiteX59" fmla="*/ 155435 w 607005"/>
              <a:gd name="connsiteY59" fmla="*/ 313331 h 624950"/>
              <a:gd name="connsiteX60" fmla="*/ 114237 w 607005"/>
              <a:gd name="connsiteY60" fmla="*/ 353184 h 624950"/>
              <a:gd name="connsiteX61" fmla="*/ 107799 w 607005"/>
              <a:gd name="connsiteY61" fmla="*/ 355755 h 624950"/>
              <a:gd name="connsiteX62" fmla="*/ 101362 w 607005"/>
              <a:gd name="connsiteY62" fmla="*/ 353184 h 624950"/>
              <a:gd name="connsiteX63" fmla="*/ 80763 w 607005"/>
              <a:gd name="connsiteY63" fmla="*/ 330044 h 624950"/>
              <a:gd name="connsiteX64" fmla="*/ 82051 w 607005"/>
              <a:gd name="connsiteY64" fmla="*/ 317188 h 624950"/>
              <a:gd name="connsiteX65" fmla="*/ 94925 w 607005"/>
              <a:gd name="connsiteY65" fmla="*/ 317188 h 624950"/>
              <a:gd name="connsiteX66" fmla="*/ 107799 w 607005"/>
              <a:gd name="connsiteY66" fmla="*/ 333900 h 624950"/>
              <a:gd name="connsiteX67" fmla="*/ 184364 w 607005"/>
              <a:gd name="connsiteY67" fmla="*/ 296619 h 624950"/>
              <a:gd name="connsiteX68" fmla="*/ 281310 w 607005"/>
              <a:gd name="connsiteY68" fmla="*/ 296619 h 624950"/>
              <a:gd name="connsiteX69" fmla="*/ 289900 w 607005"/>
              <a:gd name="connsiteY69" fmla="*/ 305407 h 624950"/>
              <a:gd name="connsiteX70" fmla="*/ 281310 w 607005"/>
              <a:gd name="connsiteY70" fmla="*/ 311998 h 624950"/>
              <a:gd name="connsiteX71" fmla="*/ 184364 w 607005"/>
              <a:gd name="connsiteY71" fmla="*/ 311998 h 624950"/>
              <a:gd name="connsiteX72" fmla="*/ 175774 w 607005"/>
              <a:gd name="connsiteY72" fmla="*/ 305407 h 624950"/>
              <a:gd name="connsiteX73" fmla="*/ 184364 w 607005"/>
              <a:gd name="connsiteY73" fmla="*/ 296619 h 624950"/>
              <a:gd name="connsiteX74" fmla="*/ 496014 w 607005"/>
              <a:gd name="connsiteY74" fmla="*/ 262549 h 624950"/>
              <a:gd name="connsiteX75" fmla="*/ 435454 w 607005"/>
              <a:gd name="connsiteY75" fmla="*/ 487829 h 624950"/>
              <a:gd name="connsiteX76" fmla="*/ 431747 w 607005"/>
              <a:gd name="connsiteY76" fmla="*/ 501596 h 624950"/>
              <a:gd name="connsiteX77" fmla="*/ 471296 w 607005"/>
              <a:gd name="connsiteY77" fmla="*/ 511608 h 624950"/>
              <a:gd name="connsiteX78" fmla="*/ 475004 w 607005"/>
              <a:gd name="connsiteY78" fmla="*/ 499093 h 624950"/>
              <a:gd name="connsiteX79" fmla="*/ 476239 w 607005"/>
              <a:gd name="connsiteY79" fmla="*/ 492835 h 624950"/>
              <a:gd name="connsiteX80" fmla="*/ 534327 w 607005"/>
              <a:gd name="connsiteY80" fmla="*/ 272561 h 624950"/>
              <a:gd name="connsiteX81" fmla="*/ 184364 w 607005"/>
              <a:gd name="connsiteY81" fmla="*/ 219718 h 624950"/>
              <a:gd name="connsiteX82" fmla="*/ 281310 w 607005"/>
              <a:gd name="connsiteY82" fmla="*/ 219718 h 624950"/>
              <a:gd name="connsiteX83" fmla="*/ 289900 w 607005"/>
              <a:gd name="connsiteY83" fmla="*/ 228506 h 624950"/>
              <a:gd name="connsiteX84" fmla="*/ 281310 w 607005"/>
              <a:gd name="connsiteY84" fmla="*/ 235097 h 624950"/>
              <a:gd name="connsiteX85" fmla="*/ 184364 w 607005"/>
              <a:gd name="connsiteY85" fmla="*/ 235097 h 624950"/>
              <a:gd name="connsiteX86" fmla="*/ 175774 w 607005"/>
              <a:gd name="connsiteY86" fmla="*/ 228506 h 624950"/>
              <a:gd name="connsiteX87" fmla="*/ 184364 w 607005"/>
              <a:gd name="connsiteY87" fmla="*/ 219718 h 624950"/>
              <a:gd name="connsiteX88" fmla="*/ 184364 w 607005"/>
              <a:gd name="connsiteY88" fmla="*/ 181265 h 624950"/>
              <a:gd name="connsiteX89" fmla="*/ 281310 w 607005"/>
              <a:gd name="connsiteY89" fmla="*/ 181265 h 624950"/>
              <a:gd name="connsiteX90" fmla="*/ 289900 w 607005"/>
              <a:gd name="connsiteY90" fmla="*/ 188956 h 624950"/>
              <a:gd name="connsiteX91" fmla="*/ 281310 w 607005"/>
              <a:gd name="connsiteY91" fmla="*/ 196648 h 624950"/>
              <a:gd name="connsiteX92" fmla="*/ 184364 w 607005"/>
              <a:gd name="connsiteY92" fmla="*/ 196648 h 624950"/>
              <a:gd name="connsiteX93" fmla="*/ 175774 w 607005"/>
              <a:gd name="connsiteY93" fmla="*/ 188956 h 624950"/>
              <a:gd name="connsiteX94" fmla="*/ 184364 w 607005"/>
              <a:gd name="connsiteY94" fmla="*/ 181265 h 624950"/>
              <a:gd name="connsiteX95" fmla="*/ 142560 w 607005"/>
              <a:gd name="connsiteY95" fmla="*/ 179631 h 624950"/>
              <a:gd name="connsiteX96" fmla="*/ 155435 w 607005"/>
              <a:gd name="connsiteY96" fmla="*/ 179631 h 624950"/>
              <a:gd name="connsiteX97" fmla="*/ 155435 w 607005"/>
              <a:gd name="connsiteY97" fmla="*/ 192486 h 624950"/>
              <a:gd name="connsiteX98" fmla="*/ 114237 w 607005"/>
              <a:gd name="connsiteY98" fmla="*/ 233624 h 624950"/>
              <a:gd name="connsiteX99" fmla="*/ 107799 w 607005"/>
              <a:gd name="connsiteY99" fmla="*/ 234910 h 624950"/>
              <a:gd name="connsiteX100" fmla="*/ 101362 w 607005"/>
              <a:gd name="connsiteY100" fmla="*/ 232339 h 624950"/>
              <a:gd name="connsiteX101" fmla="*/ 80763 w 607005"/>
              <a:gd name="connsiteY101" fmla="*/ 209199 h 624950"/>
              <a:gd name="connsiteX102" fmla="*/ 82051 w 607005"/>
              <a:gd name="connsiteY102" fmla="*/ 196343 h 624950"/>
              <a:gd name="connsiteX103" fmla="*/ 94925 w 607005"/>
              <a:gd name="connsiteY103" fmla="*/ 197629 h 624950"/>
              <a:gd name="connsiteX104" fmla="*/ 107799 w 607005"/>
              <a:gd name="connsiteY104" fmla="*/ 213055 h 624950"/>
              <a:gd name="connsiteX105" fmla="*/ 530620 w 607005"/>
              <a:gd name="connsiteY105" fmla="*/ 128632 h 624950"/>
              <a:gd name="connsiteX106" fmla="*/ 499722 w 607005"/>
              <a:gd name="connsiteY106" fmla="*/ 245027 h 624950"/>
              <a:gd name="connsiteX107" fmla="*/ 539271 w 607005"/>
              <a:gd name="connsiteY107" fmla="*/ 255040 h 624950"/>
              <a:gd name="connsiteX108" fmla="*/ 570169 w 607005"/>
              <a:gd name="connsiteY108" fmla="*/ 139896 h 624950"/>
              <a:gd name="connsiteX109" fmla="*/ 69957 w 607005"/>
              <a:gd name="connsiteY109" fmla="*/ 115778 h 624950"/>
              <a:gd name="connsiteX110" fmla="*/ 57465 w 607005"/>
              <a:gd name="connsiteY110" fmla="*/ 128227 h 624950"/>
              <a:gd name="connsiteX111" fmla="*/ 57465 w 607005"/>
              <a:gd name="connsiteY111" fmla="*/ 556480 h 624950"/>
              <a:gd name="connsiteX112" fmla="*/ 69957 w 607005"/>
              <a:gd name="connsiteY112" fmla="*/ 567684 h 624950"/>
              <a:gd name="connsiteX113" fmla="*/ 302314 w 607005"/>
              <a:gd name="connsiteY113" fmla="*/ 567684 h 624950"/>
              <a:gd name="connsiteX114" fmla="*/ 314806 w 607005"/>
              <a:gd name="connsiteY114" fmla="*/ 556480 h 624950"/>
              <a:gd name="connsiteX115" fmla="*/ 314806 w 607005"/>
              <a:gd name="connsiteY115" fmla="*/ 128227 h 624950"/>
              <a:gd name="connsiteX116" fmla="*/ 302314 w 607005"/>
              <a:gd name="connsiteY116" fmla="*/ 115778 h 624950"/>
              <a:gd name="connsiteX117" fmla="*/ 288572 w 607005"/>
              <a:gd name="connsiteY117" fmla="*/ 115778 h 624950"/>
              <a:gd name="connsiteX118" fmla="*/ 286074 w 607005"/>
              <a:gd name="connsiteY118" fmla="*/ 128227 h 624950"/>
              <a:gd name="connsiteX119" fmla="*/ 271083 w 607005"/>
              <a:gd name="connsiteY119" fmla="*/ 135696 h 624950"/>
              <a:gd name="connsiteX120" fmla="*/ 101188 w 607005"/>
              <a:gd name="connsiteY120" fmla="*/ 135696 h 624950"/>
              <a:gd name="connsiteX121" fmla="*/ 86197 w 607005"/>
              <a:gd name="connsiteY121" fmla="*/ 128227 h 624950"/>
              <a:gd name="connsiteX122" fmla="*/ 83698 w 607005"/>
              <a:gd name="connsiteY122" fmla="*/ 115778 h 624950"/>
              <a:gd name="connsiteX123" fmla="*/ 534327 w 607005"/>
              <a:gd name="connsiteY123" fmla="*/ 111111 h 624950"/>
              <a:gd name="connsiteX124" fmla="*/ 575112 w 607005"/>
              <a:gd name="connsiteY124" fmla="*/ 122375 h 624950"/>
              <a:gd name="connsiteX125" fmla="*/ 587472 w 607005"/>
              <a:gd name="connsiteY125" fmla="*/ 143651 h 624950"/>
              <a:gd name="connsiteX126" fmla="*/ 586236 w 607005"/>
              <a:gd name="connsiteY126" fmla="*/ 146154 h 624950"/>
              <a:gd name="connsiteX127" fmla="*/ 602303 w 607005"/>
              <a:gd name="connsiteY127" fmla="*/ 161173 h 624950"/>
              <a:gd name="connsiteX128" fmla="*/ 606010 w 607005"/>
              <a:gd name="connsiteY128" fmla="*/ 186204 h 624950"/>
              <a:gd name="connsiteX129" fmla="*/ 556574 w 607005"/>
              <a:gd name="connsiteY129" fmla="*/ 371434 h 624950"/>
              <a:gd name="connsiteX130" fmla="*/ 540507 w 607005"/>
              <a:gd name="connsiteY130" fmla="*/ 366428 h 624950"/>
              <a:gd name="connsiteX131" fmla="*/ 549959 w 607005"/>
              <a:gd name="connsiteY131" fmla="*/ 330349 h 624950"/>
              <a:gd name="connsiteX132" fmla="*/ 550394 w 607005"/>
              <a:gd name="connsiteY132" fmla="*/ 328881 h 624950"/>
              <a:gd name="connsiteX133" fmla="*/ 550344 w 607005"/>
              <a:gd name="connsiteY133" fmla="*/ 328881 h 624950"/>
              <a:gd name="connsiteX134" fmla="*/ 588707 w 607005"/>
              <a:gd name="connsiteY134" fmla="*/ 182449 h 624950"/>
              <a:gd name="connsiteX135" fmla="*/ 587472 w 607005"/>
              <a:gd name="connsiteY135" fmla="*/ 169934 h 624950"/>
              <a:gd name="connsiteX136" fmla="*/ 581292 w 607005"/>
              <a:gd name="connsiteY136" fmla="*/ 163676 h 624950"/>
              <a:gd name="connsiteX137" fmla="*/ 538035 w 607005"/>
              <a:gd name="connsiteY137" fmla="*/ 328881 h 624950"/>
              <a:gd name="connsiteX138" fmla="*/ 549158 w 607005"/>
              <a:gd name="connsiteY138" fmla="*/ 328881 h 624950"/>
              <a:gd name="connsiteX139" fmla="*/ 550344 w 607005"/>
              <a:gd name="connsiteY139" fmla="*/ 328881 h 624950"/>
              <a:gd name="connsiteX140" fmla="*/ 549959 w 607005"/>
              <a:gd name="connsiteY140" fmla="*/ 330349 h 624950"/>
              <a:gd name="connsiteX141" fmla="*/ 539271 w 607005"/>
              <a:gd name="connsiteY141" fmla="*/ 366428 h 624950"/>
              <a:gd name="connsiteX142" fmla="*/ 529384 w 607005"/>
              <a:gd name="connsiteY142" fmla="*/ 360170 h 624950"/>
              <a:gd name="connsiteX143" fmla="*/ 491070 w 607005"/>
              <a:gd name="connsiteY143" fmla="*/ 509105 h 624950"/>
              <a:gd name="connsiteX144" fmla="*/ 486127 w 607005"/>
              <a:gd name="connsiteY144" fmla="*/ 525375 h 624950"/>
              <a:gd name="connsiteX145" fmla="*/ 484891 w 607005"/>
              <a:gd name="connsiteY145" fmla="*/ 527878 h 624950"/>
              <a:gd name="connsiteX146" fmla="*/ 441634 w 607005"/>
              <a:gd name="connsiteY146" fmla="*/ 596714 h 624950"/>
              <a:gd name="connsiteX147" fmla="*/ 429275 w 607005"/>
              <a:gd name="connsiteY147" fmla="*/ 602972 h 624950"/>
              <a:gd name="connsiteX148" fmla="*/ 426803 w 607005"/>
              <a:gd name="connsiteY148" fmla="*/ 602972 h 624950"/>
              <a:gd name="connsiteX149" fmla="*/ 415680 w 607005"/>
              <a:gd name="connsiteY149" fmla="*/ 589205 h 624950"/>
              <a:gd name="connsiteX150" fmla="*/ 411972 w 607005"/>
              <a:gd name="connsiteY150" fmla="*/ 507854 h 624950"/>
              <a:gd name="connsiteX151" fmla="*/ 411972 w 607005"/>
              <a:gd name="connsiteY151" fmla="*/ 505350 h 624950"/>
              <a:gd name="connsiteX152" fmla="*/ 414444 w 607005"/>
              <a:gd name="connsiteY152" fmla="*/ 497841 h 624950"/>
              <a:gd name="connsiteX153" fmla="*/ 416916 w 607005"/>
              <a:gd name="connsiteY153" fmla="*/ 489080 h 624950"/>
              <a:gd name="connsiteX154" fmla="*/ 420623 w 607005"/>
              <a:gd name="connsiteY154" fmla="*/ 476565 h 624950"/>
              <a:gd name="connsiteX155" fmla="*/ 513317 w 607005"/>
              <a:gd name="connsiteY155" fmla="*/ 123626 h 624950"/>
              <a:gd name="connsiteX156" fmla="*/ 520732 w 607005"/>
              <a:gd name="connsiteY156" fmla="*/ 113614 h 624950"/>
              <a:gd name="connsiteX157" fmla="*/ 534327 w 607005"/>
              <a:gd name="connsiteY157" fmla="*/ 111111 h 624950"/>
              <a:gd name="connsiteX158" fmla="*/ 109932 w 607005"/>
              <a:gd name="connsiteY158" fmla="*/ 95859 h 624950"/>
              <a:gd name="connsiteX159" fmla="*/ 101188 w 607005"/>
              <a:gd name="connsiteY159" fmla="*/ 117023 h 624950"/>
              <a:gd name="connsiteX160" fmla="*/ 271083 w 607005"/>
              <a:gd name="connsiteY160" fmla="*/ 117023 h 624950"/>
              <a:gd name="connsiteX161" fmla="*/ 263588 w 607005"/>
              <a:gd name="connsiteY161" fmla="*/ 95859 h 624950"/>
              <a:gd name="connsiteX162" fmla="*/ 38726 w 607005"/>
              <a:gd name="connsiteY162" fmla="*/ 77185 h 624950"/>
              <a:gd name="connsiteX163" fmla="*/ 18738 w 607005"/>
              <a:gd name="connsiteY163" fmla="*/ 98349 h 624950"/>
              <a:gd name="connsiteX164" fmla="*/ 18738 w 607005"/>
              <a:gd name="connsiteY164" fmla="*/ 586358 h 624950"/>
              <a:gd name="connsiteX165" fmla="*/ 38726 w 607005"/>
              <a:gd name="connsiteY165" fmla="*/ 607521 h 624950"/>
              <a:gd name="connsiteX166" fmla="*/ 333545 w 607005"/>
              <a:gd name="connsiteY166" fmla="*/ 607521 h 624950"/>
              <a:gd name="connsiteX167" fmla="*/ 354782 w 607005"/>
              <a:gd name="connsiteY167" fmla="*/ 586358 h 624950"/>
              <a:gd name="connsiteX168" fmla="*/ 354782 w 607005"/>
              <a:gd name="connsiteY168" fmla="*/ 98349 h 624950"/>
              <a:gd name="connsiteX169" fmla="*/ 333545 w 607005"/>
              <a:gd name="connsiteY169" fmla="*/ 77185 h 624950"/>
              <a:gd name="connsiteX170" fmla="*/ 274831 w 607005"/>
              <a:gd name="connsiteY170" fmla="*/ 77185 h 624950"/>
              <a:gd name="connsiteX171" fmla="*/ 283575 w 607005"/>
              <a:gd name="connsiteY171" fmla="*/ 98349 h 624950"/>
              <a:gd name="connsiteX172" fmla="*/ 302314 w 607005"/>
              <a:gd name="connsiteY172" fmla="*/ 98349 h 624950"/>
              <a:gd name="connsiteX173" fmla="*/ 333545 w 607005"/>
              <a:gd name="connsiteY173" fmla="*/ 128227 h 624950"/>
              <a:gd name="connsiteX174" fmla="*/ 333545 w 607005"/>
              <a:gd name="connsiteY174" fmla="*/ 556480 h 624950"/>
              <a:gd name="connsiteX175" fmla="*/ 302314 w 607005"/>
              <a:gd name="connsiteY175" fmla="*/ 586358 h 624950"/>
              <a:gd name="connsiteX176" fmla="*/ 69957 w 607005"/>
              <a:gd name="connsiteY176" fmla="*/ 586358 h 624950"/>
              <a:gd name="connsiteX177" fmla="*/ 39975 w 607005"/>
              <a:gd name="connsiteY177" fmla="*/ 556480 h 624950"/>
              <a:gd name="connsiteX178" fmla="*/ 39975 w 607005"/>
              <a:gd name="connsiteY178" fmla="*/ 128227 h 624950"/>
              <a:gd name="connsiteX179" fmla="*/ 69957 w 607005"/>
              <a:gd name="connsiteY179" fmla="*/ 98349 h 624950"/>
              <a:gd name="connsiteX180" fmla="*/ 89945 w 607005"/>
              <a:gd name="connsiteY180" fmla="*/ 98349 h 624950"/>
              <a:gd name="connsiteX181" fmla="*/ 98689 w 607005"/>
              <a:gd name="connsiteY181" fmla="*/ 77185 h 624950"/>
              <a:gd name="connsiteX182" fmla="*/ 186114 w 607005"/>
              <a:gd name="connsiteY182" fmla="*/ 38449 h 624950"/>
              <a:gd name="connsiteX183" fmla="*/ 196454 w 607005"/>
              <a:gd name="connsiteY183" fmla="*/ 48789 h 624950"/>
              <a:gd name="connsiteX184" fmla="*/ 186114 w 607005"/>
              <a:gd name="connsiteY184" fmla="*/ 59128 h 624950"/>
              <a:gd name="connsiteX185" fmla="*/ 175774 w 607005"/>
              <a:gd name="connsiteY185" fmla="*/ 48789 h 624950"/>
              <a:gd name="connsiteX186" fmla="*/ 186114 w 607005"/>
              <a:gd name="connsiteY186" fmla="*/ 38449 h 624950"/>
              <a:gd name="connsiteX187" fmla="*/ 117428 w 607005"/>
              <a:gd name="connsiteY187" fmla="*/ 17429 h 624950"/>
              <a:gd name="connsiteX188" fmla="*/ 117428 w 607005"/>
              <a:gd name="connsiteY188" fmla="*/ 78430 h 624950"/>
              <a:gd name="connsiteX189" fmla="*/ 256092 w 607005"/>
              <a:gd name="connsiteY189" fmla="*/ 78430 h 624950"/>
              <a:gd name="connsiteX190" fmla="*/ 256092 w 607005"/>
              <a:gd name="connsiteY190" fmla="*/ 17429 h 624950"/>
              <a:gd name="connsiteX191" fmla="*/ 116178 w 607005"/>
              <a:gd name="connsiteY191" fmla="*/ 0 h 624950"/>
              <a:gd name="connsiteX192" fmla="*/ 257342 w 607005"/>
              <a:gd name="connsiteY192" fmla="*/ 0 h 624950"/>
              <a:gd name="connsiteX193" fmla="*/ 274831 w 607005"/>
              <a:gd name="connsiteY193" fmla="*/ 17429 h 624950"/>
              <a:gd name="connsiteX194" fmla="*/ 274831 w 607005"/>
              <a:gd name="connsiteY194" fmla="*/ 58511 h 624950"/>
              <a:gd name="connsiteX195" fmla="*/ 333545 w 607005"/>
              <a:gd name="connsiteY195" fmla="*/ 58511 h 624950"/>
              <a:gd name="connsiteX196" fmla="*/ 372271 w 607005"/>
              <a:gd name="connsiteY196" fmla="*/ 98349 h 624950"/>
              <a:gd name="connsiteX197" fmla="*/ 372271 w 607005"/>
              <a:gd name="connsiteY197" fmla="*/ 586358 h 624950"/>
              <a:gd name="connsiteX198" fmla="*/ 333545 w 607005"/>
              <a:gd name="connsiteY198" fmla="*/ 624950 h 624950"/>
              <a:gd name="connsiteX199" fmla="*/ 38726 w 607005"/>
              <a:gd name="connsiteY199" fmla="*/ 624950 h 624950"/>
              <a:gd name="connsiteX200" fmla="*/ 0 w 607005"/>
              <a:gd name="connsiteY200" fmla="*/ 586358 h 624950"/>
              <a:gd name="connsiteX201" fmla="*/ 0 w 607005"/>
              <a:gd name="connsiteY201" fmla="*/ 98349 h 624950"/>
              <a:gd name="connsiteX202" fmla="*/ 38726 w 607005"/>
              <a:gd name="connsiteY202" fmla="*/ 58511 h 624950"/>
              <a:gd name="connsiteX203" fmla="*/ 98689 w 607005"/>
              <a:gd name="connsiteY203" fmla="*/ 58511 h 624950"/>
              <a:gd name="connsiteX204" fmla="*/ 98689 w 607005"/>
              <a:gd name="connsiteY204" fmla="*/ 17429 h 624950"/>
              <a:gd name="connsiteX205" fmla="*/ 116178 w 607005"/>
              <a:gd name="connsiteY205" fmla="*/ 0 h 62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607005" h="624950">
                <a:moveTo>
                  <a:pt x="430511" y="520369"/>
                </a:moveTo>
                <a:lnTo>
                  <a:pt x="432983" y="576689"/>
                </a:lnTo>
                <a:lnTo>
                  <a:pt x="463880" y="529130"/>
                </a:lnTo>
                <a:close/>
                <a:moveTo>
                  <a:pt x="245197" y="510842"/>
                </a:moveTo>
                <a:lnTo>
                  <a:pt x="286335" y="510842"/>
                </a:lnTo>
                <a:cubicBezTo>
                  <a:pt x="291477" y="510842"/>
                  <a:pt x="295333" y="516335"/>
                  <a:pt x="295333" y="521828"/>
                </a:cubicBezTo>
                <a:cubicBezTo>
                  <a:pt x="295333" y="527321"/>
                  <a:pt x="291477" y="531441"/>
                  <a:pt x="286335" y="531441"/>
                </a:cubicBezTo>
                <a:lnTo>
                  <a:pt x="245197" y="531441"/>
                </a:lnTo>
                <a:cubicBezTo>
                  <a:pt x="241340" y="531441"/>
                  <a:pt x="236198" y="527321"/>
                  <a:pt x="236198" y="521828"/>
                </a:cubicBezTo>
                <a:cubicBezTo>
                  <a:pt x="236198" y="516335"/>
                  <a:pt x="241340" y="510842"/>
                  <a:pt x="245197" y="510842"/>
                </a:cubicBezTo>
                <a:close/>
                <a:moveTo>
                  <a:pt x="91078" y="510842"/>
                </a:moveTo>
                <a:lnTo>
                  <a:pt x="186583" y="510842"/>
                </a:lnTo>
                <a:cubicBezTo>
                  <a:pt x="191544" y="510842"/>
                  <a:pt x="196506" y="516335"/>
                  <a:pt x="196506" y="521828"/>
                </a:cubicBezTo>
                <a:cubicBezTo>
                  <a:pt x="196506" y="527321"/>
                  <a:pt x="191544" y="531441"/>
                  <a:pt x="186583" y="531441"/>
                </a:cubicBezTo>
                <a:lnTo>
                  <a:pt x="91078" y="531441"/>
                </a:lnTo>
                <a:cubicBezTo>
                  <a:pt x="86117" y="531441"/>
                  <a:pt x="82396" y="527321"/>
                  <a:pt x="82396" y="521828"/>
                </a:cubicBezTo>
                <a:cubicBezTo>
                  <a:pt x="82396" y="516335"/>
                  <a:pt x="86117" y="510842"/>
                  <a:pt x="91078" y="510842"/>
                </a:cubicBezTo>
                <a:close/>
                <a:moveTo>
                  <a:pt x="184364" y="455912"/>
                </a:moveTo>
                <a:lnTo>
                  <a:pt x="281310" y="455912"/>
                </a:lnTo>
                <a:cubicBezTo>
                  <a:pt x="286218" y="455912"/>
                  <a:pt x="289900" y="459208"/>
                  <a:pt x="289900" y="463603"/>
                </a:cubicBezTo>
                <a:cubicBezTo>
                  <a:pt x="289900" y="469097"/>
                  <a:pt x="286218" y="471295"/>
                  <a:pt x="281310" y="471295"/>
                </a:cubicBezTo>
                <a:lnTo>
                  <a:pt x="184364" y="471295"/>
                </a:lnTo>
                <a:cubicBezTo>
                  <a:pt x="179455" y="471295"/>
                  <a:pt x="175774" y="469097"/>
                  <a:pt x="175774" y="463603"/>
                </a:cubicBezTo>
                <a:cubicBezTo>
                  <a:pt x="175774" y="459208"/>
                  <a:pt x="179455" y="455912"/>
                  <a:pt x="184364" y="455912"/>
                </a:cubicBezTo>
                <a:close/>
                <a:moveTo>
                  <a:pt x="92820" y="415826"/>
                </a:moveTo>
                <a:cubicBezTo>
                  <a:pt x="95286" y="411969"/>
                  <a:pt x="101452" y="411969"/>
                  <a:pt x="103918" y="415826"/>
                </a:cubicBezTo>
                <a:lnTo>
                  <a:pt x="117482" y="428682"/>
                </a:lnTo>
                <a:lnTo>
                  <a:pt x="131047" y="415826"/>
                </a:lnTo>
                <a:cubicBezTo>
                  <a:pt x="134746" y="411969"/>
                  <a:pt x="139679" y="411969"/>
                  <a:pt x="143378" y="415826"/>
                </a:cubicBezTo>
                <a:cubicBezTo>
                  <a:pt x="147078" y="418397"/>
                  <a:pt x="147078" y="424825"/>
                  <a:pt x="143378" y="428682"/>
                </a:cubicBezTo>
                <a:lnTo>
                  <a:pt x="129814" y="442824"/>
                </a:lnTo>
                <a:lnTo>
                  <a:pt x="143378" y="455680"/>
                </a:lnTo>
                <a:cubicBezTo>
                  <a:pt x="147078" y="459537"/>
                  <a:pt x="147078" y="465965"/>
                  <a:pt x="143378" y="469822"/>
                </a:cubicBezTo>
                <a:cubicBezTo>
                  <a:pt x="142145" y="471108"/>
                  <a:pt x="139679" y="471108"/>
                  <a:pt x="137213" y="471108"/>
                </a:cubicBezTo>
                <a:cubicBezTo>
                  <a:pt x="134746" y="471108"/>
                  <a:pt x="133513" y="471108"/>
                  <a:pt x="131047" y="469822"/>
                </a:cubicBezTo>
                <a:lnTo>
                  <a:pt x="117482" y="455680"/>
                </a:lnTo>
                <a:lnTo>
                  <a:pt x="103918" y="469822"/>
                </a:lnTo>
                <a:cubicBezTo>
                  <a:pt x="102685" y="471108"/>
                  <a:pt x="100218" y="471108"/>
                  <a:pt x="97752" y="471108"/>
                </a:cubicBezTo>
                <a:cubicBezTo>
                  <a:pt x="96519" y="471108"/>
                  <a:pt x="94053" y="471108"/>
                  <a:pt x="92820" y="469822"/>
                </a:cubicBezTo>
                <a:cubicBezTo>
                  <a:pt x="87887" y="465965"/>
                  <a:pt x="87887" y="459537"/>
                  <a:pt x="92820" y="455680"/>
                </a:cubicBezTo>
                <a:lnTo>
                  <a:pt x="105151" y="442824"/>
                </a:lnTo>
                <a:lnTo>
                  <a:pt x="92820" y="428682"/>
                </a:lnTo>
                <a:cubicBezTo>
                  <a:pt x="87887" y="424825"/>
                  <a:pt x="87887" y="418397"/>
                  <a:pt x="92820" y="415826"/>
                </a:cubicBezTo>
                <a:close/>
                <a:moveTo>
                  <a:pt x="184364" y="411969"/>
                </a:moveTo>
                <a:lnTo>
                  <a:pt x="281310" y="411969"/>
                </a:lnTo>
                <a:cubicBezTo>
                  <a:pt x="286218" y="411969"/>
                  <a:pt x="289900" y="417462"/>
                  <a:pt x="289900" y="422955"/>
                </a:cubicBezTo>
                <a:cubicBezTo>
                  <a:pt x="289900" y="427075"/>
                  <a:pt x="286218" y="432568"/>
                  <a:pt x="281310" y="432568"/>
                </a:cubicBezTo>
                <a:lnTo>
                  <a:pt x="184364" y="432568"/>
                </a:lnTo>
                <a:cubicBezTo>
                  <a:pt x="179455" y="432568"/>
                  <a:pt x="175774" y="427075"/>
                  <a:pt x="175774" y="422955"/>
                </a:cubicBezTo>
                <a:cubicBezTo>
                  <a:pt x="175774" y="417462"/>
                  <a:pt x="179455" y="411969"/>
                  <a:pt x="184364" y="411969"/>
                </a:cubicBezTo>
                <a:close/>
                <a:moveTo>
                  <a:pt x="184364" y="335068"/>
                </a:moveTo>
                <a:lnTo>
                  <a:pt x="281310" y="335068"/>
                </a:lnTo>
                <a:cubicBezTo>
                  <a:pt x="286218" y="335068"/>
                  <a:pt x="289900" y="338364"/>
                  <a:pt x="289900" y="342759"/>
                </a:cubicBezTo>
                <a:cubicBezTo>
                  <a:pt x="289900" y="346056"/>
                  <a:pt x="286218" y="350451"/>
                  <a:pt x="281310" y="350451"/>
                </a:cubicBezTo>
                <a:lnTo>
                  <a:pt x="184364" y="350451"/>
                </a:lnTo>
                <a:cubicBezTo>
                  <a:pt x="179455" y="350451"/>
                  <a:pt x="175774" y="346056"/>
                  <a:pt x="175774" y="342759"/>
                </a:cubicBezTo>
                <a:cubicBezTo>
                  <a:pt x="175774" y="338364"/>
                  <a:pt x="179455" y="335068"/>
                  <a:pt x="184364" y="335068"/>
                </a:cubicBezTo>
                <a:close/>
                <a:moveTo>
                  <a:pt x="142560" y="299190"/>
                </a:moveTo>
                <a:cubicBezTo>
                  <a:pt x="146423" y="296619"/>
                  <a:pt x="151572" y="296619"/>
                  <a:pt x="155435" y="299190"/>
                </a:cubicBezTo>
                <a:cubicBezTo>
                  <a:pt x="158010" y="303047"/>
                  <a:pt x="158010" y="309475"/>
                  <a:pt x="155435" y="313331"/>
                </a:cubicBezTo>
                <a:lnTo>
                  <a:pt x="114237" y="353184"/>
                </a:lnTo>
                <a:cubicBezTo>
                  <a:pt x="112949" y="354469"/>
                  <a:pt x="110374" y="355755"/>
                  <a:pt x="107799" y="355755"/>
                </a:cubicBezTo>
                <a:cubicBezTo>
                  <a:pt x="105225" y="355755"/>
                  <a:pt x="102650" y="354469"/>
                  <a:pt x="101362" y="353184"/>
                </a:cubicBezTo>
                <a:lnTo>
                  <a:pt x="80763" y="330044"/>
                </a:lnTo>
                <a:cubicBezTo>
                  <a:pt x="76901" y="326187"/>
                  <a:pt x="78188" y="319759"/>
                  <a:pt x="82051" y="317188"/>
                </a:cubicBezTo>
                <a:cubicBezTo>
                  <a:pt x="85913" y="313331"/>
                  <a:pt x="92350" y="313331"/>
                  <a:pt x="94925" y="317188"/>
                </a:cubicBezTo>
                <a:lnTo>
                  <a:pt x="107799" y="333900"/>
                </a:lnTo>
                <a:close/>
                <a:moveTo>
                  <a:pt x="184364" y="296619"/>
                </a:moveTo>
                <a:lnTo>
                  <a:pt x="281310" y="296619"/>
                </a:lnTo>
                <a:cubicBezTo>
                  <a:pt x="286218" y="296619"/>
                  <a:pt x="289900" y="299915"/>
                  <a:pt x="289900" y="305407"/>
                </a:cubicBezTo>
                <a:cubicBezTo>
                  <a:pt x="289900" y="309801"/>
                  <a:pt x="286218" y="311998"/>
                  <a:pt x="281310" y="311998"/>
                </a:cubicBezTo>
                <a:lnTo>
                  <a:pt x="184364" y="311998"/>
                </a:lnTo>
                <a:cubicBezTo>
                  <a:pt x="179455" y="311998"/>
                  <a:pt x="175774" y="309801"/>
                  <a:pt x="175774" y="305407"/>
                </a:cubicBezTo>
                <a:cubicBezTo>
                  <a:pt x="175774" y="299915"/>
                  <a:pt x="179455" y="296619"/>
                  <a:pt x="184364" y="296619"/>
                </a:cubicBezTo>
                <a:close/>
                <a:moveTo>
                  <a:pt x="496014" y="262549"/>
                </a:moveTo>
                <a:lnTo>
                  <a:pt x="435454" y="487829"/>
                </a:lnTo>
                <a:lnTo>
                  <a:pt x="431747" y="501596"/>
                </a:lnTo>
                <a:lnTo>
                  <a:pt x="471296" y="511608"/>
                </a:lnTo>
                <a:lnTo>
                  <a:pt x="475004" y="499093"/>
                </a:lnTo>
                <a:lnTo>
                  <a:pt x="476239" y="492835"/>
                </a:lnTo>
                <a:lnTo>
                  <a:pt x="534327" y="272561"/>
                </a:lnTo>
                <a:close/>
                <a:moveTo>
                  <a:pt x="184364" y="219718"/>
                </a:moveTo>
                <a:lnTo>
                  <a:pt x="281310" y="219718"/>
                </a:lnTo>
                <a:cubicBezTo>
                  <a:pt x="286218" y="219718"/>
                  <a:pt x="289900" y="224112"/>
                  <a:pt x="289900" y="228506"/>
                </a:cubicBezTo>
                <a:cubicBezTo>
                  <a:pt x="289900" y="232900"/>
                  <a:pt x="286218" y="235097"/>
                  <a:pt x="281310" y="235097"/>
                </a:cubicBezTo>
                <a:lnTo>
                  <a:pt x="184364" y="235097"/>
                </a:lnTo>
                <a:cubicBezTo>
                  <a:pt x="179455" y="235097"/>
                  <a:pt x="175774" y="232900"/>
                  <a:pt x="175774" y="228506"/>
                </a:cubicBezTo>
                <a:cubicBezTo>
                  <a:pt x="175774" y="224112"/>
                  <a:pt x="179455" y="219718"/>
                  <a:pt x="184364" y="219718"/>
                </a:cubicBezTo>
                <a:close/>
                <a:moveTo>
                  <a:pt x="184364" y="181265"/>
                </a:moveTo>
                <a:lnTo>
                  <a:pt x="281310" y="181265"/>
                </a:lnTo>
                <a:cubicBezTo>
                  <a:pt x="286218" y="181265"/>
                  <a:pt x="289900" y="184561"/>
                  <a:pt x="289900" y="188956"/>
                </a:cubicBezTo>
                <a:cubicBezTo>
                  <a:pt x="289900" y="193351"/>
                  <a:pt x="286218" y="196648"/>
                  <a:pt x="281310" y="196648"/>
                </a:cubicBezTo>
                <a:lnTo>
                  <a:pt x="184364" y="196648"/>
                </a:lnTo>
                <a:cubicBezTo>
                  <a:pt x="179455" y="196648"/>
                  <a:pt x="175774" y="193351"/>
                  <a:pt x="175774" y="188956"/>
                </a:cubicBezTo>
                <a:cubicBezTo>
                  <a:pt x="175774" y="184561"/>
                  <a:pt x="179455" y="181265"/>
                  <a:pt x="184364" y="181265"/>
                </a:cubicBezTo>
                <a:close/>
                <a:moveTo>
                  <a:pt x="142560" y="179631"/>
                </a:moveTo>
                <a:cubicBezTo>
                  <a:pt x="146423" y="175774"/>
                  <a:pt x="151572" y="175774"/>
                  <a:pt x="155435" y="179631"/>
                </a:cubicBezTo>
                <a:cubicBezTo>
                  <a:pt x="158010" y="182202"/>
                  <a:pt x="158010" y="188630"/>
                  <a:pt x="155435" y="192486"/>
                </a:cubicBezTo>
                <a:lnTo>
                  <a:pt x="114237" y="233624"/>
                </a:lnTo>
                <a:cubicBezTo>
                  <a:pt x="112949" y="234910"/>
                  <a:pt x="110374" y="234910"/>
                  <a:pt x="107799" y="234910"/>
                </a:cubicBezTo>
                <a:cubicBezTo>
                  <a:pt x="105225" y="234910"/>
                  <a:pt x="102650" y="234910"/>
                  <a:pt x="101362" y="232339"/>
                </a:cubicBezTo>
                <a:lnTo>
                  <a:pt x="80763" y="209199"/>
                </a:lnTo>
                <a:cubicBezTo>
                  <a:pt x="76901" y="205342"/>
                  <a:pt x="78188" y="200200"/>
                  <a:pt x="82051" y="196343"/>
                </a:cubicBezTo>
                <a:cubicBezTo>
                  <a:pt x="85913" y="193772"/>
                  <a:pt x="92350" y="193772"/>
                  <a:pt x="94925" y="197629"/>
                </a:cubicBezTo>
                <a:lnTo>
                  <a:pt x="107799" y="213055"/>
                </a:lnTo>
                <a:close/>
                <a:moveTo>
                  <a:pt x="530620" y="128632"/>
                </a:moveTo>
                <a:lnTo>
                  <a:pt x="499722" y="245027"/>
                </a:lnTo>
                <a:lnTo>
                  <a:pt x="539271" y="255040"/>
                </a:lnTo>
                <a:lnTo>
                  <a:pt x="570169" y="139896"/>
                </a:lnTo>
                <a:close/>
                <a:moveTo>
                  <a:pt x="69957" y="115778"/>
                </a:moveTo>
                <a:cubicBezTo>
                  <a:pt x="63711" y="115778"/>
                  <a:pt x="57465" y="122002"/>
                  <a:pt x="57465" y="128227"/>
                </a:cubicBezTo>
                <a:lnTo>
                  <a:pt x="57465" y="556480"/>
                </a:lnTo>
                <a:cubicBezTo>
                  <a:pt x="57465" y="562704"/>
                  <a:pt x="63711" y="567684"/>
                  <a:pt x="69957" y="567684"/>
                </a:cubicBezTo>
                <a:lnTo>
                  <a:pt x="302314" y="567684"/>
                </a:lnTo>
                <a:cubicBezTo>
                  <a:pt x="309809" y="567684"/>
                  <a:pt x="314806" y="562704"/>
                  <a:pt x="314806" y="556480"/>
                </a:cubicBezTo>
                <a:lnTo>
                  <a:pt x="314806" y="128227"/>
                </a:lnTo>
                <a:cubicBezTo>
                  <a:pt x="314806" y="122002"/>
                  <a:pt x="309809" y="115778"/>
                  <a:pt x="302314" y="115778"/>
                </a:cubicBezTo>
                <a:lnTo>
                  <a:pt x="288572" y="115778"/>
                </a:lnTo>
                <a:cubicBezTo>
                  <a:pt x="289822" y="119512"/>
                  <a:pt x="288572" y="124492"/>
                  <a:pt x="286074" y="128227"/>
                </a:cubicBezTo>
                <a:cubicBezTo>
                  <a:pt x="283575" y="133207"/>
                  <a:pt x="277329" y="135696"/>
                  <a:pt x="271083" y="135696"/>
                </a:cubicBezTo>
                <a:lnTo>
                  <a:pt x="101188" y="135696"/>
                </a:lnTo>
                <a:cubicBezTo>
                  <a:pt x="96191" y="135696"/>
                  <a:pt x="89945" y="133207"/>
                  <a:pt x="86197" y="128227"/>
                </a:cubicBezTo>
                <a:cubicBezTo>
                  <a:pt x="83698" y="124492"/>
                  <a:pt x="83698" y="119512"/>
                  <a:pt x="83698" y="115778"/>
                </a:cubicBezTo>
                <a:close/>
                <a:moveTo>
                  <a:pt x="534327" y="111111"/>
                </a:moveTo>
                <a:lnTo>
                  <a:pt x="575112" y="122375"/>
                </a:lnTo>
                <a:cubicBezTo>
                  <a:pt x="583764" y="124878"/>
                  <a:pt x="589943" y="133639"/>
                  <a:pt x="587472" y="143651"/>
                </a:cubicBezTo>
                <a:lnTo>
                  <a:pt x="586236" y="146154"/>
                </a:lnTo>
                <a:cubicBezTo>
                  <a:pt x="592415" y="149909"/>
                  <a:pt x="598595" y="153664"/>
                  <a:pt x="602303" y="161173"/>
                </a:cubicBezTo>
                <a:cubicBezTo>
                  <a:pt x="606010" y="168682"/>
                  <a:pt x="608482" y="177443"/>
                  <a:pt x="606010" y="186204"/>
                </a:cubicBezTo>
                <a:lnTo>
                  <a:pt x="556574" y="371434"/>
                </a:lnTo>
                <a:lnTo>
                  <a:pt x="540507" y="366428"/>
                </a:lnTo>
                <a:lnTo>
                  <a:pt x="549959" y="330349"/>
                </a:lnTo>
                <a:lnTo>
                  <a:pt x="550394" y="328881"/>
                </a:lnTo>
                <a:lnTo>
                  <a:pt x="550344" y="328881"/>
                </a:lnTo>
                <a:lnTo>
                  <a:pt x="588707" y="182449"/>
                </a:lnTo>
                <a:cubicBezTo>
                  <a:pt x="589943" y="177443"/>
                  <a:pt x="589943" y="172437"/>
                  <a:pt x="587472" y="169934"/>
                </a:cubicBezTo>
                <a:cubicBezTo>
                  <a:pt x="585000" y="167431"/>
                  <a:pt x="583764" y="164928"/>
                  <a:pt x="581292" y="163676"/>
                </a:cubicBezTo>
                <a:lnTo>
                  <a:pt x="538035" y="328881"/>
                </a:lnTo>
                <a:cubicBezTo>
                  <a:pt x="541743" y="327630"/>
                  <a:pt x="545451" y="327630"/>
                  <a:pt x="549158" y="328881"/>
                </a:cubicBezTo>
                <a:lnTo>
                  <a:pt x="550344" y="328881"/>
                </a:lnTo>
                <a:lnTo>
                  <a:pt x="549959" y="330349"/>
                </a:lnTo>
                <a:lnTo>
                  <a:pt x="539271" y="366428"/>
                </a:lnTo>
                <a:cubicBezTo>
                  <a:pt x="534327" y="365176"/>
                  <a:pt x="531856" y="363925"/>
                  <a:pt x="529384" y="360170"/>
                </a:cubicBezTo>
                <a:lnTo>
                  <a:pt x="491070" y="509105"/>
                </a:lnTo>
                <a:lnTo>
                  <a:pt x="486127" y="525375"/>
                </a:lnTo>
                <a:cubicBezTo>
                  <a:pt x="486127" y="526627"/>
                  <a:pt x="486127" y="527878"/>
                  <a:pt x="484891" y="527878"/>
                </a:cubicBezTo>
                <a:lnTo>
                  <a:pt x="441634" y="596714"/>
                </a:lnTo>
                <a:cubicBezTo>
                  <a:pt x="439162" y="600469"/>
                  <a:pt x="435454" y="602972"/>
                  <a:pt x="429275" y="602972"/>
                </a:cubicBezTo>
                <a:cubicBezTo>
                  <a:pt x="429275" y="602972"/>
                  <a:pt x="428039" y="602972"/>
                  <a:pt x="426803" y="602972"/>
                </a:cubicBezTo>
                <a:cubicBezTo>
                  <a:pt x="420623" y="600469"/>
                  <a:pt x="415680" y="594211"/>
                  <a:pt x="415680" y="589205"/>
                </a:cubicBezTo>
                <a:lnTo>
                  <a:pt x="411972" y="507854"/>
                </a:lnTo>
                <a:cubicBezTo>
                  <a:pt x="411972" y="507854"/>
                  <a:pt x="411972" y="506602"/>
                  <a:pt x="411972" y="505350"/>
                </a:cubicBezTo>
                <a:lnTo>
                  <a:pt x="414444" y="497841"/>
                </a:lnTo>
                <a:lnTo>
                  <a:pt x="416916" y="489080"/>
                </a:lnTo>
                <a:lnTo>
                  <a:pt x="420623" y="476565"/>
                </a:lnTo>
                <a:lnTo>
                  <a:pt x="513317" y="123626"/>
                </a:lnTo>
                <a:cubicBezTo>
                  <a:pt x="514553" y="118620"/>
                  <a:pt x="517025" y="116117"/>
                  <a:pt x="520732" y="113614"/>
                </a:cubicBezTo>
                <a:cubicBezTo>
                  <a:pt x="525676" y="111111"/>
                  <a:pt x="530620" y="109859"/>
                  <a:pt x="534327" y="111111"/>
                </a:cubicBezTo>
                <a:close/>
                <a:moveTo>
                  <a:pt x="109932" y="95859"/>
                </a:moveTo>
                <a:lnTo>
                  <a:pt x="101188" y="117023"/>
                </a:lnTo>
                <a:lnTo>
                  <a:pt x="271083" y="117023"/>
                </a:lnTo>
                <a:lnTo>
                  <a:pt x="263588" y="95859"/>
                </a:lnTo>
                <a:close/>
                <a:moveTo>
                  <a:pt x="38726" y="77185"/>
                </a:moveTo>
                <a:cubicBezTo>
                  <a:pt x="27483" y="77185"/>
                  <a:pt x="18738" y="87144"/>
                  <a:pt x="18738" y="98349"/>
                </a:cubicBezTo>
                <a:lnTo>
                  <a:pt x="18738" y="586358"/>
                </a:lnTo>
                <a:cubicBezTo>
                  <a:pt x="18738" y="597562"/>
                  <a:pt x="27483" y="607521"/>
                  <a:pt x="38726" y="607521"/>
                </a:cubicBezTo>
                <a:lnTo>
                  <a:pt x="333545" y="607521"/>
                </a:lnTo>
                <a:cubicBezTo>
                  <a:pt x="346037" y="607521"/>
                  <a:pt x="354782" y="597562"/>
                  <a:pt x="354782" y="586358"/>
                </a:cubicBezTo>
                <a:lnTo>
                  <a:pt x="354782" y="98349"/>
                </a:lnTo>
                <a:cubicBezTo>
                  <a:pt x="354782" y="87144"/>
                  <a:pt x="346037" y="77185"/>
                  <a:pt x="333545" y="77185"/>
                </a:cubicBezTo>
                <a:lnTo>
                  <a:pt x="274831" y="77185"/>
                </a:lnTo>
                <a:lnTo>
                  <a:pt x="283575" y="98349"/>
                </a:lnTo>
                <a:lnTo>
                  <a:pt x="302314" y="98349"/>
                </a:lnTo>
                <a:cubicBezTo>
                  <a:pt x="319803" y="98349"/>
                  <a:pt x="333545" y="112043"/>
                  <a:pt x="333545" y="128227"/>
                </a:cubicBezTo>
                <a:lnTo>
                  <a:pt x="333545" y="556480"/>
                </a:lnTo>
                <a:cubicBezTo>
                  <a:pt x="333545" y="572664"/>
                  <a:pt x="319803" y="586358"/>
                  <a:pt x="302314" y="586358"/>
                </a:cubicBezTo>
                <a:lnTo>
                  <a:pt x="69957" y="586358"/>
                </a:lnTo>
                <a:cubicBezTo>
                  <a:pt x="53717" y="586358"/>
                  <a:pt x="39975" y="572664"/>
                  <a:pt x="39975" y="556480"/>
                </a:cubicBezTo>
                <a:lnTo>
                  <a:pt x="39975" y="128227"/>
                </a:lnTo>
                <a:cubicBezTo>
                  <a:pt x="39975" y="112043"/>
                  <a:pt x="53717" y="98349"/>
                  <a:pt x="69957" y="98349"/>
                </a:cubicBezTo>
                <a:lnTo>
                  <a:pt x="89945" y="98349"/>
                </a:lnTo>
                <a:lnTo>
                  <a:pt x="98689" y="77185"/>
                </a:lnTo>
                <a:close/>
                <a:moveTo>
                  <a:pt x="186114" y="38449"/>
                </a:moveTo>
                <a:cubicBezTo>
                  <a:pt x="192576" y="38449"/>
                  <a:pt x="196454" y="43619"/>
                  <a:pt x="196454" y="48789"/>
                </a:cubicBezTo>
                <a:cubicBezTo>
                  <a:pt x="196454" y="53959"/>
                  <a:pt x="192576" y="59128"/>
                  <a:pt x="186114" y="59128"/>
                </a:cubicBezTo>
                <a:cubicBezTo>
                  <a:pt x="180944" y="59128"/>
                  <a:pt x="175774" y="53959"/>
                  <a:pt x="175774" y="48789"/>
                </a:cubicBezTo>
                <a:cubicBezTo>
                  <a:pt x="175774" y="43619"/>
                  <a:pt x="180944" y="38449"/>
                  <a:pt x="186114" y="38449"/>
                </a:cubicBezTo>
                <a:close/>
                <a:moveTo>
                  <a:pt x="117428" y="17429"/>
                </a:moveTo>
                <a:lnTo>
                  <a:pt x="117428" y="78430"/>
                </a:lnTo>
                <a:lnTo>
                  <a:pt x="256092" y="78430"/>
                </a:lnTo>
                <a:lnTo>
                  <a:pt x="256092" y="17429"/>
                </a:lnTo>
                <a:close/>
                <a:moveTo>
                  <a:pt x="116178" y="0"/>
                </a:moveTo>
                <a:lnTo>
                  <a:pt x="257342" y="0"/>
                </a:lnTo>
                <a:cubicBezTo>
                  <a:pt x="266086" y="0"/>
                  <a:pt x="274831" y="8714"/>
                  <a:pt x="274831" y="17429"/>
                </a:cubicBezTo>
                <a:lnTo>
                  <a:pt x="274831" y="58511"/>
                </a:lnTo>
                <a:lnTo>
                  <a:pt x="333545" y="58511"/>
                </a:lnTo>
                <a:cubicBezTo>
                  <a:pt x="354782" y="58511"/>
                  <a:pt x="372271" y="77185"/>
                  <a:pt x="372271" y="98349"/>
                </a:cubicBezTo>
                <a:lnTo>
                  <a:pt x="372271" y="586358"/>
                </a:lnTo>
                <a:cubicBezTo>
                  <a:pt x="372271" y="607521"/>
                  <a:pt x="354782" y="624950"/>
                  <a:pt x="333545" y="624950"/>
                </a:cubicBezTo>
                <a:lnTo>
                  <a:pt x="38726" y="624950"/>
                </a:lnTo>
                <a:cubicBezTo>
                  <a:pt x="17489" y="624950"/>
                  <a:pt x="0" y="607521"/>
                  <a:pt x="0" y="586358"/>
                </a:cubicBezTo>
                <a:lnTo>
                  <a:pt x="0" y="98349"/>
                </a:lnTo>
                <a:cubicBezTo>
                  <a:pt x="0" y="77185"/>
                  <a:pt x="17489" y="58511"/>
                  <a:pt x="38726" y="58511"/>
                </a:cubicBezTo>
                <a:lnTo>
                  <a:pt x="98689" y="58511"/>
                </a:lnTo>
                <a:lnTo>
                  <a:pt x="98689" y="17429"/>
                </a:lnTo>
                <a:cubicBezTo>
                  <a:pt x="98689" y="8714"/>
                  <a:pt x="106185" y="0"/>
                  <a:pt x="1161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6185C87-B91A-E2A2-2CBA-B3B4D7CDB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318" y="4597288"/>
            <a:ext cx="2702379" cy="1247449"/>
          </a:xfrm>
          <a:custGeom>
            <a:avLst/>
            <a:gdLst>
              <a:gd name="T0" fmla="*/ 0 w 4652"/>
              <a:gd name="T1" fmla="*/ 0 h 2146"/>
              <a:gd name="T2" fmla="*/ 0 w 4652"/>
              <a:gd name="T3" fmla="*/ 1711 h 2146"/>
              <a:gd name="T4" fmla="*/ 0 w 4652"/>
              <a:gd name="T5" fmla="*/ 1711 h 2146"/>
              <a:gd name="T6" fmla="*/ 434 w 4652"/>
              <a:gd name="T7" fmla="*/ 2145 h 2146"/>
              <a:gd name="T8" fmla="*/ 3361 w 4652"/>
              <a:gd name="T9" fmla="*/ 2145 h 2146"/>
              <a:gd name="T10" fmla="*/ 3361 w 4652"/>
              <a:gd name="T11" fmla="*/ 2145 h 2146"/>
              <a:gd name="T12" fmla="*/ 3795 w 4652"/>
              <a:gd name="T13" fmla="*/ 1711 h 2146"/>
              <a:gd name="T14" fmla="*/ 3795 w 4652"/>
              <a:gd name="T15" fmla="*/ 1033 h 2146"/>
              <a:gd name="T16" fmla="*/ 4651 w 4652"/>
              <a:gd name="T17" fmla="*/ 1033 h 2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52" h="2146">
                <a:moveTo>
                  <a:pt x="0" y="0"/>
                </a:moveTo>
                <a:lnTo>
                  <a:pt x="0" y="1711"/>
                </a:lnTo>
                <a:lnTo>
                  <a:pt x="0" y="1711"/>
                </a:lnTo>
                <a:cubicBezTo>
                  <a:pt x="0" y="1951"/>
                  <a:pt x="194" y="2145"/>
                  <a:pt x="434" y="2145"/>
                </a:cubicBezTo>
                <a:lnTo>
                  <a:pt x="3361" y="2145"/>
                </a:lnTo>
                <a:lnTo>
                  <a:pt x="3361" y="2145"/>
                </a:lnTo>
                <a:cubicBezTo>
                  <a:pt x="3600" y="2145"/>
                  <a:pt x="3795" y="1951"/>
                  <a:pt x="3795" y="1711"/>
                </a:cubicBezTo>
                <a:lnTo>
                  <a:pt x="3795" y="1033"/>
                </a:lnTo>
                <a:lnTo>
                  <a:pt x="4651" y="1033"/>
                </a:lnTo>
              </a:path>
            </a:pathLst>
          </a:custGeom>
          <a:noFill/>
          <a:ln w="190500" cap="flat">
            <a:solidFill>
              <a:srgbClr val="956DC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1D2BC6FE-F294-86C8-1416-00CDF212B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816" y="4090112"/>
            <a:ext cx="625005" cy="625005"/>
          </a:xfrm>
          <a:custGeom>
            <a:avLst/>
            <a:gdLst>
              <a:gd name="T0" fmla="*/ 1073 w 1074"/>
              <a:gd name="T1" fmla="*/ 536 h 1075"/>
              <a:gd name="T2" fmla="*/ 1073 w 1074"/>
              <a:gd name="T3" fmla="*/ 536 h 1075"/>
              <a:gd name="T4" fmla="*/ 536 w 1074"/>
              <a:gd name="T5" fmla="*/ 0 h 1075"/>
              <a:gd name="T6" fmla="*/ 536 w 1074"/>
              <a:gd name="T7" fmla="*/ 0 h 1075"/>
              <a:gd name="T8" fmla="*/ 0 w 1074"/>
              <a:gd name="T9" fmla="*/ 536 h 1075"/>
              <a:gd name="T10" fmla="*/ 0 w 1074"/>
              <a:gd name="T11" fmla="*/ 536 h 1075"/>
              <a:gd name="T12" fmla="*/ 536 w 1074"/>
              <a:gd name="T13" fmla="*/ 1074 h 1075"/>
              <a:gd name="T14" fmla="*/ 536 w 1074"/>
              <a:gd name="T15" fmla="*/ 1074 h 1075"/>
              <a:gd name="T16" fmla="*/ 1073 w 1074"/>
              <a:gd name="T17" fmla="*/ 536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4" h="1075">
                <a:moveTo>
                  <a:pt x="1073" y="536"/>
                </a:moveTo>
                <a:lnTo>
                  <a:pt x="1073" y="536"/>
                </a:lnTo>
                <a:cubicBezTo>
                  <a:pt x="1073" y="241"/>
                  <a:pt x="833" y="0"/>
                  <a:pt x="536" y="0"/>
                </a:cubicBezTo>
                <a:lnTo>
                  <a:pt x="536" y="0"/>
                </a:lnTo>
                <a:cubicBezTo>
                  <a:pt x="240" y="0"/>
                  <a:pt x="0" y="241"/>
                  <a:pt x="0" y="536"/>
                </a:cubicBezTo>
                <a:lnTo>
                  <a:pt x="0" y="536"/>
                </a:lnTo>
                <a:cubicBezTo>
                  <a:pt x="0" y="833"/>
                  <a:pt x="240" y="1074"/>
                  <a:pt x="536" y="1074"/>
                </a:cubicBezTo>
                <a:lnTo>
                  <a:pt x="536" y="1074"/>
                </a:lnTo>
                <a:cubicBezTo>
                  <a:pt x="833" y="1074"/>
                  <a:pt x="1073" y="833"/>
                  <a:pt x="1073" y="536"/>
                </a:cubicBezTo>
              </a:path>
            </a:pathLst>
          </a:custGeom>
          <a:solidFill>
            <a:srgbClr val="956DC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35C03BF2-4681-2B00-C29E-8798E848B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5554" y="4120850"/>
            <a:ext cx="563529" cy="563529"/>
          </a:xfrm>
          <a:custGeom>
            <a:avLst/>
            <a:gdLst>
              <a:gd name="T0" fmla="*/ 968 w 969"/>
              <a:gd name="T1" fmla="*/ 483 h 969"/>
              <a:gd name="T2" fmla="*/ 968 w 969"/>
              <a:gd name="T3" fmla="*/ 483 h 969"/>
              <a:gd name="T4" fmla="*/ 484 w 969"/>
              <a:gd name="T5" fmla="*/ 0 h 969"/>
              <a:gd name="T6" fmla="*/ 484 w 969"/>
              <a:gd name="T7" fmla="*/ 0 h 969"/>
              <a:gd name="T8" fmla="*/ 0 w 969"/>
              <a:gd name="T9" fmla="*/ 483 h 969"/>
              <a:gd name="T10" fmla="*/ 0 w 969"/>
              <a:gd name="T11" fmla="*/ 483 h 969"/>
              <a:gd name="T12" fmla="*/ 484 w 969"/>
              <a:gd name="T13" fmla="*/ 968 h 969"/>
              <a:gd name="T14" fmla="*/ 484 w 969"/>
              <a:gd name="T15" fmla="*/ 968 h 969"/>
              <a:gd name="T16" fmla="*/ 968 w 969"/>
              <a:gd name="T17" fmla="*/ 483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9" h="969">
                <a:moveTo>
                  <a:pt x="968" y="483"/>
                </a:moveTo>
                <a:lnTo>
                  <a:pt x="968" y="483"/>
                </a:lnTo>
                <a:cubicBezTo>
                  <a:pt x="968" y="216"/>
                  <a:pt x="752" y="0"/>
                  <a:pt x="484" y="0"/>
                </a:cubicBezTo>
                <a:lnTo>
                  <a:pt x="484" y="0"/>
                </a:lnTo>
                <a:cubicBezTo>
                  <a:pt x="217" y="0"/>
                  <a:pt x="0" y="216"/>
                  <a:pt x="0" y="483"/>
                </a:cubicBezTo>
                <a:lnTo>
                  <a:pt x="0" y="483"/>
                </a:lnTo>
                <a:cubicBezTo>
                  <a:pt x="0" y="751"/>
                  <a:pt x="217" y="968"/>
                  <a:pt x="484" y="968"/>
                </a:cubicBezTo>
                <a:lnTo>
                  <a:pt x="484" y="968"/>
                </a:lnTo>
                <a:cubicBezTo>
                  <a:pt x="752" y="968"/>
                  <a:pt x="968" y="751"/>
                  <a:pt x="968" y="483"/>
                </a:cubicBezTo>
              </a:path>
            </a:pathLst>
          </a:custGeom>
          <a:noFill/>
          <a:ln w="127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FECFE081-7956-F737-B4B7-408ADD8CE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314" y="4259171"/>
            <a:ext cx="292243" cy="283746"/>
          </a:xfrm>
          <a:custGeom>
            <a:avLst/>
            <a:gdLst>
              <a:gd name="connsiteX0" fmla="*/ 267165 w 626694"/>
              <a:gd name="connsiteY0" fmla="*/ 499859 h 608471"/>
              <a:gd name="connsiteX1" fmla="*/ 308305 w 626694"/>
              <a:gd name="connsiteY1" fmla="*/ 499859 h 608471"/>
              <a:gd name="connsiteX2" fmla="*/ 317304 w 626694"/>
              <a:gd name="connsiteY2" fmla="*/ 509472 h 608471"/>
              <a:gd name="connsiteX3" fmla="*/ 308305 w 626694"/>
              <a:gd name="connsiteY3" fmla="*/ 520458 h 608471"/>
              <a:gd name="connsiteX4" fmla="*/ 267165 w 626694"/>
              <a:gd name="connsiteY4" fmla="*/ 520458 h 608471"/>
              <a:gd name="connsiteX5" fmla="*/ 258166 w 626694"/>
              <a:gd name="connsiteY5" fmla="*/ 509472 h 608471"/>
              <a:gd name="connsiteX6" fmla="*/ 267165 w 626694"/>
              <a:gd name="connsiteY6" fmla="*/ 499859 h 608471"/>
              <a:gd name="connsiteX7" fmla="*/ 79986 w 626694"/>
              <a:gd name="connsiteY7" fmla="*/ 499859 h 608471"/>
              <a:gd name="connsiteX8" fmla="*/ 208685 w 626694"/>
              <a:gd name="connsiteY8" fmla="*/ 499859 h 608471"/>
              <a:gd name="connsiteX9" fmla="*/ 218491 w 626694"/>
              <a:gd name="connsiteY9" fmla="*/ 509472 h 608471"/>
              <a:gd name="connsiteX10" fmla="*/ 208685 w 626694"/>
              <a:gd name="connsiteY10" fmla="*/ 520458 h 608471"/>
              <a:gd name="connsiteX11" fmla="*/ 79986 w 626694"/>
              <a:gd name="connsiteY11" fmla="*/ 520458 h 608471"/>
              <a:gd name="connsiteX12" fmla="*/ 71406 w 626694"/>
              <a:gd name="connsiteY12" fmla="*/ 509472 h 608471"/>
              <a:gd name="connsiteX13" fmla="*/ 79986 w 626694"/>
              <a:gd name="connsiteY13" fmla="*/ 499859 h 608471"/>
              <a:gd name="connsiteX14" fmla="*/ 80030 w 626694"/>
              <a:gd name="connsiteY14" fmla="*/ 444929 h 608471"/>
              <a:gd name="connsiteX15" fmla="*/ 193379 w 626694"/>
              <a:gd name="connsiteY15" fmla="*/ 444929 h 608471"/>
              <a:gd name="connsiteX16" fmla="*/ 202004 w 626694"/>
              <a:gd name="connsiteY16" fmla="*/ 454542 h 608471"/>
              <a:gd name="connsiteX17" fmla="*/ 193379 w 626694"/>
              <a:gd name="connsiteY17" fmla="*/ 465528 h 608471"/>
              <a:gd name="connsiteX18" fmla="*/ 80030 w 626694"/>
              <a:gd name="connsiteY18" fmla="*/ 465528 h 608471"/>
              <a:gd name="connsiteX19" fmla="*/ 71406 w 626694"/>
              <a:gd name="connsiteY19" fmla="*/ 454542 h 608471"/>
              <a:gd name="connsiteX20" fmla="*/ 80030 w 626694"/>
              <a:gd name="connsiteY20" fmla="*/ 444929 h 608471"/>
              <a:gd name="connsiteX21" fmla="*/ 81561 w 626694"/>
              <a:gd name="connsiteY21" fmla="*/ 389312 h 608471"/>
              <a:gd name="connsiteX22" fmla="*/ 92047 w 626694"/>
              <a:gd name="connsiteY22" fmla="*/ 389312 h 608471"/>
              <a:gd name="connsiteX23" fmla="*/ 95543 w 626694"/>
              <a:gd name="connsiteY23" fmla="*/ 391715 h 608471"/>
              <a:gd name="connsiteX24" fmla="*/ 99038 w 626694"/>
              <a:gd name="connsiteY24" fmla="*/ 389312 h 608471"/>
              <a:gd name="connsiteX25" fmla="*/ 110689 w 626694"/>
              <a:gd name="connsiteY25" fmla="*/ 389312 h 608471"/>
              <a:gd name="connsiteX26" fmla="*/ 110689 w 626694"/>
              <a:gd name="connsiteY26" fmla="*/ 400126 h 608471"/>
              <a:gd name="connsiteX27" fmla="*/ 107194 w 626694"/>
              <a:gd name="connsiteY27" fmla="*/ 403731 h 608471"/>
              <a:gd name="connsiteX28" fmla="*/ 110689 w 626694"/>
              <a:gd name="connsiteY28" fmla="*/ 407336 h 608471"/>
              <a:gd name="connsiteX29" fmla="*/ 110689 w 626694"/>
              <a:gd name="connsiteY29" fmla="*/ 419352 h 608471"/>
              <a:gd name="connsiteX30" fmla="*/ 104864 w 626694"/>
              <a:gd name="connsiteY30" fmla="*/ 421755 h 608471"/>
              <a:gd name="connsiteX31" fmla="*/ 99038 w 626694"/>
              <a:gd name="connsiteY31" fmla="*/ 419352 h 608471"/>
              <a:gd name="connsiteX32" fmla="*/ 95543 w 626694"/>
              <a:gd name="connsiteY32" fmla="*/ 415747 h 608471"/>
              <a:gd name="connsiteX33" fmla="*/ 92047 w 626694"/>
              <a:gd name="connsiteY33" fmla="*/ 419352 h 608471"/>
              <a:gd name="connsiteX34" fmla="*/ 87387 w 626694"/>
              <a:gd name="connsiteY34" fmla="*/ 421755 h 608471"/>
              <a:gd name="connsiteX35" fmla="*/ 81561 w 626694"/>
              <a:gd name="connsiteY35" fmla="*/ 419352 h 608471"/>
              <a:gd name="connsiteX36" fmla="*/ 81561 w 626694"/>
              <a:gd name="connsiteY36" fmla="*/ 407336 h 608471"/>
              <a:gd name="connsiteX37" fmla="*/ 83891 w 626694"/>
              <a:gd name="connsiteY37" fmla="*/ 403731 h 608471"/>
              <a:gd name="connsiteX38" fmla="*/ 81561 w 626694"/>
              <a:gd name="connsiteY38" fmla="*/ 400126 h 608471"/>
              <a:gd name="connsiteX39" fmla="*/ 81561 w 626694"/>
              <a:gd name="connsiteY39" fmla="*/ 389312 h 608471"/>
              <a:gd name="connsiteX40" fmla="*/ 156666 w 626694"/>
              <a:gd name="connsiteY40" fmla="*/ 384505 h 608471"/>
              <a:gd name="connsiteX41" fmla="*/ 193683 w 626694"/>
              <a:gd name="connsiteY41" fmla="*/ 384505 h 608471"/>
              <a:gd name="connsiteX42" fmla="*/ 202042 w 626694"/>
              <a:gd name="connsiteY42" fmla="*/ 395491 h 608471"/>
              <a:gd name="connsiteX43" fmla="*/ 193683 w 626694"/>
              <a:gd name="connsiteY43" fmla="*/ 405104 h 608471"/>
              <a:gd name="connsiteX44" fmla="*/ 156666 w 626694"/>
              <a:gd name="connsiteY44" fmla="*/ 405104 h 608471"/>
              <a:gd name="connsiteX45" fmla="*/ 148307 w 626694"/>
              <a:gd name="connsiteY45" fmla="*/ 395491 h 608471"/>
              <a:gd name="connsiteX46" fmla="*/ 156666 w 626694"/>
              <a:gd name="connsiteY46" fmla="*/ 384505 h 608471"/>
              <a:gd name="connsiteX47" fmla="*/ 496996 w 626694"/>
              <a:gd name="connsiteY47" fmla="*/ 378659 h 608471"/>
              <a:gd name="connsiteX48" fmla="*/ 470562 w 626694"/>
              <a:gd name="connsiteY48" fmla="*/ 474341 h 608471"/>
              <a:gd name="connsiteX49" fmla="*/ 512102 w 626694"/>
              <a:gd name="connsiteY49" fmla="*/ 484282 h 608471"/>
              <a:gd name="connsiteX50" fmla="*/ 538536 w 626694"/>
              <a:gd name="connsiteY50" fmla="*/ 388600 h 608471"/>
              <a:gd name="connsiteX51" fmla="*/ 80057 w 626694"/>
              <a:gd name="connsiteY51" fmla="*/ 324085 h 608471"/>
              <a:gd name="connsiteX52" fmla="*/ 309938 w 626694"/>
              <a:gd name="connsiteY52" fmla="*/ 324085 h 608471"/>
              <a:gd name="connsiteX53" fmla="*/ 317354 w 626694"/>
              <a:gd name="connsiteY53" fmla="*/ 333698 h 608471"/>
              <a:gd name="connsiteX54" fmla="*/ 309938 w 626694"/>
              <a:gd name="connsiteY54" fmla="*/ 344684 h 608471"/>
              <a:gd name="connsiteX55" fmla="*/ 80057 w 626694"/>
              <a:gd name="connsiteY55" fmla="*/ 344684 h 608471"/>
              <a:gd name="connsiteX56" fmla="*/ 71406 w 626694"/>
              <a:gd name="connsiteY56" fmla="*/ 333698 h 608471"/>
              <a:gd name="connsiteX57" fmla="*/ 80057 w 626694"/>
              <a:gd name="connsiteY57" fmla="*/ 324085 h 608471"/>
              <a:gd name="connsiteX58" fmla="*/ 80057 w 626694"/>
              <a:gd name="connsiteY58" fmla="*/ 285632 h 608471"/>
              <a:gd name="connsiteX59" fmla="*/ 309938 w 626694"/>
              <a:gd name="connsiteY59" fmla="*/ 285632 h 608471"/>
              <a:gd name="connsiteX60" fmla="*/ 317354 w 626694"/>
              <a:gd name="connsiteY60" fmla="*/ 296618 h 608471"/>
              <a:gd name="connsiteX61" fmla="*/ 309938 w 626694"/>
              <a:gd name="connsiteY61" fmla="*/ 306231 h 608471"/>
              <a:gd name="connsiteX62" fmla="*/ 80057 w 626694"/>
              <a:gd name="connsiteY62" fmla="*/ 306231 h 608471"/>
              <a:gd name="connsiteX63" fmla="*/ 71406 w 626694"/>
              <a:gd name="connsiteY63" fmla="*/ 296618 h 608471"/>
              <a:gd name="connsiteX64" fmla="*/ 80057 w 626694"/>
              <a:gd name="connsiteY64" fmla="*/ 285632 h 608471"/>
              <a:gd name="connsiteX65" fmla="*/ 80057 w 626694"/>
              <a:gd name="connsiteY65" fmla="*/ 252675 h 608471"/>
              <a:gd name="connsiteX66" fmla="*/ 309938 w 626694"/>
              <a:gd name="connsiteY66" fmla="*/ 252675 h 608471"/>
              <a:gd name="connsiteX67" fmla="*/ 317354 w 626694"/>
              <a:gd name="connsiteY67" fmla="*/ 260366 h 608471"/>
              <a:gd name="connsiteX68" fmla="*/ 309938 w 626694"/>
              <a:gd name="connsiteY68" fmla="*/ 268057 h 608471"/>
              <a:gd name="connsiteX69" fmla="*/ 80057 w 626694"/>
              <a:gd name="connsiteY69" fmla="*/ 268057 h 608471"/>
              <a:gd name="connsiteX70" fmla="*/ 71406 w 626694"/>
              <a:gd name="connsiteY70" fmla="*/ 260366 h 608471"/>
              <a:gd name="connsiteX71" fmla="*/ 80057 w 626694"/>
              <a:gd name="connsiteY71" fmla="*/ 252675 h 608471"/>
              <a:gd name="connsiteX72" fmla="*/ 80057 w 626694"/>
              <a:gd name="connsiteY72" fmla="*/ 214226 h 608471"/>
              <a:gd name="connsiteX73" fmla="*/ 309938 w 626694"/>
              <a:gd name="connsiteY73" fmla="*/ 214226 h 608471"/>
              <a:gd name="connsiteX74" fmla="*/ 317354 w 626694"/>
              <a:gd name="connsiteY74" fmla="*/ 221915 h 608471"/>
              <a:gd name="connsiteX75" fmla="*/ 309938 w 626694"/>
              <a:gd name="connsiteY75" fmla="*/ 229605 h 608471"/>
              <a:gd name="connsiteX76" fmla="*/ 80057 w 626694"/>
              <a:gd name="connsiteY76" fmla="*/ 229605 h 608471"/>
              <a:gd name="connsiteX77" fmla="*/ 71406 w 626694"/>
              <a:gd name="connsiteY77" fmla="*/ 221915 h 608471"/>
              <a:gd name="connsiteX78" fmla="*/ 80057 w 626694"/>
              <a:gd name="connsiteY78" fmla="*/ 214226 h 608471"/>
              <a:gd name="connsiteX79" fmla="*/ 548606 w 626694"/>
              <a:gd name="connsiteY79" fmla="*/ 193509 h 608471"/>
              <a:gd name="connsiteX80" fmla="*/ 502031 w 626694"/>
              <a:gd name="connsiteY80" fmla="*/ 361263 h 608471"/>
              <a:gd name="connsiteX81" fmla="*/ 542313 w 626694"/>
              <a:gd name="connsiteY81" fmla="*/ 371204 h 608471"/>
              <a:gd name="connsiteX82" fmla="*/ 587629 w 626694"/>
              <a:gd name="connsiteY82" fmla="*/ 203450 h 608471"/>
              <a:gd name="connsiteX83" fmla="*/ 558677 w 626694"/>
              <a:gd name="connsiteY83" fmla="*/ 156231 h 608471"/>
              <a:gd name="connsiteX84" fmla="*/ 552383 w 626694"/>
              <a:gd name="connsiteY84" fmla="*/ 176113 h 608471"/>
              <a:gd name="connsiteX85" fmla="*/ 592664 w 626694"/>
              <a:gd name="connsiteY85" fmla="*/ 187296 h 608471"/>
              <a:gd name="connsiteX86" fmla="*/ 598958 w 626694"/>
              <a:gd name="connsiteY86" fmla="*/ 167414 h 608471"/>
              <a:gd name="connsiteX87" fmla="*/ 233697 w 626694"/>
              <a:gd name="connsiteY87" fmla="*/ 115353 h 608471"/>
              <a:gd name="connsiteX88" fmla="*/ 310100 w 626694"/>
              <a:gd name="connsiteY88" fmla="*/ 115353 h 608471"/>
              <a:gd name="connsiteX89" fmla="*/ 317377 w 626694"/>
              <a:gd name="connsiteY89" fmla="*/ 123042 h 608471"/>
              <a:gd name="connsiteX90" fmla="*/ 310100 w 626694"/>
              <a:gd name="connsiteY90" fmla="*/ 130732 h 608471"/>
              <a:gd name="connsiteX91" fmla="*/ 233697 w 626694"/>
              <a:gd name="connsiteY91" fmla="*/ 130732 h 608471"/>
              <a:gd name="connsiteX92" fmla="*/ 225208 w 626694"/>
              <a:gd name="connsiteY92" fmla="*/ 123042 h 608471"/>
              <a:gd name="connsiteX93" fmla="*/ 233697 w 626694"/>
              <a:gd name="connsiteY93" fmla="*/ 115353 h 608471"/>
              <a:gd name="connsiteX94" fmla="*/ 583852 w 626694"/>
              <a:gd name="connsiteY94" fmla="*/ 109011 h 608471"/>
              <a:gd name="connsiteX95" fmla="*/ 568747 w 626694"/>
              <a:gd name="connsiteY95" fmla="*/ 117710 h 608471"/>
              <a:gd name="connsiteX96" fmla="*/ 562453 w 626694"/>
              <a:gd name="connsiteY96" fmla="*/ 138834 h 608471"/>
              <a:gd name="connsiteX97" fmla="*/ 602734 w 626694"/>
              <a:gd name="connsiteY97" fmla="*/ 150018 h 608471"/>
              <a:gd name="connsiteX98" fmla="*/ 609028 w 626694"/>
              <a:gd name="connsiteY98" fmla="*/ 128893 h 608471"/>
              <a:gd name="connsiteX99" fmla="*/ 598958 w 626694"/>
              <a:gd name="connsiteY99" fmla="*/ 112739 h 608471"/>
              <a:gd name="connsiteX100" fmla="*/ 167951 w 626694"/>
              <a:gd name="connsiteY100" fmla="*/ 98027 h 608471"/>
              <a:gd name="connsiteX101" fmla="*/ 142874 w 626694"/>
              <a:gd name="connsiteY101" fmla="*/ 123380 h 608471"/>
              <a:gd name="connsiteX102" fmla="*/ 130336 w 626694"/>
              <a:gd name="connsiteY102" fmla="*/ 123380 h 608471"/>
              <a:gd name="connsiteX103" fmla="*/ 121559 w 626694"/>
              <a:gd name="connsiteY103" fmla="*/ 114506 h 608471"/>
              <a:gd name="connsiteX104" fmla="*/ 104006 w 626694"/>
              <a:gd name="connsiteY104" fmla="*/ 133520 h 608471"/>
              <a:gd name="connsiteX105" fmla="*/ 161682 w 626694"/>
              <a:gd name="connsiteY105" fmla="*/ 133520 h 608471"/>
              <a:gd name="connsiteX106" fmla="*/ 167951 w 626694"/>
              <a:gd name="connsiteY106" fmla="*/ 128450 h 608471"/>
              <a:gd name="connsiteX107" fmla="*/ 590146 w 626694"/>
              <a:gd name="connsiteY107" fmla="*/ 91615 h 608471"/>
              <a:gd name="connsiteX108" fmla="*/ 603993 w 626694"/>
              <a:gd name="connsiteY108" fmla="*/ 95343 h 608471"/>
              <a:gd name="connsiteX109" fmla="*/ 625392 w 626694"/>
              <a:gd name="connsiteY109" fmla="*/ 133864 h 608471"/>
              <a:gd name="connsiteX110" fmla="*/ 528466 w 626694"/>
              <a:gd name="connsiteY110" fmla="*/ 494223 h 608471"/>
              <a:gd name="connsiteX111" fmla="*/ 527207 w 626694"/>
              <a:gd name="connsiteY111" fmla="*/ 496708 h 608471"/>
              <a:gd name="connsiteX112" fmla="*/ 524690 w 626694"/>
              <a:gd name="connsiteY112" fmla="*/ 501678 h 608471"/>
              <a:gd name="connsiteX113" fmla="*/ 489444 w 626694"/>
              <a:gd name="connsiteY113" fmla="*/ 542685 h 608471"/>
              <a:gd name="connsiteX114" fmla="*/ 481891 w 626694"/>
              <a:gd name="connsiteY114" fmla="*/ 547655 h 608471"/>
              <a:gd name="connsiteX115" fmla="*/ 470562 w 626694"/>
              <a:gd name="connsiteY115" fmla="*/ 567537 h 608471"/>
              <a:gd name="connsiteX116" fmla="*/ 466785 w 626694"/>
              <a:gd name="connsiteY116" fmla="*/ 568780 h 608471"/>
              <a:gd name="connsiteX117" fmla="*/ 464268 w 626694"/>
              <a:gd name="connsiteY117" fmla="*/ 566295 h 608471"/>
              <a:gd name="connsiteX118" fmla="*/ 465527 w 626694"/>
              <a:gd name="connsiteY118" fmla="*/ 543927 h 608471"/>
              <a:gd name="connsiteX119" fmla="*/ 463009 w 626694"/>
              <a:gd name="connsiteY119" fmla="*/ 535229 h 608471"/>
              <a:gd name="connsiteX120" fmla="*/ 451680 w 626694"/>
              <a:gd name="connsiteY120" fmla="*/ 481797 h 608471"/>
              <a:gd name="connsiteX121" fmla="*/ 452939 w 626694"/>
              <a:gd name="connsiteY121" fmla="*/ 476826 h 608471"/>
              <a:gd name="connsiteX122" fmla="*/ 452939 w 626694"/>
              <a:gd name="connsiteY122" fmla="*/ 474341 h 608471"/>
              <a:gd name="connsiteX123" fmla="*/ 549865 w 626694"/>
              <a:gd name="connsiteY123" fmla="*/ 112739 h 608471"/>
              <a:gd name="connsiteX124" fmla="*/ 590146 w 626694"/>
              <a:gd name="connsiteY124" fmla="*/ 91615 h 608471"/>
              <a:gd name="connsiteX125" fmla="*/ 233697 w 626694"/>
              <a:gd name="connsiteY125" fmla="*/ 76901 h 608471"/>
              <a:gd name="connsiteX126" fmla="*/ 310100 w 626694"/>
              <a:gd name="connsiteY126" fmla="*/ 76901 h 608471"/>
              <a:gd name="connsiteX127" fmla="*/ 317377 w 626694"/>
              <a:gd name="connsiteY127" fmla="*/ 86514 h 608471"/>
              <a:gd name="connsiteX128" fmla="*/ 310100 w 626694"/>
              <a:gd name="connsiteY128" fmla="*/ 97500 h 608471"/>
              <a:gd name="connsiteX129" fmla="*/ 233697 w 626694"/>
              <a:gd name="connsiteY129" fmla="*/ 97500 h 608471"/>
              <a:gd name="connsiteX130" fmla="*/ 225208 w 626694"/>
              <a:gd name="connsiteY130" fmla="*/ 86514 h 608471"/>
              <a:gd name="connsiteX131" fmla="*/ 233697 w 626694"/>
              <a:gd name="connsiteY131" fmla="*/ 76901 h 608471"/>
              <a:gd name="connsiteX132" fmla="*/ 95229 w 626694"/>
              <a:gd name="connsiteY132" fmla="*/ 72675 h 608471"/>
              <a:gd name="connsiteX133" fmla="*/ 88959 w 626694"/>
              <a:gd name="connsiteY133" fmla="*/ 79013 h 608471"/>
              <a:gd name="connsiteX134" fmla="*/ 88959 w 626694"/>
              <a:gd name="connsiteY134" fmla="*/ 122112 h 608471"/>
              <a:gd name="connsiteX135" fmla="*/ 115290 w 626694"/>
              <a:gd name="connsiteY135" fmla="*/ 95492 h 608471"/>
              <a:gd name="connsiteX136" fmla="*/ 127828 w 626694"/>
              <a:gd name="connsiteY136" fmla="*/ 95492 h 608471"/>
              <a:gd name="connsiteX137" fmla="*/ 136605 w 626694"/>
              <a:gd name="connsiteY137" fmla="*/ 103098 h 608471"/>
              <a:gd name="connsiteX138" fmla="*/ 165444 w 626694"/>
              <a:gd name="connsiteY138" fmla="*/ 73943 h 608471"/>
              <a:gd name="connsiteX139" fmla="*/ 161682 w 626694"/>
              <a:gd name="connsiteY139" fmla="*/ 72675 h 608471"/>
              <a:gd name="connsiteX140" fmla="*/ 95229 w 626694"/>
              <a:gd name="connsiteY140" fmla="*/ 54929 h 608471"/>
              <a:gd name="connsiteX141" fmla="*/ 161682 w 626694"/>
              <a:gd name="connsiteY141" fmla="*/ 54929 h 608471"/>
              <a:gd name="connsiteX142" fmla="*/ 185505 w 626694"/>
              <a:gd name="connsiteY142" fmla="*/ 79013 h 608471"/>
              <a:gd name="connsiteX143" fmla="*/ 185505 w 626694"/>
              <a:gd name="connsiteY143" fmla="*/ 128450 h 608471"/>
              <a:gd name="connsiteX144" fmla="*/ 161682 w 626694"/>
              <a:gd name="connsiteY144" fmla="*/ 152534 h 608471"/>
              <a:gd name="connsiteX145" fmla="*/ 95229 w 626694"/>
              <a:gd name="connsiteY145" fmla="*/ 152534 h 608471"/>
              <a:gd name="connsiteX146" fmla="*/ 78929 w 626694"/>
              <a:gd name="connsiteY146" fmla="*/ 146196 h 608471"/>
              <a:gd name="connsiteX147" fmla="*/ 78929 w 626694"/>
              <a:gd name="connsiteY147" fmla="*/ 144929 h 608471"/>
              <a:gd name="connsiteX148" fmla="*/ 71406 w 626694"/>
              <a:gd name="connsiteY148" fmla="*/ 128450 h 608471"/>
              <a:gd name="connsiteX149" fmla="*/ 71406 w 626694"/>
              <a:gd name="connsiteY149" fmla="*/ 79013 h 608471"/>
              <a:gd name="connsiteX150" fmla="*/ 95229 w 626694"/>
              <a:gd name="connsiteY150" fmla="*/ 54929 h 608471"/>
              <a:gd name="connsiteX151" fmla="*/ 372260 w 626694"/>
              <a:gd name="connsiteY151" fmla="*/ 53615 h 608471"/>
              <a:gd name="connsiteX152" fmla="*/ 372260 w 626694"/>
              <a:gd name="connsiteY152" fmla="*/ 547375 h 608471"/>
              <a:gd name="connsiteX153" fmla="*/ 348684 w 626694"/>
              <a:gd name="connsiteY153" fmla="*/ 571065 h 608471"/>
              <a:gd name="connsiteX154" fmla="*/ 57080 w 626694"/>
              <a:gd name="connsiteY154" fmla="*/ 571065 h 608471"/>
              <a:gd name="connsiteX155" fmla="*/ 57080 w 626694"/>
              <a:gd name="connsiteY155" fmla="*/ 583534 h 608471"/>
              <a:gd name="connsiteX156" fmla="*/ 62043 w 626694"/>
              <a:gd name="connsiteY156" fmla="*/ 589768 h 608471"/>
              <a:gd name="connsiteX157" fmla="*/ 387150 w 626694"/>
              <a:gd name="connsiteY157" fmla="*/ 589768 h 608471"/>
              <a:gd name="connsiteX158" fmla="*/ 393355 w 626694"/>
              <a:gd name="connsiteY158" fmla="*/ 583534 h 608471"/>
              <a:gd name="connsiteX159" fmla="*/ 393355 w 626694"/>
              <a:gd name="connsiteY159" fmla="*/ 59850 h 608471"/>
              <a:gd name="connsiteX160" fmla="*/ 387150 w 626694"/>
              <a:gd name="connsiteY160" fmla="*/ 53615 h 608471"/>
              <a:gd name="connsiteX161" fmla="*/ 23576 w 626694"/>
              <a:gd name="connsiteY161" fmla="*/ 17456 h 608471"/>
              <a:gd name="connsiteX162" fmla="*/ 17372 w 626694"/>
              <a:gd name="connsiteY162" fmla="*/ 22444 h 608471"/>
              <a:gd name="connsiteX163" fmla="*/ 17372 w 626694"/>
              <a:gd name="connsiteY163" fmla="*/ 547375 h 608471"/>
              <a:gd name="connsiteX164" fmla="*/ 23576 w 626694"/>
              <a:gd name="connsiteY164" fmla="*/ 553609 h 608471"/>
              <a:gd name="connsiteX165" fmla="*/ 348684 w 626694"/>
              <a:gd name="connsiteY165" fmla="*/ 553609 h 608471"/>
              <a:gd name="connsiteX166" fmla="*/ 354888 w 626694"/>
              <a:gd name="connsiteY166" fmla="*/ 547375 h 608471"/>
              <a:gd name="connsiteX167" fmla="*/ 354888 w 626694"/>
              <a:gd name="connsiteY167" fmla="*/ 22444 h 608471"/>
              <a:gd name="connsiteX168" fmla="*/ 348684 w 626694"/>
              <a:gd name="connsiteY168" fmla="*/ 17456 h 608471"/>
              <a:gd name="connsiteX169" fmla="*/ 23576 w 626694"/>
              <a:gd name="connsiteY169" fmla="*/ 0 h 608471"/>
              <a:gd name="connsiteX170" fmla="*/ 348684 w 626694"/>
              <a:gd name="connsiteY170" fmla="*/ 0 h 608471"/>
              <a:gd name="connsiteX171" fmla="*/ 372260 w 626694"/>
              <a:gd name="connsiteY171" fmla="*/ 22444 h 608471"/>
              <a:gd name="connsiteX172" fmla="*/ 372260 w 626694"/>
              <a:gd name="connsiteY172" fmla="*/ 36159 h 608471"/>
              <a:gd name="connsiteX173" fmla="*/ 387150 w 626694"/>
              <a:gd name="connsiteY173" fmla="*/ 36159 h 608471"/>
              <a:gd name="connsiteX174" fmla="*/ 410727 w 626694"/>
              <a:gd name="connsiteY174" fmla="*/ 59850 h 608471"/>
              <a:gd name="connsiteX175" fmla="*/ 410727 w 626694"/>
              <a:gd name="connsiteY175" fmla="*/ 583534 h 608471"/>
              <a:gd name="connsiteX176" fmla="*/ 387150 w 626694"/>
              <a:gd name="connsiteY176" fmla="*/ 608471 h 608471"/>
              <a:gd name="connsiteX177" fmla="*/ 62043 w 626694"/>
              <a:gd name="connsiteY177" fmla="*/ 608471 h 608471"/>
              <a:gd name="connsiteX178" fmla="*/ 38467 w 626694"/>
              <a:gd name="connsiteY178" fmla="*/ 583534 h 608471"/>
              <a:gd name="connsiteX179" fmla="*/ 38467 w 626694"/>
              <a:gd name="connsiteY179" fmla="*/ 571065 h 608471"/>
              <a:gd name="connsiteX180" fmla="*/ 23576 w 626694"/>
              <a:gd name="connsiteY180" fmla="*/ 571065 h 608471"/>
              <a:gd name="connsiteX181" fmla="*/ 0 w 626694"/>
              <a:gd name="connsiteY181" fmla="*/ 547375 h 608471"/>
              <a:gd name="connsiteX182" fmla="*/ 0 w 626694"/>
              <a:gd name="connsiteY182" fmla="*/ 22444 h 608471"/>
              <a:gd name="connsiteX183" fmla="*/ 23576 w 626694"/>
              <a:gd name="connsiteY183" fmla="*/ 0 h 608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626694" h="608471">
                <a:moveTo>
                  <a:pt x="267165" y="499859"/>
                </a:moveTo>
                <a:lnTo>
                  <a:pt x="308305" y="499859"/>
                </a:lnTo>
                <a:cubicBezTo>
                  <a:pt x="313447" y="499859"/>
                  <a:pt x="317304" y="503979"/>
                  <a:pt x="317304" y="509472"/>
                </a:cubicBezTo>
                <a:cubicBezTo>
                  <a:pt x="317304" y="514965"/>
                  <a:pt x="313447" y="520458"/>
                  <a:pt x="308305" y="520458"/>
                </a:cubicBezTo>
                <a:lnTo>
                  <a:pt x="267165" y="520458"/>
                </a:lnTo>
                <a:cubicBezTo>
                  <a:pt x="262023" y="520458"/>
                  <a:pt x="258166" y="514965"/>
                  <a:pt x="258166" y="509472"/>
                </a:cubicBezTo>
                <a:cubicBezTo>
                  <a:pt x="258166" y="503979"/>
                  <a:pt x="262023" y="499859"/>
                  <a:pt x="267165" y="499859"/>
                </a:cubicBezTo>
                <a:close/>
                <a:moveTo>
                  <a:pt x="79986" y="499859"/>
                </a:moveTo>
                <a:lnTo>
                  <a:pt x="208685" y="499859"/>
                </a:lnTo>
                <a:cubicBezTo>
                  <a:pt x="214814" y="499859"/>
                  <a:pt x="218491" y="503979"/>
                  <a:pt x="218491" y="509472"/>
                </a:cubicBezTo>
                <a:cubicBezTo>
                  <a:pt x="218491" y="514965"/>
                  <a:pt x="214814" y="520458"/>
                  <a:pt x="208685" y="520458"/>
                </a:cubicBezTo>
                <a:lnTo>
                  <a:pt x="79986" y="520458"/>
                </a:lnTo>
                <a:cubicBezTo>
                  <a:pt x="75083" y="520458"/>
                  <a:pt x="71406" y="514965"/>
                  <a:pt x="71406" y="509472"/>
                </a:cubicBezTo>
                <a:cubicBezTo>
                  <a:pt x="71406" y="503979"/>
                  <a:pt x="75083" y="499859"/>
                  <a:pt x="79986" y="499859"/>
                </a:cubicBezTo>
                <a:close/>
                <a:moveTo>
                  <a:pt x="80030" y="444929"/>
                </a:moveTo>
                <a:lnTo>
                  <a:pt x="193379" y="444929"/>
                </a:lnTo>
                <a:cubicBezTo>
                  <a:pt x="198308" y="444929"/>
                  <a:pt x="202004" y="450422"/>
                  <a:pt x="202004" y="454542"/>
                </a:cubicBezTo>
                <a:cubicBezTo>
                  <a:pt x="202004" y="460035"/>
                  <a:pt x="198308" y="465528"/>
                  <a:pt x="193379" y="465528"/>
                </a:cubicBezTo>
                <a:lnTo>
                  <a:pt x="80030" y="465528"/>
                </a:lnTo>
                <a:cubicBezTo>
                  <a:pt x="75102" y="465528"/>
                  <a:pt x="71406" y="460035"/>
                  <a:pt x="71406" y="454542"/>
                </a:cubicBezTo>
                <a:cubicBezTo>
                  <a:pt x="71406" y="450422"/>
                  <a:pt x="75102" y="444929"/>
                  <a:pt x="80030" y="444929"/>
                </a:cubicBezTo>
                <a:close/>
                <a:moveTo>
                  <a:pt x="81561" y="389312"/>
                </a:moveTo>
                <a:cubicBezTo>
                  <a:pt x="83891" y="384505"/>
                  <a:pt x="89717" y="384505"/>
                  <a:pt x="92047" y="389312"/>
                </a:cubicBezTo>
                <a:lnTo>
                  <a:pt x="95543" y="391715"/>
                </a:lnTo>
                <a:lnTo>
                  <a:pt x="99038" y="389312"/>
                </a:lnTo>
                <a:cubicBezTo>
                  <a:pt x="101368" y="384505"/>
                  <a:pt x="107194" y="384505"/>
                  <a:pt x="110689" y="389312"/>
                </a:cubicBezTo>
                <a:cubicBezTo>
                  <a:pt x="114185" y="391715"/>
                  <a:pt x="114185" y="397723"/>
                  <a:pt x="110689" y="400126"/>
                </a:cubicBezTo>
                <a:lnTo>
                  <a:pt x="107194" y="403731"/>
                </a:lnTo>
                <a:lnTo>
                  <a:pt x="110689" y="407336"/>
                </a:lnTo>
                <a:cubicBezTo>
                  <a:pt x="114185" y="409739"/>
                  <a:pt x="114185" y="415747"/>
                  <a:pt x="110689" y="419352"/>
                </a:cubicBezTo>
                <a:cubicBezTo>
                  <a:pt x="108359" y="420554"/>
                  <a:pt x="107194" y="421755"/>
                  <a:pt x="104864" y="421755"/>
                </a:cubicBezTo>
                <a:cubicBezTo>
                  <a:pt x="102533" y="421755"/>
                  <a:pt x="100203" y="420554"/>
                  <a:pt x="99038" y="419352"/>
                </a:cubicBezTo>
                <a:lnTo>
                  <a:pt x="95543" y="415747"/>
                </a:lnTo>
                <a:lnTo>
                  <a:pt x="92047" y="419352"/>
                </a:lnTo>
                <a:cubicBezTo>
                  <a:pt x="90882" y="420554"/>
                  <a:pt x="88552" y="421755"/>
                  <a:pt x="87387" y="421755"/>
                </a:cubicBezTo>
                <a:cubicBezTo>
                  <a:pt x="85057" y="421755"/>
                  <a:pt x="82726" y="420554"/>
                  <a:pt x="81561" y="419352"/>
                </a:cubicBezTo>
                <a:cubicBezTo>
                  <a:pt x="76901" y="415747"/>
                  <a:pt x="76901" y="409739"/>
                  <a:pt x="81561" y="407336"/>
                </a:cubicBezTo>
                <a:lnTo>
                  <a:pt x="83891" y="403731"/>
                </a:lnTo>
                <a:lnTo>
                  <a:pt x="81561" y="400126"/>
                </a:lnTo>
                <a:cubicBezTo>
                  <a:pt x="76901" y="397723"/>
                  <a:pt x="76901" y="391715"/>
                  <a:pt x="81561" y="389312"/>
                </a:cubicBezTo>
                <a:close/>
                <a:moveTo>
                  <a:pt x="156666" y="384505"/>
                </a:moveTo>
                <a:lnTo>
                  <a:pt x="193683" y="384505"/>
                </a:lnTo>
                <a:cubicBezTo>
                  <a:pt x="198459" y="384505"/>
                  <a:pt x="202042" y="389998"/>
                  <a:pt x="202042" y="395491"/>
                </a:cubicBezTo>
                <a:cubicBezTo>
                  <a:pt x="202042" y="400984"/>
                  <a:pt x="198459" y="405104"/>
                  <a:pt x="193683" y="405104"/>
                </a:cubicBezTo>
                <a:lnTo>
                  <a:pt x="156666" y="405104"/>
                </a:lnTo>
                <a:cubicBezTo>
                  <a:pt x="153083" y="405104"/>
                  <a:pt x="148307" y="400984"/>
                  <a:pt x="148307" y="395491"/>
                </a:cubicBezTo>
                <a:cubicBezTo>
                  <a:pt x="148307" y="389998"/>
                  <a:pt x="153083" y="384505"/>
                  <a:pt x="156666" y="384505"/>
                </a:cubicBezTo>
                <a:close/>
                <a:moveTo>
                  <a:pt x="496996" y="378659"/>
                </a:moveTo>
                <a:lnTo>
                  <a:pt x="470562" y="474341"/>
                </a:lnTo>
                <a:lnTo>
                  <a:pt x="512102" y="484282"/>
                </a:lnTo>
                <a:lnTo>
                  <a:pt x="538536" y="388600"/>
                </a:lnTo>
                <a:close/>
                <a:moveTo>
                  <a:pt x="80057" y="324085"/>
                </a:moveTo>
                <a:lnTo>
                  <a:pt x="309938" y="324085"/>
                </a:lnTo>
                <a:cubicBezTo>
                  <a:pt x="313646" y="324085"/>
                  <a:pt x="317354" y="329578"/>
                  <a:pt x="317354" y="333698"/>
                </a:cubicBezTo>
                <a:cubicBezTo>
                  <a:pt x="317354" y="340564"/>
                  <a:pt x="313646" y="344684"/>
                  <a:pt x="309938" y="344684"/>
                </a:cubicBezTo>
                <a:lnTo>
                  <a:pt x="80057" y="344684"/>
                </a:lnTo>
                <a:cubicBezTo>
                  <a:pt x="75114" y="344684"/>
                  <a:pt x="71406" y="340564"/>
                  <a:pt x="71406" y="333698"/>
                </a:cubicBezTo>
                <a:cubicBezTo>
                  <a:pt x="71406" y="329578"/>
                  <a:pt x="75114" y="324085"/>
                  <a:pt x="80057" y="324085"/>
                </a:cubicBezTo>
                <a:close/>
                <a:moveTo>
                  <a:pt x="80057" y="285632"/>
                </a:moveTo>
                <a:lnTo>
                  <a:pt x="309938" y="285632"/>
                </a:lnTo>
                <a:cubicBezTo>
                  <a:pt x="313646" y="285632"/>
                  <a:pt x="317354" y="289752"/>
                  <a:pt x="317354" y="296618"/>
                </a:cubicBezTo>
                <a:cubicBezTo>
                  <a:pt x="317354" y="302111"/>
                  <a:pt x="313646" y="306231"/>
                  <a:pt x="309938" y="306231"/>
                </a:cubicBezTo>
                <a:lnTo>
                  <a:pt x="80057" y="306231"/>
                </a:lnTo>
                <a:cubicBezTo>
                  <a:pt x="75114" y="306231"/>
                  <a:pt x="71406" y="302111"/>
                  <a:pt x="71406" y="296618"/>
                </a:cubicBezTo>
                <a:cubicBezTo>
                  <a:pt x="71406" y="289752"/>
                  <a:pt x="75114" y="285632"/>
                  <a:pt x="80057" y="285632"/>
                </a:cubicBezTo>
                <a:close/>
                <a:moveTo>
                  <a:pt x="80057" y="252675"/>
                </a:moveTo>
                <a:lnTo>
                  <a:pt x="309938" y="252675"/>
                </a:lnTo>
                <a:cubicBezTo>
                  <a:pt x="313646" y="252675"/>
                  <a:pt x="317354" y="255971"/>
                  <a:pt x="317354" y="260366"/>
                </a:cubicBezTo>
                <a:cubicBezTo>
                  <a:pt x="317354" y="264761"/>
                  <a:pt x="313646" y="268057"/>
                  <a:pt x="309938" y="268057"/>
                </a:cubicBezTo>
                <a:lnTo>
                  <a:pt x="80057" y="268057"/>
                </a:lnTo>
                <a:cubicBezTo>
                  <a:pt x="75114" y="268057"/>
                  <a:pt x="71406" y="264761"/>
                  <a:pt x="71406" y="260366"/>
                </a:cubicBezTo>
                <a:cubicBezTo>
                  <a:pt x="71406" y="255971"/>
                  <a:pt x="75114" y="252675"/>
                  <a:pt x="80057" y="252675"/>
                </a:cubicBezTo>
                <a:close/>
                <a:moveTo>
                  <a:pt x="80057" y="214226"/>
                </a:moveTo>
                <a:lnTo>
                  <a:pt x="309938" y="214226"/>
                </a:lnTo>
                <a:cubicBezTo>
                  <a:pt x="313646" y="214226"/>
                  <a:pt x="317354" y="217521"/>
                  <a:pt x="317354" y="221915"/>
                </a:cubicBezTo>
                <a:cubicBezTo>
                  <a:pt x="317354" y="226309"/>
                  <a:pt x="313646" y="229605"/>
                  <a:pt x="309938" y="229605"/>
                </a:cubicBezTo>
                <a:lnTo>
                  <a:pt x="80057" y="229605"/>
                </a:lnTo>
                <a:cubicBezTo>
                  <a:pt x="75114" y="229605"/>
                  <a:pt x="71406" y="226309"/>
                  <a:pt x="71406" y="221915"/>
                </a:cubicBezTo>
                <a:cubicBezTo>
                  <a:pt x="71406" y="217521"/>
                  <a:pt x="75114" y="214226"/>
                  <a:pt x="80057" y="214226"/>
                </a:cubicBezTo>
                <a:close/>
                <a:moveTo>
                  <a:pt x="548606" y="193509"/>
                </a:moveTo>
                <a:lnTo>
                  <a:pt x="502031" y="361263"/>
                </a:lnTo>
                <a:lnTo>
                  <a:pt x="542313" y="371204"/>
                </a:lnTo>
                <a:lnTo>
                  <a:pt x="587629" y="203450"/>
                </a:lnTo>
                <a:close/>
                <a:moveTo>
                  <a:pt x="558677" y="156231"/>
                </a:moveTo>
                <a:lnTo>
                  <a:pt x="552383" y="176113"/>
                </a:lnTo>
                <a:lnTo>
                  <a:pt x="592664" y="187296"/>
                </a:lnTo>
                <a:lnTo>
                  <a:pt x="598958" y="167414"/>
                </a:lnTo>
                <a:close/>
                <a:moveTo>
                  <a:pt x="233697" y="115353"/>
                </a:moveTo>
                <a:lnTo>
                  <a:pt x="310100" y="115353"/>
                </a:lnTo>
                <a:cubicBezTo>
                  <a:pt x="313739" y="115353"/>
                  <a:pt x="317377" y="118648"/>
                  <a:pt x="317377" y="123042"/>
                </a:cubicBezTo>
                <a:cubicBezTo>
                  <a:pt x="317377" y="127436"/>
                  <a:pt x="313739" y="130732"/>
                  <a:pt x="310100" y="130732"/>
                </a:cubicBezTo>
                <a:lnTo>
                  <a:pt x="233697" y="130732"/>
                </a:lnTo>
                <a:cubicBezTo>
                  <a:pt x="228846" y="130732"/>
                  <a:pt x="225208" y="127436"/>
                  <a:pt x="225208" y="123042"/>
                </a:cubicBezTo>
                <a:cubicBezTo>
                  <a:pt x="225208" y="118648"/>
                  <a:pt x="228846" y="115353"/>
                  <a:pt x="233697" y="115353"/>
                </a:cubicBezTo>
                <a:close/>
                <a:moveTo>
                  <a:pt x="583852" y="109011"/>
                </a:moveTo>
                <a:cubicBezTo>
                  <a:pt x="577559" y="107769"/>
                  <a:pt x="570006" y="110254"/>
                  <a:pt x="568747" y="117710"/>
                </a:cubicBezTo>
                <a:lnTo>
                  <a:pt x="562453" y="138834"/>
                </a:lnTo>
                <a:lnTo>
                  <a:pt x="602734" y="150018"/>
                </a:lnTo>
                <a:lnTo>
                  <a:pt x="609028" y="128893"/>
                </a:lnTo>
                <a:cubicBezTo>
                  <a:pt x="610287" y="121438"/>
                  <a:pt x="606511" y="115225"/>
                  <a:pt x="598958" y="112739"/>
                </a:cubicBezTo>
                <a:close/>
                <a:moveTo>
                  <a:pt x="167951" y="98027"/>
                </a:moveTo>
                <a:lnTo>
                  <a:pt x="142874" y="123380"/>
                </a:lnTo>
                <a:cubicBezTo>
                  <a:pt x="139113" y="127182"/>
                  <a:pt x="134098" y="127182"/>
                  <a:pt x="130336" y="123380"/>
                </a:cubicBezTo>
                <a:lnTo>
                  <a:pt x="121559" y="114506"/>
                </a:lnTo>
                <a:lnTo>
                  <a:pt x="104006" y="133520"/>
                </a:lnTo>
                <a:lnTo>
                  <a:pt x="161682" y="133520"/>
                </a:lnTo>
                <a:cubicBezTo>
                  <a:pt x="164190" y="133520"/>
                  <a:pt x="167951" y="130985"/>
                  <a:pt x="167951" y="128450"/>
                </a:cubicBezTo>
                <a:close/>
                <a:moveTo>
                  <a:pt x="590146" y="91615"/>
                </a:moveTo>
                <a:lnTo>
                  <a:pt x="603993" y="95343"/>
                </a:lnTo>
                <a:cubicBezTo>
                  <a:pt x="620357" y="99071"/>
                  <a:pt x="630427" y="116467"/>
                  <a:pt x="625392" y="133864"/>
                </a:cubicBezTo>
                <a:lnTo>
                  <a:pt x="528466" y="494223"/>
                </a:lnTo>
                <a:cubicBezTo>
                  <a:pt x="528466" y="495465"/>
                  <a:pt x="527207" y="496708"/>
                  <a:pt x="527207" y="496708"/>
                </a:cubicBezTo>
                <a:cubicBezTo>
                  <a:pt x="527207" y="497951"/>
                  <a:pt x="527207" y="500436"/>
                  <a:pt x="524690" y="501678"/>
                </a:cubicBezTo>
                <a:lnTo>
                  <a:pt x="489444" y="542685"/>
                </a:lnTo>
                <a:cubicBezTo>
                  <a:pt x="486926" y="545170"/>
                  <a:pt x="484408" y="546413"/>
                  <a:pt x="481891" y="547655"/>
                </a:cubicBezTo>
                <a:lnTo>
                  <a:pt x="470562" y="567537"/>
                </a:lnTo>
                <a:cubicBezTo>
                  <a:pt x="470562" y="568780"/>
                  <a:pt x="468044" y="570022"/>
                  <a:pt x="466785" y="568780"/>
                </a:cubicBezTo>
                <a:cubicBezTo>
                  <a:pt x="465527" y="568780"/>
                  <a:pt x="464268" y="567537"/>
                  <a:pt x="464268" y="566295"/>
                </a:cubicBezTo>
                <a:lnTo>
                  <a:pt x="465527" y="543927"/>
                </a:lnTo>
                <a:cubicBezTo>
                  <a:pt x="464268" y="541442"/>
                  <a:pt x="463009" y="538957"/>
                  <a:pt x="463009" y="535229"/>
                </a:cubicBezTo>
                <a:lnTo>
                  <a:pt x="451680" y="481797"/>
                </a:lnTo>
                <a:cubicBezTo>
                  <a:pt x="450421" y="480554"/>
                  <a:pt x="451680" y="479311"/>
                  <a:pt x="452939" y="476826"/>
                </a:cubicBezTo>
                <a:cubicBezTo>
                  <a:pt x="452939" y="476826"/>
                  <a:pt x="452939" y="475584"/>
                  <a:pt x="452939" y="474341"/>
                </a:cubicBezTo>
                <a:lnTo>
                  <a:pt x="549865" y="112739"/>
                </a:lnTo>
                <a:cubicBezTo>
                  <a:pt x="554900" y="96585"/>
                  <a:pt x="572523" y="87887"/>
                  <a:pt x="590146" y="91615"/>
                </a:cubicBezTo>
                <a:close/>
                <a:moveTo>
                  <a:pt x="233697" y="76901"/>
                </a:moveTo>
                <a:lnTo>
                  <a:pt x="310100" y="76901"/>
                </a:lnTo>
                <a:cubicBezTo>
                  <a:pt x="313739" y="76901"/>
                  <a:pt x="317377" y="82394"/>
                  <a:pt x="317377" y="86514"/>
                </a:cubicBezTo>
                <a:cubicBezTo>
                  <a:pt x="317377" y="92007"/>
                  <a:pt x="313739" y="97500"/>
                  <a:pt x="310100" y="97500"/>
                </a:cubicBezTo>
                <a:lnTo>
                  <a:pt x="233697" y="97500"/>
                </a:lnTo>
                <a:cubicBezTo>
                  <a:pt x="228846" y="97500"/>
                  <a:pt x="225208" y="92007"/>
                  <a:pt x="225208" y="86514"/>
                </a:cubicBezTo>
                <a:cubicBezTo>
                  <a:pt x="225208" y="82394"/>
                  <a:pt x="228846" y="76901"/>
                  <a:pt x="233697" y="76901"/>
                </a:cubicBezTo>
                <a:close/>
                <a:moveTo>
                  <a:pt x="95229" y="72675"/>
                </a:moveTo>
                <a:cubicBezTo>
                  <a:pt x="91467" y="72675"/>
                  <a:pt x="88959" y="76478"/>
                  <a:pt x="88959" y="79013"/>
                </a:cubicBezTo>
                <a:lnTo>
                  <a:pt x="88959" y="122112"/>
                </a:lnTo>
                <a:lnTo>
                  <a:pt x="115290" y="95492"/>
                </a:lnTo>
                <a:cubicBezTo>
                  <a:pt x="119052" y="91689"/>
                  <a:pt x="125321" y="91689"/>
                  <a:pt x="127828" y="95492"/>
                </a:cubicBezTo>
                <a:lnTo>
                  <a:pt x="136605" y="103098"/>
                </a:lnTo>
                <a:lnTo>
                  <a:pt x="165444" y="73943"/>
                </a:lnTo>
                <a:cubicBezTo>
                  <a:pt x="164190" y="73943"/>
                  <a:pt x="162936" y="72675"/>
                  <a:pt x="161682" y="72675"/>
                </a:cubicBezTo>
                <a:close/>
                <a:moveTo>
                  <a:pt x="95229" y="54929"/>
                </a:moveTo>
                <a:lnTo>
                  <a:pt x="161682" y="54929"/>
                </a:lnTo>
                <a:cubicBezTo>
                  <a:pt x="174220" y="54929"/>
                  <a:pt x="185505" y="66337"/>
                  <a:pt x="185505" y="79013"/>
                </a:cubicBezTo>
                <a:lnTo>
                  <a:pt x="185505" y="128450"/>
                </a:lnTo>
                <a:cubicBezTo>
                  <a:pt x="185505" y="141126"/>
                  <a:pt x="174220" y="152534"/>
                  <a:pt x="161682" y="152534"/>
                </a:cubicBezTo>
                <a:lnTo>
                  <a:pt x="95229" y="152534"/>
                </a:lnTo>
                <a:cubicBezTo>
                  <a:pt x="88959" y="152534"/>
                  <a:pt x="83944" y="149999"/>
                  <a:pt x="78929" y="146196"/>
                </a:cubicBezTo>
                <a:cubicBezTo>
                  <a:pt x="78929" y="146196"/>
                  <a:pt x="78929" y="146196"/>
                  <a:pt x="78929" y="144929"/>
                </a:cubicBezTo>
                <a:cubicBezTo>
                  <a:pt x="73913" y="141126"/>
                  <a:pt x="71406" y="134788"/>
                  <a:pt x="71406" y="128450"/>
                </a:cubicBezTo>
                <a:lnTo>
                  <a:pt x="71406" y="79013"/>
                </a:lnTo>
                <a:cubicBezTo>
                  <a:pt x="71406" y="66337"/>
                  <a:pt x="81436" y="54929"/>
                  <a:pt x="95229" y="54929"/>
                </a:cubicBezTo>
                <a:close/>
                <a:moveTo>
                  <a:pt x="372260" y="53615"/>
                </a:moveTo>
                <a:lnTo>
                  <a:pt x="372260" y="547375"/>
                </a:lnTo>
                <a:cubicBezTo>
                  <a:pt x="372260" y="559843"/>
                  <a:pt x="361092" y="571065"/>
                  <a:pt x="348684" y="571065"/>
                </a:cubicBezTo>
                <a:lnTo>
                  <a:pt x="57080" y="571065"/>
                </a:lnTo>
                <a:lnTo>
                  <a:pt x="57080" y="583534"/>
                </a:lnTo>
                <a:cubicBezTo>
                  <a:pt x="57080" y="588521"/>
                  <a:pt x="59561" y="589768"/>
                  <a:pt x="62043" y="589768"/>
                </a:cubicBezTo>
                <a:lnTo>
                  <a:pt x="387150" y="589768"/>
                </a:lnTo>
                <a:cubicBezTo>
                  <a:pt x="390873" y="589768"/>
                  <a:pt x="393355" y="588521"/>
                  <a:pt x="393355" y="583534"/>
                </a:cubicBezTo>
                <a:lnTo>
                  <a:pt x="393355" y="59850"/>
                </a:lnTo>
                <a:cubicBezTo>
                  <a:pt x="393355" y="56109"/>
                  <a:pt x="390873" y="53615"/>
                  <a:pt x="387150" y="53615"/>
                </a:cubicBezTo>
                <a:close/>
                <a:moveTo>
                  <a:pt x="23576" y="17456"/>
                </a:moveTo>
                <a:cubicBezTo>
                  <a:pt x="21094" y="17456"/>
                  <a:pt x="17372" y="19950"/>
                  <a:pt x="17372" y="22444"/>
                </a:cubicBezTo>
                <a:lnTo>
                  <a:pt x="17372" y="547375"/>
                </a:lnTo>
                <a:cubicBezTo>
                  <a:pt x="17372" y="551115"/>
                  <a:pt x="21094" y="553609"/>
                  <a:pt x="23576" y="553609"/>
                </a:cubicBezTo>
                <a:lnTo>
                  <a:pt x="348684" y="553609"/>
                </a:lnTo>
                <a:cubicBezTo>
                  <a:pt x="352406" y="553609"/>
                  <a:pt x="354888" y="551115"/>
                  <a:pt x="354888" y="547375"/>
                </a:cubicBezTo>
                <a:lnTo>
                  <a:pt x="354888" y="22444"/>
                </a:lnTo>
                <a:cubicBezTo>
                  <a:pt x="354888" y="19950"/>
                  <a:pt x="352406" y="17456"/>
                  <a:pt x="348684" y="17456"/>
                </a:cubicBezTo>
                <a:close/>
                <a:moveTo>
                  <a:pt x="23576" y="0"/>
                </a:moveTo>
                <a:lnTo>
                  <a:pt x="348684" y="0"/>
                </a:lnTo>
                <a:cubicBezTo>
                  <a:pt x="361092" y="0"/>
                  <a:pt x="372260" y="9975"/>
                  <a:pt x="372260" y="22444"/>
                </a:cubicBezTo>
                <a:lnTo>
                  <a:pt x="372260" y="36159"/>
                </a:lnTo>
                <a:lnTo>
                  <a:pt x="387150" y="36159"/>
                </a:lnTo>
                <a:cubicBezTo>
                  <a:pt x="400800" y="36159"/>
                  <a:pt x="410727" y="46134"/>
                  <a:pt x="410727" y="59850"/>
                </a:cubicBezTo>
                <a:lnTo>
                  <a:pt x="410727" y="583534"/>
                </a:lnTo>
                <a:cubicBezTo>
                  <a:pt x="410727" y="597249"/>
                  <a:pt x="400800" y="608471"/>
                  <a:pt x="387150" y="608471"/>
                </a:cubicBezTo>
                <a:lnTo>
                  <a:pt x="62043" y="608471"/>
                </a:lnTo>
                <a:cubicBezTo>
                  <a:pt x="48394" y="608471"/>
                  <a:pt x="38467" y="597249"/>
                  <a:pt x="38467" y="583534"/>
                </a:cubicBezTo>
                <a:lnTo>
                  <a:pt x="38467" y="571065"/>
                </a:lnTo>
                <a:lnTo>
                  <a:pt x="23576" y="571065"/>
                </a:lnTo>
                <a:cubicBezTo>
                  <a:pt x="11168" y="571065"/>
                  <a:pt x="0" y="559843"/>
                  <a:pt x="0" y="547375"/>
                </a:cubicBezTo>
                <a:lnTo>
                  <a:pt x="0" y="22444"/>
                </a:lnTo>
                <a:cubicBezTo>
                  <a:pt x="0" y="9975"/>
                  <a:pt x="11168" y="0"/>
                  <a:pt x="235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7566990-06C9-AD2B-84AE-0F33F5D62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6671" y="4090112"/>
            <a:ext cx="625005" cy="625005"/>
          </a:xfrm>
          <a:custGeom>
            <a:avLst/>
            <a:gdLst>
              <a:gd name="T0" fmla="*/ 1073 w 1074"/>
              <a:gd name="T1" fmla="*/ 536 h 1075"/>
              <a:gd name="T2" fmla="*/ 1073 w 1074"/>
              <a:gd name="T3" fmla="*/ 536 h 1075"/>
              <a:gd name="T4" fmla="*/ 536 w 1074"/>
              <a:gd name="T5" fmla="*/ 0 h 1075"/>
              <a:gd name="T6" fmla="*/ 536 w 1074"/>
              <a:gd name="T7" fmla="*/ 0 h 1075"/>
              <a:gd name="T8" fmla="*/ 0 w 1074"/>
              <a:gd name="T9" fmla="*/ 536 h 1075"/>
              <a:gd name="T10" fmla="*/ 0 w 1074"/>
              <a:gd name="T11" fmla="*/ 536 h 1075"/>
              <a:gd name="T12" fmla="*/ 536 w 1074"/>
              <a:gd name="T13" fmla="*/ 1074 h 1075"/>
              <a:gd name="T14" fmla="*/ 536 w 1074"/>
              <a:gd name="T15" fmla="*/ 1074 h 1075"/>
              <a:gd name="T16" fmla="*/ 1073 w 1074"/>
              <a:gd name="T17" fmla="*/ 536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4" h="1075">
                <a:moveTo>
                  <a:pt x="1073" y="536"/>
                </a:moveTo>
                <a:lnTo>
                  <a:pt x="1073" y="536"/>
                </a:lnTo>
                <a:cubicBezTo>
                  <a:pt x="1073" y="241"/>
                  <a:pt x="833" y="0"/>
                  <a:pt x="536" y="0"/>
                </a:cubicBezTo>
                <a:lnTo>
                  <a:pt x="536" y="0"/>
                </a:lnTo>
                <a:cubicBezTo>
                  <a:pt x="240" y="0"/>
                  <a:pt x="0" y="241"/>
                  <a:pt x="0" y="536"/>
                </a:cubicBezTo>
                <a:lnTo>
                  <a:pt x="0" y="536"/>
                </a:lnTo>
                <a:cubicBezTo>
                  <a:pt x="0" y="833"/>
                  <a:pt x="240" y="1074"/>
                  <a:pt x="536" y="1074"/>
                </a:cubicBezTo>
                <a:lnTo>
                  <a:pt x="536" y="1074"/>
                </a:lnTo>
                <a:cubicBezTo>
                  <a:pt x="833" y="1074"/>
                  <a:pt x="1073" y="833"/>
                  <a:pt x="1073" y="536"/>
                </a:cubicBezTo>
              </a:path>
            </a:pathLst>
          </a:custGeom>
          <a:solidFill>
            <a:srgbClr val="E3525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68AA09BF-0BEE-30BF-50B7-2FB22A6D1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7408" y="4120850"/>
            <a:ext cx="563529" cy="563529"/>
          </a:xfrm>
          <a:custGeom>
            <a:avLst/>
            <a:gdLst>
              <a:gd name="T0" fmla="*/ 969 w 970"/>
              <a:gd name="T1" fmla="*/ 483 h 969"/>
              <a:gd name="T2" fmla="*/ 969 w 970"/>
              <a:gd name="T3" fmla="*/ 483 h 969"/>
              <a:gd name="T4" fmla="*/ 484 w 970"/>
              <a:gd name="T5" fmla="*/ 0 h 969"/>
              <a:gd name="T6" fmla="*/ 484 w 970"/>
              <a:gd name="T7" fmla="*/ 0 h 969"/>
              <a:gd name="T8" fmla="*/ 0 w 970"/>
              <a:gd name="T9" fmla="*/ 483 h 969"/>
              <a:gd name="T10" fmla="*/ 0 w 970"/>
              <a:gd name="T11" fmla="*/ 483 h 969"/>
              <a:gd name="T12" fmla="*/ 484 w 970"/>
              <a:gd name="T13" fmla="*/ 968 h 969"/>
              <a:gd name="T14" fmla="*/ 484 w 970"/>
              <a:gd name="T15" fmla="*/ 968 h 969"/>
              <a:gd name="T16" fmla="*/ 969 w 970"/>
              <a:gd name="T17" fmla="*/ 483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70" h="969">
                <a:moveTo>
                  <a:pt x="969" y="483"/>
                </a:moveTo>
                <a:lnTo>
                  <a:pt x="969" y="483"/>
                </a:lnTo>
                <a:cubicBezTo>
                  <a:pt x="969" y="216"/>
                  <a:pt x="752" y="0"/>
                  <a:pt x="484" y="0"/>
                </a:cubicBezTo>
                <a:lnTo>
                  <a:pt x="484" y="0"/>
                </a:lnTo>
                <a:cubicBezTo>
                  <a:pt x="217" y="0"/>
                  <a:pt x="0" y="216"/>
                  <a:pt x="0" y="483"/>
                </a:cubicBezTo>
                <a:lnTo>
                  <a:pt x="0" y="483"/>
                </a:lnTo>
                <a:cubicBezTo>
                  <a:pt x="0" y="751"/>
                  <a:pt x="217" y="968"/>
                  <a:pt x="484" y="968"/>
                </a:cubicBezTo>
                <a:lnTo>
                  <a:pt x="484" y="968"/>
                </a:lnTo>
                <a:cubicBezTo>
                  <a:pt x="752" y="968"/>
                  <a:pt x="969" y="751"/>
                  <a:pt x="969" y="483"/>
                </a:cubicBezTo>
              </a:path>
            </a:pathLst>
          </a:custGeom>
          <a:noFill/>
          <a:ln w="127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7FD3558C-1D4D-BC03-A18C-72DD73424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2920" y="4268173"/>
            <a:ext cx="311920" cy="267057"/>
          </a:xfrm>
          <a:custGeom>
            <a:avLst/>
            <a:gdLst>
              <a:gd name="connsiteX0" fmla="*/ 95020 w 668888"/>
              <a:gd name="connsiteY0" fmla="*/ 490290 h 572684"/>
              <a:gd name="connsiteX1" fmla="*/ 95020 w 668888"/>
              <a:gd name="connsiteY1" fmla="*/ 497780 h 572684"/>
              <a:gd name="connsiteX2" fmla="*/ 113773 w 668888"/>
              <a:gd name="connsiteY2" fmla="*/ 516506 h 572684"/>
              <a:gd name="connsiteX3" fmla="*/ 172536 w 668888"/>
              <a:gd name="connsiteY3" fmla="*/ 516506 h 572684"/>
              <a:gd name="connsiteX4" fmla="*/ 191289 w 668888"/>
              <a:gd name="connsiteY4" fmla="*/ 497780 h 572684"/>
              <a:gd name="connsiteX5" fmla="*/ 191289 w 668888"/>
              <a:gd name="connsiteY5" fmla="*/ 490290 h 572684"/>
              <a:gd name="connsiteX6" fmla="*/ 172536 w 668888"/>
              <a:gd name="connsiteY6" fmla="*/ 496532 h 572684"/>
              <a:gd name="connsiteX7" fmla="*/ 113773 w 668888"/>
              <a:gd name="connsiteY7" fmla="*/ 496532 h 572684"/>
              <a:gd name="connsiteX8" fmla="*/ 95020 w 668888"/>
              <a:gd name="connsiteY8" fmla="*/ 490290 h 572684"/>
              <a:gd name="connsiteX9" fmla="*/ 122519 w 668888"/>
              <a:gd name="connsiteY9" fmla="*/ 227880 h 572684"/>
              <a:gd name="connsiteX10" fmla="*/ 161924 w 668888"/>
              <a:gd name="connsiteY10" fmla="*/ 227880 h 572684"/>
              <a:gd name="connsiteX11" fmla="*/ 169089 w 668888"/>
              <a:gd name="connsiteY11" fmla="*/ 235635 h 572684"/>
              <a:gd name="connsiteX12" fmla="*/ 169089 w 668888"/>
              <a:gd name="connsiteY12" fmla="*/ 240805 h 572684"/>
              <a:gd name="connsiteX13" fmla="*/ 161924 w 668888"/>
              <a:gd name="connsiteY13" fmla="*/ 248560 h 572684"/>
              <a:gd name="connsiteX14" fmla="*/ 122519 w 668888"/>
              <a:gd name="connsiteY14" fmla="*/ 248560 h 572684"/>
              <a:gd name="connsiteX15" fmla="*/ 115354 w 668888"/>
              <a:gd name="connsiteY15" fmla="*/ 240805 h 572684"/>
              <a:gd name="connsiteX16" fmla="*/ 115354 w 668888"/>
              <a:gd name="connsiteY16" fmla="*/ 235635 h 572684"/>
              <a:gd name="connsiteX17" fmla="*/ 122519 w 668888"/>
              <a:gd name="connsiteY17" fmla="*/ 227880 h 572684"/>
              <a:gd name="connsiteX18" fmla="*/ 124907 w 668888"/>
              <a:gd name="connsiteY18" fmla="*/ 172950 h 572684"/>
              <a:gd name="connsiteX19" fmla="*/ 159536 w 668888"/>
              <a:gd name="connsiteY19" fmla="*/ 172950 h 572684"/>
              <a:gd name="connsiteX20" fmla="*/ 169089 w 668888"/>
              <a:gd name="connsiteY20" fmla="*/ 184113 h 572684"/>
              <a:gd name="connsiteX21" fmla="*/ 169089 w 668888"/>
              <a:gd name="connsiteY21" fmla="*/ 200236 h 572684"/>
              <a:gd name="connsiteX22" fmla="*/ 159536 w 668888"/>
              <a:gd name="connsiteY22" fmla="*/ 210159 h 572684"/>
              <a:gd name="connsiteX23" fmla="*/ 124907 w 668888"/>
              <a:gd name="connsiteY23" fmla="*/ 210159 h 572684"/>
              <a:gd name="connsiteX24" fmla="*/ 115354 w 668888"/>
              <a:gd name="connsiteY24" fmla="*/ 200236 h 572684"/>
              <a:gd name="connsiteX25" fmla="*/ 115354 w 668888"/>
              <a:gd name="connsiteY25" fmla="*/ 184113 h 572684"/>
              <a:gd name="connsiteX26" fmla="*/ 124907 w 668888"/>
              <a:gd name="connsiteY26" fmla="*/ 172950 h 572684"/>
              <a:gd name="connsiteX27" fmla="*/ 113773 w 668888"/>
              <a:gd name="connsiteY27" fmla="*/ 153225 h 572684"/>
              <a:gd name="connsiteX28" fmla="*/ 95020 w 668888"/>
              <a:gd name="connsiteY28" fmla="*/ 171951 h 572684"/>
              <a:gd name="connsiteX29" fmla="*/ 95020 w 668888"/>
              <a:gd name="connsiteY29" fmla="*/ 459080 h 572684"/>
              <a:gd name="connsiteX30" fmla="*/ 113773 w 668888"/>
              <a:gd name="connsiteY30" fmla="*/ 479054 h 572684"/>
              <a:gd name="connsiteX31" fmla="*/ 172536 w 668888"/>
              <a:gd name="connsiteY31" fmla="*/ 479054 h 572684"/>
              <a:gd name="connsiteX32" fmla="*/ 191289 w 668888"/>
              <a:gd name="connsiteY32" fmla="*/ 459080 h 572684"/>
              <a:gd name="connsiteX33" fmla="*/ 191289 w 668888"/>
              <a:gd name="connsiteY33" fmla="*/ 191925 h 572684"/>
              <a:gd name="connsiteX34" fmla="*/ 191289 w 668888"/>
              <a:gd name="connsiteY34" fmla="*/ 171951 h 572684"/>
              <a:gd name="connsiteX35" fmla="*/ 172536 w 668888"/>
              <a:gd name="connsiteY35" fmla="*/ 153225 h 572684"/>
              <a:gd name="connsiteX36" fmla="*/ 46260 w 668888"/>
              <a:gd name="connsiteY36" fmla="*/ 113276 h 572684"/>
              <a:gd name="connsiteX37" fmla="*/ 46260 w 668888"/>
              <a:gd name="connsiteY37" fmla="*/ 555206 h 572684"/>
              <a:gd name="connsiteX38" fmla="*/ 76266 w 668888"/>
              <a:gd name="connsiteY38" fmla="*/ 555206 h 572684"/>
              <a:gd name="connsiteX39" fmla="*/ 76266 w 668888"/>
              <a:gd name="connsiteY39" fmla="*/ 497780 h 572684"/>
              <a:gd name="connsiteX40" fmla="*/ 76266 w 668888"/>
              <a:gd name="connsiteY40" fmla="*/ 171951 h 572684"/>
              <a:gd name="connsiteX41" fmla="*/ 76266 w 668888"/>
              <a:gd name="connsiteY41" fmla="*/ 114525 h 572684"/>
              <a:gd name="connsiteX42" fmla="*/ 76266 w 668888"/>
              <a:gd name="connsiteY42" fmla="*/ 113276 h 572684"/>
              <a:gd name="connsiteX43" fmla="*/ 326786 w 668888"/>
              <a:gd name="connsiteY43" fmla="*/ 18399 h 572684"/>
              <a:gd name="connsiteX44" fmla="*/ 311314 w 668888"/>
              <a:gd name="connsiteY44" fmla="*/ 24641 h 572684"/>
              <a:gd name="connsiteX45" fmla="*/ 307563 w 668888"/>
              <a:gd name="connsiteY45" fmla="*/ 50857 h 572684"/>
              <a:gd name="connsiteX46" fmla="*/ 307563 w 668888"/>
              <a:gd name="connsiteY46" fmla="*/ 52105 h 572684"/>
              <a:gd name="connsiteX47" fmla="*/ 271306 w 668888"/>
              <a:gd name="connsiteY47" fmla="*/ 185683 h 572684"/>
              <a:gd name="connsiteX48" fmla="*/ 241300 w 668888"/>
              <a:gd name="connsiteY48" fmla="*/ 206905 h 572684"/>
              <a:gd name="connsiteX49" fmla="*/ 210043 w 668888"/>
              <a:gd name="connsiteY49" fmla="*/ 208154 h 572684"/>
              <a:gd name="connsiteX50" fmla="*/ 210043 w 668888"/>
              <a:gd name="connsiteY50" fmla="*/ 461577 h 572684"/>
              <a:gd name="connsiteX51" fmla="*/ 506354 w 668888"/>
              <a:gd name="connsiteY51" fmla="*/ 479054 h 572684"/>
              <a:gd name="connsiteX52" fmla="*/ 565116 w 668888"/>
              <a:gd name="connsiteY52" fmla="*/ 479054 h 572684"/>
              <a:gd name="connsiteX53" fmla="*/ 592622 w 668888"/>
              <a:gd name="connsiteY53" fmla="*/ 450341 h 572684"/>
              <a:gd name="connsiteX54" fmla="*/ 592622 w 668888"/>
              <a:gd name="connsiteY54" fmla="*/ 447845 h 572684"/>
              <a:gd name="connsiteX55" fmla="*/ 565116 w 668888"/>
              <a:gd name="connsiteY55" fmla="*/ 420380 h 572684"/>
              <a:gd name="connsiteX56" fmla="*/ 540111 w 668888"/>
              <a:gd name="connsiteY56" fmla="*/ 420380 h 572684"/>
              <a:gd name="connsiteX57" fmla="*/ 516356 w 668888"/>
              <a:gd name="connsiteY57" fmla="*/ 420380 h 572684"/>
              <a:gd name="connsiteX58" fmla="*/ 507605 w 668888"/>
              <a:gd name="connsiteY58" fmla="*/ 410393 h 572684"/>
              <a:gd name="connsiteX59" fmla="*/ 516356 w 668888"/>
              <a:gd name="connsiteY59" fmla="*/ 401654 h 572684"/>
              <a:gd name="connsiteX60" fmla="*/ 540111 w 668888"/>
              <a:gd name="connsiteY60" fmla="*/ 401654 h 572684"/>
              <a:gd name="connsiteX61" fmla="*/ 565116 w 668888"/>
              <a:gd name="connsiteY61" fmla="*/ 401654 h 572684"/>
              <a:gd name="connsiteX62" fmla="*/ 588871 w 668888"/>
              <a:gd name="connsiteY62" fmla="*/ 401654 h 572684"/>
              <a:gd name="connsiteX63" fmla="*/ 616377 w 668888"/>
              <a:gd name="connsiteY63" fmla="*/ 374190 h 572684"/>
              <a:gd name="connsiteX64" fmla="*/ 616377 w 668888"/>
              <a:gd name="connsiteY64" fmla="*/ 370444 h 572684"/>
              <a:gd name="connsiteX65" fmla="*/ 588871 w 668888"/>
              <a:gd name="connsiteY65" fmla="*/ 342980 h 572684"/>
              <a:gd name="connsiteX66" fmla="*/ 531359 w 668888"/>
              <a:gd name="connsiteY66" fmla="*/ 342980 h 572684"/>
              <a:gd name="connsiteX67" fmla="*/ 516356 w 668888"/>
              <a:gd name="connsiteY67" fmla="*/ 342980 h 572684"/>
              <a:gd name="connsiteX68" fmla="*/ 507605 w 668888"/>
              <a:gd name="connsiteY68" fmla="*/ 334241 h 572684"/>
              <a:gd name="connsiteX69" fmla="*/ 516356 w 668888"/>
              <a:gd name="connsiteY69" fmla="*/ 325502 h 572684"/>
              <a:gd name="connsiteX70" fmla="*/ 531359 w 668888"/>
              <a:gd name="connsiteY70" fmla="*/ 325502 h 572684"/>
              <a:gd name="connsiteX71" fmla="*/ 588871 w 668888"/>
              <a:gd name="connsiteY71" fmla="*/ 325502 h 572684"/>
              <a:gd name="connsiteX72" fmla="*/ 605125 w 668888"/>
              <a:gd name="connsiteY72" fmla="*/ 325502 h 572684"/>
              <a:gd name="connsiteX73" fmla="*/ 632630 w 668888"/>
              <a:gd name="connsiteY73" fmla="*/ 298038 h 572684"/>
              <a:gd name="connsiteX74" fmla="*/ 632630 w 668888"/>
              <a:gd name="connsiteY74" fmla="*/ 294293 h 572684"/>
              <a:gd name="connsiteX75" fmla="*/ 605125 w 668888"/>
              <a:gd name="connsiteY75" fmla="*/ 266828 h 572684"/>
              <a:gd name="connsiteX76" fmla="*/ 525108 w 668888"/>
              <a:gd name="connsiteY76" fmla="*/ 266828 h 572684"/>
              <a:gd name="connsiteX77" fmla="*/ 521357 w 668888"/>
              <a:gd name="connsiteY77" fmla="*/ 266828 h 572684"/>
              <a:gd name="connsiteX78" fmla="*/ 511355 w 668888"/>
              <a:gd name="connsiteY78" fmla="*/ 258089 h 572684"/>
              <a:gd name="connsiteX79" fmla="*/ 521357 w 668888"/>
              <a:gd name="connsiteY79" fmla="*/ 249351 h 572684"/>
              <a:gd name="connsiteX80" fmla="*/ 525108 w 668888"/>
              <a:gd name="connsiteY80" fmla="*/ 249351 h 572684"/>
              <a:gd name="connsiteX81" fmla="*/ 605125 w 668888"/>
              <a:gd name="connsiteY81" fmla="*/ 249351 h 572684"/>
              <a:gd name="connsiteX82" fmla="*/ 622628 w 668888"/>
              <a:gd name="connsiteY82" fmla="*/ 249351 h 572684"/>
              <a:gd name="connsiteX83" fmla="*/ 650134 w 668888"/>
              <a:gd name="connsiteY83" fmla="*/ 220638 h 572684"/>
              <a:gd name="connsiteX84" fmla="*/ 650134 w 668888"/>
              <a:gd name="connsiteY84" fmla="*/ 218141 h 572684"/>
              <a:gd name="connsiteX85" fmla="*/ 622628 w 668888"/>
              <a:gd name="connsiteY85" fmla="*/ 190676 h 572684"/>
              <a:gd name="connsiteX86" fmla="*/ 427588 w 668888"/>
              <a:gd name="connsiteY86" fmla="*/ 190676 h 572684"/>
              <a:gd name="connsiteX87" fmla="*/ 407584 w 668888"/>
              <a:gd name="connsiteY87" fmla="*/ 183186 h 572684"/>
              <a:gd name="connsiteX88" fmla="*/ 398832 w 668888"/>
              <a:gd name="connsiteY88" fmla="*/ 163212 h 572684"/>
              <a:gd name="connsiteX89" fmla="*/ 397582 w 668888"/>
              <a:gd name="connsiteY89" fmla="*/ 95799 h 572684"/>
              <a:gd name="connsiteX90" fmla="*/ 348822 w 668888"/>
              <a:gd name="connsiteY90" fmla="*/ 19647 h 572684"/>
              <a:gd name="connsiteX91" fmla="*/ 326786 w 668888"/>
              <a:gd name="connsiteY91" fmla="*/ 18399 h 572684"/>
              <a:gd name="connsiteX92" fmla="*/ 322410 w 668888"/>
              <a:gd name="connsiteY92" fmla="*/ 1077 h 572684"/>
              <a:gd name="connsiteX93" fmla="*/ 352573 w 668888"/>
              <a:gd name="connsiteY93" fmla="*/ 2170 h 572684"/>
              <a:gd name="connsiteX94" fmla="*/ 415085 w 668888"/>
              <a:gd name="connsiteY94" fmla="*/ 95799 h 572684"/>
              <a:gd name="connsiteX95" fmla="*/ 417586 w 668888"/>
              <a:gd name="connsiteY95" fmla="*/ 163212 h 572684"/>
              <a:gd name="connsiteX96" fmla="*/ 420087 w 668888"/>
              <a:gd name="connsiteY96" fmla="*/ 169454 h 572684"/>
              <a:gd name="connsiteX97" fmla="*/ 426338 w 668888"/>
              <a:gd name="connsiteY97" fmla="*/ 173199 h 572684"/>
              <a:gd name="connsiteX98" fmla="*/ 622628 w 668888"/>
              <a:gd name="connsiteY98" fmla="*/ 173199 h 572684"/>
              <a:gd name="connsiteX99" fmla="*/ 668888 w 668888"/>
              <a:gd name="connsiteY99" fmla="*/ 218141 h 572684"/>
              <a:gd name="connsiteX100" fmla="*/ 668888 w 668888"/>
              <a:gd name="connsiteY100" fmla="*/ 220638 h 572684"/>
              <a:gd name="connsiteX101" fmla="*/ 638882 w 668888"/>
              <a:gd name="connsiteY101" fmla="*/ 264331 h 572684"/>
              <a:gd name="connsiteX102" fmla="*/ 651384 w 668888"/>
              <a:gd name="connsiteY102" fmla="*/ 294293 h 572684"/>
              <a:gd name="connsiteX103" fmla="*/ 651384 w 668888"/>
              <a:gd name="connsiteY103" fmla="*/ 298038 h 572684"/>
              <a:gd name="connsiteX104" fmla="*/ 622628 w 668888"/>
              <a:gd name="connsiteY104" fmla="*/ 340483 h 572684"/>
              <a:gd name="connsiteX105" fmla="*/ 635131 w 668888"/>
              <a:gd name="connsiteY105" fmla="*/ 370444 h 572684"/>
              <a:gd name="connsiteX106" fmla="*/ 635131 w 668888"/>
              <a:gd name="connsiteY106" fmla="*/ 374190 h 572684"/>
              <a:gd name="connsiteX107" fmla="*/ 600124 w 668888"/>
              <a:gd name="connsiteY107" fmla="*/ 417883 h 572684"/>
              <a:gd name="connsiteX108" fmla="*/ 611376 w 668888"/>
              <a:gd name="connsiteY108" fmla="*/ 447845 h 572684"/>
              <a:gd name="connsiteX109" fmla="*/ 611376 w 668888"/>
              <a:gd name="connsiteY109" fmla="*/ 450341 h 572684"/>
              <a:gd name="connsiteX110" fmla="*/ 565116 w 668888"/>
              <a:gd name="connsiteY110" fmla="*/ 496532 h 572684"/>
              <a:gd name="connsiteX111" fmla="*/ 506354 w 668888"/>
              <a:gd name="connsiteY111" fmla="*/ 496532 h 572684"/>
              <a:gd name="connsiteX112" fmla="*/ 505104 w 668888"/>
              <a:gd name="connsiteY112" fmla="*/ 496532 h 572684"/>
              <a:gd name="connsiteX113" fmla="*/ 210043 w 668888"/>
              <a:gd name="connsiteY113" fmla="*/ 480303 h 572684"/>
              <a:gd name="connsiteX114" fmla="*/ 210043 w 668888"/>
              <a:gd name="connsiteY114" fmla="*/ 497780 h 572684"/>
              <a:gd name="connsiteX115" fmla="*/ 172536 w 668888"/>
              <a:gd name="connsiteY115" fmla="*/ 533984 h 572684"/>
              <a:gd name="connsiteX116" fmla="*/ 113773 w 668888"/>
              <a:gd name="connsiteY116" fmla="*/ 533984 h 572684"/>
              <a:gd name="connsiteX117" fmla="*/ 95020 w 668888"/>
              <a:gd name="connsiteY117" fmla="*/ 528990 h 572684"/>
              <a:gd name="connsiteX118" fmla="*/ 95020 w 668888"/>
              <a:gd name="connsiteY118" fmla="*/ 555206 h 572684"/>
              <a:gd name="connsiteX119" fmla="*/ 76266 w 668888"/>
              <a:gd name="connsiteY119" fmla="*/ 572684 h 572684"/>
              <a:gd name="connsiteX120" fmla="*/ 10002 w 668888"/>
              <a:gd name="connsiteY120" fmla="*/ 572684 h 572684"/>
              <a:gd name="connsiteX121" fmla="*/ 0 w 668888"/>
              <a:gd name="connsiteY121" fmla="*/ 563945 h 572684"/>
              <a:gd name="connsiteX122" fmla="*/ 10002 w 668888"/>
              <a:gd name="connsiteY122" fmla="*/ 555206 h 572684"/>
              <a:gd name="connsiteX123" fmla="*/ 30006 w 668888"/>
              <a:gd name="connsiteY123" fmla="*/ 555206 h 572684"/>
              <a:gd name="connsiteX124" fmla="*/ 30006 w 668888"/>
              <a:gd name="connsiteY124" fmla="*/ 113276 h 572684"/>
              <a:gd name="connsiteX125" fmla="*/ 10002 w 668888"/>
              <a:gd name="connsiteY125" fmla="*/ 113276 h 572684"/>
              <a:gd name="connsiteX126" fmla="*/ 0 w 668888"/>
              <a:gd name="connsiteY126" fmla="*/ 104538 h 572684"/>
              <a:gd name="connsiteX127" fmla="*/ 10002 w 668888"/>
              <a:gd name="connsiteY127" fmla="*/ 95799 h 572684"/>
              <a:gd name="connsiteX128" fmla="*/ 76266 w 668888"/>
              <a:gd name="connsiteY128" fmla="*/ 95799 h 572684"/>
              <a:gd name="connsiteX129" fmla="*/ 95020 w 668888"/>
              <a:gd name="connsiteY129" fmla="*/ 114525 h 572684"/>
              <a:gd name="connsiteX130" fmla="*/ 95020 w 668888"/>
              <a:gd name="connsiteY130" fmla="*/ 139492 h 572684"/>
              <a:gd name="connsiteX131" fmla="*/ 113773 w 668888"/>
              <a:gd name="connsiteY131" fmla="*/ 134499 h 572684"/>
              <a:gd name="connsiteX132" fmla="*/ 172536 w 668888"/>
              <a:gd name="connsiteY132" fmla="*/ 134499 h 572684"/>
              <a:gd name="connsiteX133" fmla="*/ 210043 w 668888"/>
              <a:gd name="connsiteY133" fmla="*/ 171951 h 572684"/>
              <a:gd name="connsiteX134" fmla="*/ 210043 w 668888"/>
              <a:gd name="connsiteY134" fmla="*/ 190676 h 572684"/>
              <a:gd name="connsiteX135" fmla="*/ 240049 w 668888"/>
              <a:gd name="connsiteY135" fmla="*/ 188180 h 572684"/>
              <a:gd name="connsiteX136" fmla="*/ 255053 w 668888"/>
              <a:gd name="connsiteY136" fmla="*/ 178192 h 572684"/>
              <a:gd name="connsiteX137" fmla="*/ 288809 w 668888"/>
              <a:gd name="connsiteY137" fmla="*/ 54602 h 572684"/>
              <a:gd name="connsiteX138" fmla="*/ 298812 w 668888"/>
              <a:gd name="connsiteY138" fmla="*/ 12157 h 572684"/>
              <a:gd name="connsiteX139" fmla="*/ 322410 w 668888"/>
              <a:gd name="connsiteY139" fmla="*/ 1077 h 572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668888" h="572684">
                <a:moveTo>
                  <a:pt x="95020" y="490290"/>
                </a:moveTo>
                <a:lnTo>
                  <a:pt x="95020" y="497780"/>
                </a:lnTo>
                <a:cubicBezTo>
                  <a:pt x="95020" y="507767"/>
                  <a:pt x="103771" y="516506"/>
                  <a:pt x="113773" y="516506"/>
                </a:cubicBezTo>
                <a:lnTo>
                  <a:pt x="172536" y="516506"/>
                </a:lnTo>
                <a:cubicBezTo>
                  <a:pt x="182538" y="516506"/>
                  <a:pt x="191289" y="507767"/>
                  <a:pt x="191289" y="497780"/>
                </a:cubicBezTo>
                <a:lnTo>
                  <a:pt x="191289" y="490290"/>
                </a:lnTo>
                <a:cubicBezTo>
                  <a:pt x="186288" y="494035"/>
                  <a:pt x="178787" y="496532"/>
                  <a:pt x="172536" y="496532"/>
                </a:cubicBezTo>
                <a:lnTo>
                  <a:pt x="113773" y="496532"/>
                </a:lnTo>
                <a:cubicBezTo>
                  <a:pt x="106272" y="496532"/>
                  <a:pt x="100021" y="494035"/>
                  <a:pt x="95020" y="490290"/>
                </a:cubicBezTo>
                <a:close/>
                <a:moveTo>
                  <a:pt x="122519" y="227880"/>
                </a:moveTo>
                <a:lnTo>
                  <a:pt x="161924" y="227880"/>
                </a:lnTo>
                <a:cubicBezTo>
                  <a:pt x="166701" y="227880"/>
                  <a:pt x="169089" y="231757"/>
                  <a:pt x="169089" y="235635"/>
                </a:cubicBezTo>
                <a:lnTo>
                  <a:pt x="169089" y="240805"/>
                </a:lnTo>
                <a:cubicBezTo>
                  <a:pt x="169089" y="244682"/>
                  <a:pt x="166701" y="248560"/>
                  <a:pt x="161924" y="248560"/>
                </a:cubicBezTo>
                <a:lnTo>
                  <a:pt x="122519" y="248560"/>
                </a:lnTo>
                <a:cubicBezTo>
                  <a:pt x="117742" y="248560"/>
                  <a:pt x="115354" y="244682"/>
                  <a:pt x="115354" y="240805"/>
                </a:cubicBezTo>
                <a:lnTo>
                  <a:pt x="115354" y="235635"/>
                </a:lnTo>
                <a:cubicBezTo>
                  <a:pt x="115354" y="231757"/>
                  <a:pt x="117742" y="227880"/>
                  <a:pt x="122519" y="227880"/>
                </a:cubicBezTo>
                <a:close/>
                <a:moveTo>
                  <a:pt x="124907" y="172950"/>
                </a:moveTo>
                <a:lnTo>
                  <a:pt x="159536" y="172950"/>
                </a:lnTo>
                <a:cubicBezTo>
                  <a:pt x="165507" y="172950"/>
                  <a:pt x="169089" y="177911"/>
                  <a:pt x="169089" y="184113"/>
                </a:cubicBezTo>
                <a:lnTo>
                  <a:pt x="169089" y="200236"/>
                </a:lnTo>
                <a:cubicBezTo>
                  <a:pt x="169089" y="206438"/>
                  <a:pt x="165507" y="210159"/>
                  <a:pt x="159536" y="210159"/>
                </a:cubicBezTo>
                <a:lnTo>
                  <a:pt x="124907" y="210159"/>
                </a:lnTo>
                <a:cubicBezTo>
                  <a:pt x="118936" y="210159"/>
                  <a:pt x="115354" y="206438"/>
                  <a:pt x="115354" y="200236"/>
                </a:cubicBezTo>
                <a:lnTo>
                  <a:pt x="115354" y="184113"/>
                </a:lnTo>
                <a:cubicBezTo>
                  <a:pt x="115354" y="177911"/>
                  <a:pt x="118936" y="172950"/>
                  <a:pt x="124907" y="172950"/>
                </a:cubicBezTo>
                <a:close/>
                <a:moveTo>
                  <a:pt x="113773" y="153225"/>
                </a:moveTo>
                <a:cubicBezTo>
                  <a:pt x="103771" y="153225"/>
                  <a:pt x="95020" y="160715"/>
                  <a:pt x="95020" y="171951"/>
                </a:cubicBezTo>
                <a:lnTo>
                  <a:pt x="95020" y="459080"/>
                </a:lnTo>
                <a:cubicBezTo>
                  <a:pt x="95020" y="470316"/>
                  <a:pt x="103771" y="479054"/>
                  <a:pt x="113773" y="479054"/>
                </a:cubicBezTo>
                <a:lnTo>
                  <a:pt x="172536" y="479054"/>
                </a:lnTo>
                <a:cubicBezTo>
                  <a:pt x="182538" y="479054"/>
                  <a:pt x="191289" y="470316"/>
                  <a:pt x="191289" y="459080"/>
                </a:cubicBezTo>
                <a:lnTo>
                  <a:pt x="191289" y="191925"/>
                </a:lnTo>
                <a:lnTo>
                  <a:pt x="191289" y="171951"/>
                </a:lnTo>
                <a:cubicBezTo>
                  <a:pt x="191289" y="160715"/>
                  <a:pt x="182538" y="153225"/>
                  <a:pt x="172536" y="153225"/>
                </a:cubicBezTo>
                <a:close/>
                <a:moveTo>
                  <a:pt x="46260" y="113276"/>
                </a:moveTo>
                <a:lnTo>
                  <a:pt x="46260" y="555206"/>
                </a:lnTo>
                <a:lnTo>
                  <a:pt x="76266" y="555206"/>
                </a:lnTo>
                <a:lnTo>
                  <a:pt x="76266" y="497780"/>
                </a:lnTo>
                <a:lnTo>
                  <a:pt x="76266" y="171951"/>
                </a:lnTo>
                <a:lnTo>
                  <a:pt x="76266" y="114525"/>
                </a:lnTo>
                <a:cubicBezTo>
                  <a:pt x="76266" y="113276"/>
                  <a:pt x="76266" y="113276"/>
                  <a:pt x="76266" y="113276"/>
                </a:cubicBezTo>
                <a:close/>
                <a:moveTo>
                  <a:pt x="326786" y="18399"/>
                </a:moveTo>
                <a:cubicBezTo>
                  <a:pt x="320379" y="19335"/>
                  <a:pt x="315065" y="21520"/>
                  <a:pt x="311314" y="24641"/>
                </a:cubicBezTo>
                <a:cubicBezTo>
                  <a:pt x="305063" y="30883"/>
                  <a:pt x="303813" y="39621"/>
                  <a:pt x="307563" y="50857"/>
                </a:cubicBezTo>
                <a:lnTo>
                  <a:pt x="307563" y="52105"/>
                </a:lnTo>
                <a:cubicBezTo>
                  <a:pt x="311314" y="92054"/>
                  <a:pt x="287559" y="153225"/>
                  <a:pt x="271306" y="185683"/>
                </a:cubicBezTo>
                <a:cubicBezTo>
                  <a:pt x="266305" y="198167"/>
                  <a:pt x="253802" y="205657"/>
                  <a:pt x="241300" y="206905"/>
                </a:cubicBezTo>
                <a:lnTo>
                  <a:pt x="210043" y="208154"/>
                </a:lnTo>
                <a:lnTo>
                  <a:pt x="210043" y="461577"/>
                </a:lnTo>
                <a:lnTo>
                  <a:pt x="506354" y="479054"/>
                </a:lnTo>
                <a:lnTo>
                  <a:pt x="565116" y="479054"/>
                </a:lnTo>
                <a:cubicBezTo>
                  <a:pt x="581370" y="479054"/>
                  <a:pt x="592622" y="465322"/>
                  <a:pt x="592622" y="450341"/>
                </a:cubicBezTo>
                <a:lnTo>
                  <a:pt x="592622" y="447845"/>
                </a:lnTo>
                <a:cubicBezTo>
                  <a:pt x="592622" y="431616"/>
                  <a:pt x="581370" y="420380"/>
                  <a:pt x="565116" y="420380"/>
                </a:cubicBezTo>
                <a:lnTo>
                  <a:pt x="540111" y="420380"/>
                </a:lnTo>
                <a:lnTo>
                  <a:pt x="516356" y="420380"/>
                </a:lnTo>
                <a:cubicBezTo>
                  <a:pt x="511355" y="420380"/>
                  <a:pt x="507605" y="415387"/>
                  <a:pt x="507605" y="410393"/>
                </a:cubicBezTo>
                <a:cubicBezTo>
                  <a:pt x="507605" y="405399"/>
                  <a:pt x="511355" y="401654"/>
                  <a:pt x="516356" y="401654"/>
                </a:cubicBezTo>
                <a:lnTo>
                  <a:pt x="540111" y="401654"/>
                </a:lnTo>
                <a:lnTo>
                  <a:pt x="565116" y="401654"/>
                </a:lnTo>
                <a:lnTo>
                  <a:pt x="588871" y="401654"/>
                </a:lnTo>
                <a:cubicBezTo>
                  <a:pt x="603874" y="401654"/>
                  <a:pt x="616377" y="389170"/>
                  <a:pt x="616377" y="374190"/>
                </a:cubicBezTo>
                <a:lnTo>
                  <a:pt x="616377" y="370444"/>
                </a:lnTo>
                <a:cubicBezTo>
                  <a:pt x="616377" y="355464"/>
                  <a:pt x="603874" y="342980"/>
                  <a:pt x="588871" y="342980"/>
                </a:cubicBezTo>
                <a:lnTo>
                  <a:pt x="531359" y="342980"/>
                </a:lnTo>
                <a:lnTo>
                  <a:pt x="516356" y="342980"/>
                </a:lnTo>
                <a:cubicBezTo>
                  <a:pt x="511355" y="342980"/>
                  <a:pt x="507605" y="339235"/>
                  <a:pt x="507605" y="334241"/>
                </a:cubicBezTo>
                <a:cubicBezTo>
                  <a:pt x="507605" y="329248"/>
                  <a:pt x="511355" y="325502"/>
                  <a:pt x="516356" y="325502"/>
                </a:cubicBezTo>
                <a:lnTo>
                  <a:pt x="531359" y="325502"/>
                </a:lnTo>
                <a:lnTo>
                  <a:pt x="588871" y="325502"/>
                </a:lnTo>
                <a:lnTo>
                  <a:pt x="605125" y="325502"/>
                </a:lnTo>
                <a:cubicBezTo>
                  <a:pt x="620128" y="325502"/>
                  <a:pt x="632630" y="313019"/>
                  <a:pt x="632630" y="298038"/>
                </a:cubicBezTo>
                <a:lnTo>
                  <a:pt x="632630" y="294293"/>
                </a:lnTo>
                <a:cubicBezTo>
                  <a:pt x="632630" y="279312"/>
                  <a:pt x="620128" y="266828"/>
                  <a:pt x="605125" y="266828"/>
                </a:cubicBezTo>
                <a:lnTo>
                  <a:pt x="525108" y="266828"/>
                </a:lnTo>
                <a:lnTo>
                  <a:pt x="521357" y="266828"/>
                </a:lnTo>
                <a:cubicBezTo>
                  <a:pt x="516356" y="266828"/>
                  <a:pt x="511355" y="263083"/>
                  <a:pt x="511355" y="258089"/>
                </a:cubicBezTo>
                <a:cubicBezTo>
                  <a:pt x="511355" y="253096"/>
                  <a:pt x="516356" y="249351"/>
                  <a:pt x="521357" y="249351"/>
                </a:cubicBezTo>
                <a:lnTo>
                  <a:pt x="525108" y="249351"/>
                </a:lnTo>
                <a:lnTo>
                  <a:pt x="605125" y="249351"/>
                </a:lnTo>
                <a:lnTo>
                  <a:pt x="622628" y="249351"/>
                </a:lnTo>
                <a:cubicBezTo>
                  <a:pt x="637631" y="249351"/>
                  <a:pt x="650134" y="236867"/>
                  <a:pt x="650134" y="220638"/>
                </a:cubicBezTo>
                <a:lnTo>
                  <a:pt x="650134" y="218141"/>
                </a:lnTo>
                <a:cubicBezTo>
                  <a:pt x="650134" y="203160"/>
                  <a:pt x="637631" y="190676"/>
                  <a:pt x="622628" y="190676"/>
                </a:cubicBezTo>
                <a:lnTo>
                  <a:pt x="427588" y="190676"/>
                </a:lnTo>
                <a:cubicBezTo>
                  <a:pt x="421337" y="191925"/>
                  <a:pt x="412585" y="188180"/>
                  <a:pt x="407584" y="183186"/>
                </a:cubicBezTo>
                <a:cubicBezTo>
                  <a:pt x="402583" y="178192"/>
                  <a:pt x="398832" y="171951"/>
                  <a:pt x="398832" y="163212"/>
                </a:cubicBezTo>
                <a:lnTo>
                  <a:pt x="397582" y="95799"/>
                </a:lnTo>
                <a:cubicBezTo>
                  <a:pt x="397582" y="68334"/>
                  <a:pt x="381329" y="27137"/>
                  <a:pt x="348822" y="19647"/>
                </a:cubicBezTo>
                <a:cubicBezTo>
                  <a:pt x="340696" y="17775"/>
                  <a:pt x="333194" y="17463"/>
                  <a:pt x="326786" y="18399"/>
                </a:cubicBezTo>
                <a:close/>
                <a:moveTo>
                  <a:pt x="322410" y="1077"/>
                </a:moveTo>
                <a:cubicBezTo>
                  <a:pt x="331631" y="-639"/>
                  <a:pt x="341946" y="-327"/>
                  <a:pt x="352573" y="2170"/>
                </a:cubicBezTo>
                <a:cubicBezTo>
                  <a:pt x="395081" y="12157"/>
                  <a:pt x="415085" y="63341"/>
                  <a:pt x="415085" y="95799"/>
                </a:cubicBezTo>
                <a:lnTo>
                  <a:pt x="417586" y="163212"/>
                </a:lnTo>
                <a:cubicBezTo>
                  <a:pt x="417586" y="165709"/>
                  <a:pt x="418836" y="168205"/>
                  <a:pt x="420087" y="169454"/>
                </a:cubicBezTo>
                <a:cubicBezTo>
                  <a:pt x="422587" y="171951"/>
                  <a:pt x="425088" y="173199"/>
                  <a:pt x="426338" y="173199"/>
                </a:cubicBezTo>
                <a:lnTo>
                  <a:pt x="622628" y="173199"/>
                </a:lnTo>
                <a:cubicBezTo>
                  <a:pt x="647633" y="173199"/>
                  <a:pt x="668888" y="193173"/>
                  <a:pt x="668888" y="218141"/>
                </a:cubicBezTo>
                <a:lnTo>
                  <a:pt x="668888" y="220638"/>
                </a:lnTo>
                <a:cubicBezTo>
                  <a:pt x="668888" y="240612"/>
                  <a:pt x="656385" y="258089"/>
                  <a:pt x="638882" y="264331"/>
                </a:cubicBezTo>
                <a:cubicBezTo>
                  <a:pt x="646383" y="271822"/>
                  <a:pt x="651384" y="283057"/>
                  <a:pt x="651384" y="294293"/>
                </a:cubicBezTo>
                <a:lnTo>
                  <a:pt x="651384" y="298038"/>
                </a:lnTo>
                <a:cubicBezTo>
                  <a:pt x="651384" y="316764"/>
                  <a:pt x="638882" y="332993"/>
                  <a:pt x="622628" y="340483"/>
                </a:cubicBezTo>
                <a:cubicBezTo>
                  <a:pt x="630130" y="347973"/>
                  <a:pt x="635131" y="359209"/>
                  <a:pt x="635131" y="370444"/>
                </a:cubicBezTo>
                <a:lnTo>
                  <a:pt x="635131" y="374190"/>
                </a:lnTo>
                <a:cubicBezTo>
                  <a:pt x="635131" y="395412"/>
                  <a:pt x="620128" y="414138"/>
                  <a:pt x="600124" y="417883"/>
                </a:cubicBezTo>
                <a:cubicBezTo>
                  <a:pt x="606375" y="426622"/>
                  <a:pt x="611376" y="436609"/>
                  <a:pt x="611376" y="447845"/>
                </a:cubicBezTo>
                <a:lnTo>
                  <a:pt x="611376" y="450341"/>
                </a:lnTo>
                <a:cubicBezTo>
                  <a:pt x="611376" y="475309"/>
                  <a:pt x="590121" y="496532"/>
                  <a:pt x="565116" y="496532"/>
                </a:cubicBezTo>
                <a:lnTo>
                  <a:pt x="506354" y="496532"/>
                </a:lnTo>
                <a:lnTo>
                  <a:pt x="505104" y="496532"/>
                </a:lnTo>
                <a:lnTo>
                  <a:pt x="210043" y="480303"/>
                </a:lnTo>
                <a:lnTo>
                  <a:pt x="210043" y="497780"/>
                </a:lnTo>
                <a:cubicBezTo>
                  <a:pt x="210043" y="517754"/>
                  <a:pt x="192540" y="533984"/>
                  <a:pt x="172536" y="533984"/>
                </a:cubicBezTo>
                <a:lnTo>
                  <a:pt x="113773" y="533984"/>
                </a:lnTo>
                <a:cubicBezTo>
                  <a:pt x="106272" y="533984"/>
                  <a:pt x="100021" y="531487"/>
                  <a:pt x="95020" y="528990"/>
                </a:cubicBezTo>
                <a:lnTo>
                  <a:pt x="95020" y="555206"/>
                </a:lnTo>
                <a:cubicBezTo>
                  <a:pt x="95020" y="565193"/>
                  <a:pt x="86268" y="572684"/>
                  <a:pt x="76266" y="572684"/>
                </a:cubicBezTo>
                <a:lnTo>
                  <a:pt x="10002" y="572684"/>
                </a:lnTo>
                <a:cubicBezTo>
                  <a:pt x="3751" y="572684"/>
                  <a:pt x="0" y="568938"/>
                  <a:pt x="0" y="563945"/>
                </a:cubicBezTo>
                <a:cubicBezTo>
                  <a:pt x="0" y="558951"/>
                  <a:pt x="3751" y="555206"/>
                  <a:pt x="10002" y="555206"/>
                </a:cubicBezTo>
                <a:lnTo>
                  <a:pt x="30006" y="555206"/>
                </a:lnTo>
                <a:lnTo>
                  <a:pt x="30006" y="113276"/>
                </a:lnTo>
                <a:lnTo>
                  <a:pt x="10002" y="113276"/>
                </a:lnTo>
                <a:cubicBezTo>
                  <a:pt x="3751" y="113276"/>
                  <a:pt x="0" y="109531"/>
                  <a:pt x="0" y="104538"/>
                </a:cubicBezTo>
                <a:cubicBezTo>
                  <a:pt x="0" y="99544"/>
                  <a:pt x="3751" y="95799"/>
                  <a:pt x="10002" y="95799"/>
                </a:cubicBezTo>
                <a:lnTo>
                  <a:pt x="76266" y="95799"/>
                </a:lnTo>
                <a:cubicBezTo>
                  <a:pt x="86268" y="95799"/>
                  <a:pt x="95020" y="103289"/>
                  <a:pt x="95020" y="114525"/>
                </a:cubicBezTo>
                <a:lnTo>
                  <a:pt x="95020" y="139492"/>
                </a:lnTo>
                <a:cubicBezTo>
                  <a:pt x="100021" y="136996"/>
                  <a:pt x="106272" y="134499"/>
                  <a:pt x="113773" y="134499"/>
                </a:cubicBezTo>
                <a:lnTo>
                  <a:pt x="172536" y="134499"/>
                </a:lnTo>
                <a:cubicBezTo>
                  <a:pt x="192540" y="134499"/>
                  <a:pt x="210043" y="150728"/>
                  <a:pt x="210043" y="171951"/>
                </a:cubicBezTo>
                <a:lnTo>
                  <a:pt x="210043" y="190676"/>
                </a:lnTo>
                <a:lnTo>
                  <a:pt x="240049" y="188180"/>
                </a:lnTo>
                <a:cubicBezTo>
                  <a:pt x="246301" y="188180"/>
                  <a:pt x="252552" y="184434"/>
                  <a:pt x="255053" y="178192"/>
                </a:cubicBezTo>
                <a:cubicBezTo>
                  <a:pt x="267555" y="153225"/>
                  <a:pt x="293811" y="90805"/>
                  <a:pt x="288809" y="54602"/>
                </a:cubicBezTo>
                <a:cubicBezTo>
                  <a:pt x="283808" y="32131"/>
                  <a:pt x="291310" y="19647"/>
                  <a:pt x="298812" y="12157"/>
                </a:cubicBezTo>
                <a:cubicBezTo>
                  <a:pt x="305063" y="6539"/>
                  <a:pt x="313190" y="2794"/>
                  <a:pt x="322410" y="10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55CC92A6-39EC-15DD-8EFA-11DE35C60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183" y="2225485"/>
            <a:ext cx="2702378" cy="1244887"/>
          </a:xfrm>
          <a:custGeom>
            <a:avLst/>
            <a:gdLst>
              <a:gd name="T0" fmla="*/ 0 w 4652"/>
              <a:gd name="T1" fmla="*/ 0 h 2144"/>
              <a:gd name="T2" fmla="*/ 0 w 4652"/>
              <a:gd name="T3" fmla="*/ 1710 h 2144"/>
              <a:gd name="T4" fmla="*/ 0 w 4652"/>
              <a:gd name="T5" fmla="*/ 1710 h 2144"/>
              <a:gd name="T6" fmla="*/ 433 w 4652"/>
              <a:gd name="T7" fmla="*/ 2143 h 2144"/>
              <a:gd name="T8" fmla="*/ 3360 w 4652"/>
              <a:gd name="T9" fmla="*/ 2143 h 2144"/>
              <a:gd name="T10" fmla="*/ 3360 w 4652"/>
              <a:gd name="T11" fmla="*/ 2143 h 2144"/>
              <a:gd name="T12" fmla="*/ 3794 w 4652"/>
              <a:gd name="T13" fmla="*/ 1710 h 2144"/>
              <a:gd name="T14" fmla="*/ 3794 w 4652"/>
              <a:gd name="T15" fmla="*/ 1032 h 2144"/>
              <a:gd name="T16" fmla="*/ 4651 w 4652"/>
              <a:gd name="T17" fmla="*/ 1032 h 2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52" h="2144">
                <a:moveTo>
                  <a:pt x="0" y="0"/>
                </a:moveTo>
                <a:lnTo>
                  <a:pt x="0" y="1710"/>
                </a:lnTo>
                <a:lnTo>
                  <a:pt x="0" y="1710"/>
                </a:lnTo>
                <a:cubicBezTo>
                  <a:pt x="0" y="1949"/>
                  <a:pt x="194" y="2143"/>
                  <a:pt x="433" y="2143"/>
                </a:cubicBezTo>
                <a:lnTo>
                  <a:pt x="3360" y="2143"/>
                </a:lnTo>
                <a:lnTo>
                  <a:pt x="3360" y="2143"/>
                </a:lnTo>
                <a:cubicBezTo>
                  <a:pt x="3600" y="2143"/>
                  <a:pt x="3794" y="1949"/>
                  <a:pt x="3794" y="1710"/>
                </a:cubicBezTo>
                <a:lnTo>
                  <a:pt x="3794" y="1032"/>
                </a:lnTo>
                <a:lnTo>
                  <a:pt x="4651" y="1032"/>
                </a:lnTo>
              </a:path>
            </a:pathLst>
          </a:custGeom>
          <a:noFill/>
          <a:ln w="190500" cap="flat">
            <a:solidFill>
              <a:srgbClr val="FFC84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EDAFFD40-FCA0-4C06-8DDF-232152AED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9241" y="1659253"/>
            <a:ext cx="625005" cy="625005"/>
          </a:xfrm>
          <a:custGeom>
            <a:avLst/>
            <a:gdLst>
              <a:gd name="T0" fmla="*/ 1074 w 1075"/>
              <a:gd name="T1" fmla="*/ 536 h 1074"/>
              <a:gd name="T2" fmla="*/ 1074 w 1075"/>
              <a:gd name="T3" fmla="*/ 536 h 1074"/>
              <a:gd name="T4" fmla="*/ 537 w 1075"/>
              <a:gd name="T5" fmla="*/ 0 h 1074"/>
              <a:gd name="T6" fmla="*/ 537 w 1075"/>
              <a:gd name="T7" fmla="*/ 0 h 1074"/>
              <a:gd name="T8" fmla="*/ 0 w 1075"/>
              <a:gd name="T9" fmla="*/ 536 h 1074"/>
              <a:gd name="T10" fmla="*/ 0 w 1075"/>
              <a:gd name="T11" fmla="*/ 536 h 1074"/>
              <a:gd name="T12" fmla="*/ 537 w 1075"/>
              <a:gd name="T13" fmla="*/ 1073 h 1074"/>
              <a:gd name="T14" fmla="*/ 537 w 1075"/>
              <a:gd name="T15" fmla="*/ 1073 h 1074"/>
              <a:gd name="T16" fmla="*/ 1074 w 1075"/>
              <a:gd name="T17" fmla="*/ 536 h 1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75" h="1074">
                <a:moveTo>
                  <a:pt x="1074" y="536"/>
                </a:moveTo>
                <a:lnTo>
                  <a:pt x="1074" y="536"/>
                </a:lnTo>
                <a:cubicBezTo>
                  <a:pt x="1074" y="240"/>
                  <a:pt x="833" y="0"/>
                  <a:pt x="537" y="0"/>
                </a:cubicBezTo>
                <a:lnTo>
                  <a:pt x="537" y="0"/>
                </a:lnTo>
                <a:cubicBezTo>
                  <a:pt x="240" y="0"/>
                  <a:pt x="0" y="240"/>
                  <a:pt x="0" y="536"/>
                </a:cubicBezTo>
                <a:lnTo>
                  <a:pt x="0" y="536"/>
                </a:lnTo>
                <a:cubicBezTo>
                  <a:pt x="0" y="833"/>
                  <a:pt x="240" y="1073"/>
                  <a:pt x="537" y="1073"/>
                </a:cubicBezTo>
                <a:lnTo>
                  <a:pt x="537" y="1073"/>
                </a:lnTo>
                <a:cubicBezTo>
                  <a:pt x="833" y="1073"/>
                  <a:pt x="1074" y="833"/>
                  <a:pt x="1074" y="536"/>
                </a:cubicBezTo>
              </a:path>
            </a:pathLst>
          </a:custGeom>
          <a:solidFill>
            <a:srgbClr val="FFC84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8505DA18-C34F-358B-98FF-1601D54A6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7419" y="1689991"/>
            <a:ext cx="563529" cy="563529"/>
          </a:xfrm>
          <a:custGeom>
            <a:avLst/>
            <a:gdLst>
              <a:gd name="T0" fmla="*/ 969 w 970"/>
              <a:gd name="T1" fmla="*/ 484 h 970"/>
              <a:gd name="T2" fmla="*/ 969 w 970"/>
              <a:gd name="T3" fmla="*/ 484 h 970"/>
              <a:gd name="T4" fmla="*/ 485 w 970"/>
              <a:gd name="T5" fmla="*/ 0 h 970"/>
              <a:gd name="T6" fmla="*/ 485 w 970"/>
              <a:gd name="T7" fmla="*/ 0 h 970"/>
              <a:gd name="T8" fmla="*/ 0 w 970"/>
              <a:gd name="T9" fmla="*/ 484 h 970"/>
              <a:gd name="T10" fmla="*/ 0 w 970"/>
              <a:gd name="T11" fmla="*/ 484 h 970"/>
              <a:gd name="T12" fmla="*/ 485 w 970"/>
              <a:gd name="T13" fmla="*/ 969 h 970"/>
              <a:gd name="T14" fmla="*/ 485 w 970"/>
              <a:gd name="T15" fmla="*/ 969 h 970"/>
              <a:gd name="T16" fmla="*/ 969 w 970"/>
              <a:gd name="T17" fmla="*/ 484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70" h="970">
                <a:moveTo>
                  <a:pt x="969" y="484"/>
                </a:moveTo>
                <a:lnTo>
                  <a:pt x="969" y="484"/>
                </a:lnTo>
                <a:cubicBezTo>
                  <a:pt x="969" y="217"/>
                  <a:pt x="752" y="0"/>
                  <a:pt x="485" y="0"/>
                </a:cubicBezTo>
                <a:lnTo>
                  <a:pt x="485" y="0"/>
                </a:lnTo>
                <a:cubicBezTo>
                  <a:pt x="218" y="0"/>
                  <a:pt x="0" y="217"/>
                  <a:pt x="0" y="484"/>
                </a:cubicBezTo>
                <a:lnTo>
                  <a:pt x="0" y="484"/>
                </a:lnTo>
                <a:cubicBezTo>
                  <a:pt x="0" y="752"/>
                  <a:pt x="218" y="969"/>
                  <a:pt x="485" y="969"/>
                </a:cubicBezTo>
                <a:lnTo>
                  <a:pt x="485" y="969"/>
                </a:lnTo>
                <a:cubicBezTo>
                  <a:pt x="752" y="969"/>
                  <a:pt x="969" y="752"/>
                  <a:pt x="969" y="484"/>
                </a:cubicBezTo>
              </a:path>
            </a:pathLst>
          </a:custGeom>
          <a:noFill/>
          <a:ln w="127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245DA55-C4D5-D825-8BEB-7C27419AB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8054" y="1838558"/>
            <a:ext cx="301678" cy="263262"/>
          </a:xfrm>
          <a:custGeom>
            <a:avLst/>
            <a:gdLst>
              <a:gd name="connsiteX0" fmla="*/ 133401 w 646926"/>
              <a:gd name="connsiteY0" fmla="*/ 510841 h 564545"/>
              <a:gd name="connsiteX1" fmla="*/ 141639 w 646926"/>
              <a:gd name="connsiteY1" fmla="*/ 519082 h 564545"/>
              <a:gd name="connsiteX2" fmla="*/ 133401 w 646926"/>
              <a:gd name="connsiteY2" fmla="*/ 526145 h 564545"/>
              <a:gd name="connsiteX3" fmla="*/ 126339 w 646926"/>
              <a:gd name="connsiteY3" fmla="*/ 519082 h 564545"/>
              <a:gd name="connsiteX4" fmla="*/ 133401 w 646926"/>
              <a:gd name="connsiteY4" fmla="*/ 510841 h 564545"/>
              <a:gd name="connsiteX5" fmla="*/ 133401 w 646926"/>
              <a:gd name="connsiteY5" fmla="*/ 483378 h 564545"/>
              <a:gd name="connsiteX6" fmla="*/ 141639 w 646926"/>
              <a:gd name="connsiteY6" fmla="*/ 490440 h 564545"/>
              <a:gd name="connsiteX7" fmla="*/ 133401 w 646926"/>
              <a:gd name="connsiteY7" fmla="*/ 498678 h 564545"/>
              <a:gd name="connsiteX8" fmla="*/ 126339 w 646926"/>
              <a:gd name="connsiteY8" fmla="*/ 490440 h 564545"/>
              <a:gd name="connsiteX9" fmla="*/ 133401 w 646926"/>
              <a:gd name="connsiteY9" fmla="*/ 483378 h 564545"/>
              <a:gd name="connsiteX10" fmla="*/ 196189 w 646926"/>
              <a:gd name="connsiteY10" fmla="*/ 423632 h 564545"/>
              <a:gd name="connsiteX11" fmla="*/ 177564 w 646926"/>
              <a:gd name="connsiteY11" fmla="*/ 440787 h 564545"/>
              <a:gd name="connsiteX12" fmla="*/ 170114 w 646926"/>
              <a:gd name="connsiteY12" fmla="*/ 445688 h 564545"/>
              <a:gd name="connsiteX13" fmla="*/ 170114 w 646926"/>
              <a:gd name="connsiteY13" fmla="*/ 547390 h 564545"/>
              <a:gd name="connsiteX14" fmla="*/ 299250 w 646926"/>
              <a:gd name="connsiteY14" fmla="*/ 547390 h 564545"/>
              <a:gd name="connsiteX15" fmla="*/ 305460 w 646926"/>
              <a:gd name="connsiteY15" fmla="*/ 541264 h 564545"/>
              <a:gd name="connsiteX16" fmla="*/ 305460 w 646926"/>
              <a:gd name="connsiteY16" fmla="*/ 497152 h 564545"/>
              <a:gd name="connsiteX17" fmla="*/ 232199 w 646926"/>
              <a:gd name="connsiteY17" fmla="*/ 423632 h 564545"/>
              <a:gd name="connsiteX18" fmla="*/ 91886 w 646926"/>
              <a:gd name="connsiteY18" fmla="*/ 423632 h 564545"/>
              <a:gd name="connsiteX19" fmla="*/ 18626 w 646926"/>
              <a:gd name="connsiteY19" fmla="*/ 497152 h 564545"/>
              <a:gd name="connsiteX20" fmla="*/ 18626 w 646926"/>
              <a:gd name="connsiteY20" fmla="*/ 541264 h 564545"/>
              <a:gd name="connsiteX21" fmla="*/ 24834 w 646926"/>
              <a:gd name="connsiteY21" fmla="*/ 547390 h 564545"/>
              <a:gd name="connsiteX22" fmla="*/ 152730 w 646926"/>
              <a:gd name="connsiteY22" fmla="*/ 547390 h 564545"/>
              <a:gd name="connsiteX23" fmla="*/ 152730 w 646926"/>
              <a:gd name="connsiteY23" fmla="*/ 445688 h 564545"/>
              <a:gd name="connsiteX24" fmla="*/ 145279 w 646926"/>
              <a:gd name="connsiteY24" fmla="*/ 440787 h 564545"/>
              <a:gd name="connsiteX25" fmla="*/ 127896 w 646926"/>
              <a:gd name="connsiteY25" fmla="*/ 423632 h 564545"/>
              <a:gd name="connsiteX26" fmla="*/ 91886 w 646926"/>
              <a:gd name="connsiteY26" fmla="*/ 406477 h 564545"/>
              <a:gd name="connsiteX27" fmla="*/ 109270 w 646926"/>
              <a:gd name="connsiteY27" fmla="*/ 406477 h 564545"/>
              <a:gd name="connsiteX28" fmla="*/ 214815 w 646926"/>
              <a:gd name="connsiteY28" fmla="*/ 406477 h 564545"/>
              <a:gd name="connsiteX29" fmla="*/ 232199 w 646926"/>
              <a:gd name="connsiteY29" fmla="*/ 406477 h 564545"/>
              <a:gd name="connsiteX30" fmla="*/ 322844 w 646926"/>
              <a:gd name="connsiteY30" fmla="*/ 497152 h 564545"/>
              <a:gd name="connsiteX31" fmla="*/ 322844 w 646926"/>
              <a:gd name="connsiteY31" fmla="*/ 541264 h 564545"/>
              <a:gd name="connsiteX32" fmla="*/ 299250 w 646926"/>
              <a:gd name="connsiteY32" fmla="*/ 564545 h 564545"/>
              <a:gd name="connsiteX33" fmla="*/ 24834 w 646926"/>
              <a:gd name="connsiteY33" fmla="*/ 564545 h 564545"/>
              <a:gd name="connsiteX34" fmla="*/ 0 w 646926"/>
              <a:gd name="connsiteY34" fmla="*/ 541264 h 564545"/>
              <a:gd name="connsiteX35" fmla="*/ 0 w 646926"/>
              <a:gd name="connsiteY35" fmla="*/ 497152 h 564545"/>
              <a:gd name="connsiteX36" fmla="*/ 91886 w 646926"/>
              <a:gd name="connsiteY36" fmla="*/ 406477 h 564545"/>
              <a:gd name="connsiteX37" fmla="*/ 162885 w 646926"/>
              <a:gd name="connsiteY37" fmla="*/ 264162 h 564545"/>
              <a:gd name="connsiteX38" fmla="*/ 111999 w 646926"/>
              <a:gd name="connsiteY38" fmla="*/ 316744 h 564545"/>
              <a:gd name="connsiteX39" fmla="*/ 162885 w 646926"/>
              <a:gd name="connsiteY39" fmla="*/ 369326 h 564545"/>
              <a:gd name="connsiteX40" fmla="*/ 215013 w 646926"/>
              <a:gd name="connsiteY40" fmla="*/ 316744 h 564545"/>
              <a:gd name="connsiteX41" fmla="*/ 162885 w 646926"/>
              <a:gd name="connsiteY41" fmla="*/ 264162 h 564545"/>
              <a:gd name="connsiteX42" fmla="*/ 411072 w 646926"/>
              <a:gd name="connsiteY42" fmla="*/ 241689 h 564545"/>
              <a:gd name="connsiteX43" fmla="*/ 466540 w 646926"/>
              <a:gd name="connsiteY43" fmla="*/ 241689 h 564545"/>
              <a:gd name="connsiteX44" fmla="*/ 476626 w 646926"/>
              <a:gd name="connsiteY44" fmla="*/ 249379 h 564545"/>
              <a:gd name="connsiteX45" fmla="*/ 466540 w 646926"/>
              <a:gd name="connsiteY45" fmla="*/ 257068 h 564545"/>
              <a:gd name="connsiteX46" fmla="*/ 411072 w 646926"/>
              <a:gd name="connsiteY46" fmla="*/ 257068 h 564545"/>
              <a:gd name="connsiteX47" fmla="*/ 400986 w 646926"/>
              <a:gd name="connsiteY47" fmla="*/ 249379 h 564545"/>
              <a:gd name="connsiteX48" fmla="*/ 411072 w 646926"/>
              <a:gd name="connsiteY48" fmla="*/ 241689 h 564545"/>
              <a:gd name="connsiteX49" fmla="*/ 410990 w 646926"/>
              <a:gd name="connsiteY49" fmla="*/ 203237 h 564545"/>
              <a:gd name="connsiteX50" fmla="*/ 544784 w 646926"/>
              <a:gd name="connsiteY50" fmla="*/ 203237 h 564545"/>
              <a:gd name="connsiteX51" fmla="*/ 553538 w 646926"/>
              <a:gd name="connsiteY51" fmla="*/ 212027 h 564545"/>
              <a:gd name="connsiteX52" fmla="*/ 544784 w 646926"/>
              <a:gd name="connsiteY52" fmla="*/ 218620 h 564545"/>
              <a:gd name="connsiteX53" fmla="*/ 410990 w 646926"/>
              <a:gd name="connsiteY53" fmla="*/ 218620 h 564545"/>
              <a:gd name="connsiteX54" fmla="*/ 400986 w 646926"/>
              <a:gd name="connsiteY54" fmla="*/ 212027 h 564545"/>
              <a:gd name="connsiteX55" fmla="*/ 410990 w 646926"/>
              <a:gd name="connsiteY55" fmla="*/ 203237 h 564545"/>
              <a:gd name="connsiteX56" fmla="*/ 350106 w 646926"/>
              <a:gd name="connsiteY56" fmla="*/ 175774 h 564545"/>
              <a:gd name="connsiteX57" fmla="*/ 375320 w 646926"/>
              <a:gd name="connsiteY57" fmla="*/ 175774 h 564545"/>
              <a:gd name="connsiteX58" fmla="*/ 380362 w 646926"/>
              <a:gd name="connsiteY58" fmla="*/ 181913 h 564545"/>
              <a:gd name="connsiteX59" fmla="*/ 380362 w 646926"/>
              <a:gd name="connsiteY59" fmla="*/ 260493 h 564545"/>
              <a:gd name="connsiteX60" fmla="*/ 385406 w 646926"/>
              <a:gd name="connsiteY60" fmla="*/ 260493 h 564545"/>
              <a:gd name="connsiteX61" fmla="*/ 394230 w 646926"/>
              <a:gd name="connsiteY61" fmla="*/ 270316 h 564545"/>
              <a:gd name="connsiteX62" fmla="*/ 385406 w 646926"/>
              <a:gd name="connsiteY62" fmla="*/ 278910 h 564545"/>
              <a:gd name="connsiteX63" fmla="*/ 250514 w 646926"/>
              <a:gd name="connsiteY63" fmla="*/ 278910 h 564545"/>
              <a:gd name="connsiteX64" fmla="*/ 241689 w 646926"/>
              <a:gd name="connsiteY64" fmla="*/ 270316 h 564545"/>
              <a:gd name="connsiteX65" fmla="*/ 250514 w 646926"/>
              <a:gd name="connsiteY65" fmla="*/ 260493 h 564545"/>
              <a:gd name="connsiteX66" fmla="*/ 255556 w 646926"/>
              <a:gd name="connsiteY66" fmla="*/ 260493 h 564545"/>
              <a:gd name="connsiteX67" fmla="*/ 255556 w 646926"/>
              <a:gd name="connsiteY67" fmla="*/ 238393 h 564545"/>
              <a:gd name="connsiteX68" fmla="*/ 260599 w 646926"/>
              <a:gd name="connsiteY68" fmla="*/ 232254 h 564545"/>
              <a:gd name="connsiteX69" fmla="*/ 285812 w 646926"/>
              <a:gd name="connsiteY69" fmla="*/ 232254 h 564545"/>
              <a:gd name="connsiteX70" fmla="*/ 290856 w 646926"/>
              <a:gd name="connsiteY70" fmla="*/ 238393 h 564545"/>
              <a:gd name="connsiteX71" fmla="*/ 290856 w 646926"/>
              <a:gd name="connsiteY71" fmla="*/ 260493 h 564545"/>
              <a:gd name="connsiteX72" fmla="*/ 299680 w 646926"/>
              <a:gd name="connsiteY72" fmla="*/ 260493 h 564545"/>
              <a:gd name="connsiteX73" fmla="*/ 299680 w 646926"/>
              <a:gd name="connsiteY73" fmla="*/ 219975 h 564545"/>
              <a:gd name="connsiteX74" fmla="*/ 304722 w 646926"/>
              <a:gd name="connsiteY74" fmla="*/ 213836 h 564545"/>
              <a:gd name="connsiteX75" fmla="*/ 329936 w 646926"/>
              <a:gd name="connsiteY75" fmla="*/ 213836 h 564545"/>
              <a:gd name="connsiteX76" fmla="*/ 336240 w 646926"/>
              <a:gd name="connsiteY76" fmla="*/ 219975 h 564545"/>
              <a:gd name="connsiteX77" fmla="*/ 336240 w 646926"/>
              <a:gd name="connsiteY77" fmla="*/ 260493 h 564545"/>
              <a:gd name="connsiteX78" fmla="*/ 343804 w 646926"/>
              <a:gd name="connsiteY78" fmla="*/ 260493 h 564545"/>
              <a:gd name="connsiteX79" fmla="*/ 343804 w 646926"/>
              <a:gd name="connsiteY79" fmla="*/ 181913 h 564545"/>
              <a:gd name="connsiteX80" fmla="*/ 350106 w 646926"/>
              <a:gd name="connsiteY80" fmla="*/ 175774 h 564545"/>
              <a:gd name="connsiteX81" fmla="*/ 410908 w 646926"/>
              <a:gd name="connsiteY81" fmla="*/ 164788 h 564545"/>
              <a:gd name="connsiteX82" fmla="*/ 505174 w 646926"/>
              <a:gd name="connsiteY82" fmla="*/ 164788 h 564545"/>
              <a:gd name="connsiteX83" fmla="*/ 515096 w 646926"/>
              <a:gd name="connsiteY83" fmla="*/ 172478 h 564545"/>
              <a:gd name="connsiteX84" fmla="*/ 505174 w 646926"/>
              <a:gd name="connsiteY84" fmla="*/ 180167 h 564545"/>
              <a:gd name="connsiteX85" fmla="*/ 410908 w 646926"/>
              <a:gd name="connsiteY85" fmla="*/ 180167 h 564545"/>
              <a:gd name="connsiteX86" fmla="*/ 400986 w 646926"/>
              <a:gd name="connsiteY86" fmla="*/ 172478 h 564545"/>
              <a:gd name="connsiteX87" fmla="*/ 410908 w 646926"/>
              <a:gd name="connsiteY87" fmla="*/ 164788 h 564545"/>
              <a:gd name="connsiteX88" fmla="*/ 410990 w 646926"/>
              <a:gd name="connsiteY88" fmla="*/ 126336 h 564545"/>
              <a:gd name="connsiteX89" fmla="*/ 544784 w 646926"/>
              <a:gd name="connsiteY89" fmla="*/ 126336 h 564545"/>
              <a:gd name="connsiteX90" fmla="*/ 553538 w 646926"/>
              <a:gd name="connsiteY90" fmla="*/ 134027 h 564545"/>
              <a:gd name="connsiteX91" fmla="*/ 544784 w 646926"/>
              <a:gd name="connsiteY91" fmla="*/ 141718 h 564545"/>
              <a:gd name="connsiteX92" fmla="*/ 410990 w 646926"/>
              <a:gd name="connsiteY92" fmla="*/ 141718 h 564545"/>
              <a:gd name="connsiteX93" fmla="*/ 400986 w 646926"/>
              <a:gd name="connsiteY93" fmla="*/ 134027 h 564545"/>
              <a:gd name="connsiteX94" fmla="*/ 410990 w 646926"/>
              <a:gd name="connsiteY94" fmla="*/ 126336 h 564545"/>
              <a:gd name="connsiteX95" fmla="*/ 349018 w 646926"/>
              <a:gd name="connsiteY95" fmla="*/ 122123 h 564545"/>
              <a:gd name="connsiteX96" fmla="*/ 357620 w 646926"/>
              <a:gd name="connsiteY96" fmla="*/ 127240 h 564545"/>
              <a:gd name="connsiteX97" fmla="*/ 361306 w 646926"/>
              <a:gd name="connsiteY97" fmla="*/ 145148 h 564545"/>
              <a:gd name="connsiteX98" fmla="*/ 356390 w 646926"/>
              <a:gd name="connsiteY98" fmla="*/ 151544 h 564545"/>
              <a:gd name="connsiteX99" fmla="*/ 355162 w 646926"/>
              <a:gd name="connsiteY99" fmla="*/ 152823 h 564545"/>
              <a:gd name="connsiteX100" fmla="*/ 349018 w 646926"/>
              <a:gd name="connsiteY100" fmla="*/ 147706 h 564545"/>
              <a:gd name="connsiteX101" fmla="*/ 347790 w 646926"/>
              <a:gd name="connsiteY101" fmla="*/ 142590 h 564545"/>
              <a:gd name="connsiteX102" fmla="*/ 278986 w 646926"/>
              <a:gd name="connsiteY102" fmla="*/ 211664 h 564545"/>
              <a:gd name="connsiteX103" fmla="*/ 275300 w 646926"/>
              <a:gd name="connsiteY103" fmla="*/ 212943 h 564545"/>
              <a:gd name="connsiteX104" fmla="*/ 270385 w 646926"/>
              <a:gd name="connsiteY104" fmla="*/ 209106 h 564545"/>
              <a:gd name="connsiteX105" fmla="*/ 274070 w 646926"/>
              <a:gd name="connsiteY105" fmla="*/ 201431 h 564545"/>
              <a:gd name="connsiteX106" fmla="*/ 337960 w 646926"/>
              <a:gd name="connsiteY106" fmla="*/ 136194 h 564545"/>
              <a:gd name="connsiteX107" fmla="*/ 334274 w 646926"/>
              <a:gd name="connsiteY107" fmla="*/ 137473 h 564545"/>
              <a:gd name="connsiteX108" fmla="*/ 326902 w 646926"/>
              <a:gd name="connsiteY108" fmla="*/ 132356 h 564545"/>
              <a:gd name="connsiteX109" fmla="*/ 331818 w 646926"/>
              <a:gd name="connsiteY109" fmla="*/ 125961 h 564545"/>
              <a:gd name="connsiteX110" fmla="*/ 171573 w 646926"/>
              <a:gd name="connsiteY110" fmla="*/ 75117 h 564545"/>
              <a:gd name="connsiteX111" fmla="*/ 171573 w 646926"/>
              <a:gd name="connsiteY111" fmla="*/ 246635 h 564545"/>
              <a:gd name="connsiteX112" fmla="*/ 233630 w 646926"/>
              <a:gd name="connsiteY112" fmla="*/ 316744 h 564545"/>
              <a:gd name="connsiteX113" fmla="*/ 227424 w 646926"/>
              <a:gd name="connsiteY113" fmla="*/ 344287 h 564545"/>
              <a:gd name="connsiteX114" fmla="*/ 568734 w 646926"/>
              <a:gd name="connsiteY114" fmla="*/ 344287 h 564545"/>
              <a:gd name="connsiteX115" fmla="*/ 592316 w 646926"/>
              <a:gd name="connsiteY115" fmla="*/ 320500 h 564545"/>
              <a:gd name="connsiteX116" fmla="*/ 592316 w 646926"/>
              <a:gd name="connsiteY116" fmla="*/ 75117 h 564545"/>
              <a:gd name="connsiteX117" fmla="*/ 155438 w 646926"/>
              <a:gd name="connsiteY117" fmla="*/ 17527 h 564545"/>
              <a:gd name="connsiteX118" fmla="*/ 135580 w 646926"/>
              <a:gd name="connsiteY118" fmla="*/ 36306 h 564545"/>
              <a:gd name="connsiteX119" fmla="*/ 155438 w 646926"/>
              <a:gd name="connsiteY119" fmla="*/ 56338 h 564545"/>
              <a:gd name="connsiteX120" fmla="*/ 609692 w 646926"/>
              <a:gd name="connsiteY120" fmla="*/ 56338 h 564545"/>
              <a:gd name="connsiteX121" fmla="*/ 628308 w 646926"/>
              <a:gd name="connsiteY121" fmla="*/ 36306 h 564545"/>
              <a:gd name="connsiteX122" fmla="*/ 609692 w 646926"/>
              <a:gd name="connsiteY122" fmla="*/ 17527 h 564545"/>
              <a:gd name="connsiteX123" fmla="*/ 155438 w 646926"/>
              <a:gd name="connsiteY123" fmla="*/ 0 h 564545"/>
              <a:gd name="connsiteX124" fmla="*/ 609692 w 646926"/>
              <a:gd name="connsiteY124" fmla="*/ 0 h 564545"/>
              <a:gd name="connsiteX125" fmla="*/ 646926 w 646926"/>
              <a:gd name="connsiteY125" fmla="*/ 36306 h 564545"/>
              <a:gd name="connsiteX126" fmla="*/ 609692 w 646926"/>
              <a:gd name="connsiteY126" fmla="*/ 75117 h 564545"/>
              <a:gd name="connsiteX127" fmla="*/ 609692 w 646926"/>
              <a:gd name="connsiteY127" fmla="*/ 320500 h 564545"/>
              <a:gd name="connsiteX128" fmla="*/ 568734 w 646926"/>
              <a:gd name="connsiteY128" fmla="*/ 361814 h 564545"/>
              <a:gd name="connsiteX129" fmla="*/ 391254 w 646926"/>
              <a:gd name="connsiteY129" fmla="*/ 361814 h 564545"/>
              <a:gd name="connsiteX130" fmla="*/ 391254 w 646926"/>
              <a:gd name="connsiteY130" fmla="*/ 404381 h 564545"/>
              <a:gd name="connsiteX131" fmla="*/ 399942 w 646926"/>
              <a:gd name="connsiteY131" fmla="*/ 419404 h 564545"/>
              <a:gd name="connsiteX132" fmla="*/ 382566 w 646926"/>
              <a:gd name="connsiteY132" fmla="*/ 438183 h 564545"/>
              <a:gd name="connsiteX133" fmla="*/ 363948 w 646926"/>
              <a:gd name="connsiteY133" fmla="*/ 419404 h 564545"/>
              <a:gd name="connsiteX134" fmla="*/ 373878 w 646926"/>
              <a:gd name="connsiteY134" fmla="*/ 404381 h 564545"/>
              <a:gd name="connsiteX135" fmla="*/ 373878 w 646926"/>
              <a:gd name="connsiteY135" fmla="*/ 361814 h 564545"/>
              <a:gd name="connsiteX136" fmla="*/ 217495 w 646926"/>
              <a:gd name="connsiteY136" fmla="*/ 361814 h 564545"/>
              <a:gd name="connsiteX137" fmla="*/ 162885 w 646926"/>
              <a:gd name="connsiteY137" fmla="*/ 388105 h 564545"/>
              <a:gd name="connsiteX138" fmla="*/ 93382 w 646926"/>
              <a:gd name="connsiteY138" fmla="*/ 316744 h 564545"/>
              <a:gd name="connsiteX139" fmla="*/ 154197 w 646926"/>
              <a:gd name="connsiteY139" fmla="*/ 246635 h 564545"/>
              <a:gd name="connsiteX140" fmla="*/ 154197 w 646926"/>
              <a:gd name="connsiteY140" fmla="*/ 75117 h 564545"/>
              <a:gd name="connsiteX141" fmla="*/ 116963 w 646926"/>
              <a:gd name="connsiteY141" fmla="*/ 36306 h 564545"/>
              <a:gd name="connsiteX142" fmla="*/ 155438 w 646926"/>
              <a:gd name="connsiteY142" fmla="*/ 0 h 56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46926" h="564545">
                <a:moveTo>
                  <a:pt x="133401" y="510841"/>
                </a:moveTo>
                <a:cubicBezTo>
                  <a:pt x="138108" y="510841"/>
                  <a:pt x="141639" y="514373"/>
                  <a:pt x="141639" y="519082"/>
                </a:cubicBezTo>
                <a:cubicBezTo>
                  <a:pt x="141639" y="522613"/>
                  <a:pt x="138108" y="526145"/>
                  <a:pt x="133401" y="526145"/>
                </a:cubicBezTo>
                <a:cubicBezTo>
                  <a:pt x="129870" y="526145"/>
                  <a:pt x="126339" y="522613"/>
                  <a:pt x="126339" y="519082"/>
                </a:cubicBezTo>
                <a:cubicBezTo>
                  <a:pt x="126339" y="514373"/>
                  <a:pt x="129870" y="510841"/>
                  <a:pt x="133401" y="510841"/>
                </a:cubicBezTo>
                <a:close/>
                <a:moveTo>
                  <a:pt x="133401" y="483378"/>
                </a:moveTo>
                <a:cubicBezTo>
                  <a:pt x="138108" y="483378"/>
                  <a:pt x="141639" y="486909"/>
                  <a:pt x="141639" y="490440"/>
                </a:cubicBezTo>
                <a:cubicBezTo>
                  <a:pt x="141639" y="495148"/>
                  <a:pt x="138108" y="498678"/>
                  <a:pt x="133401" y="498678"/>
                </a:cubicBezTo>
                <a:cubicBezTo>
                  <a:pt x="129870" y="498678"/>
                  <a:pt x="126339" y="495148"/>
                  <a:pt x="126339" y="490440"/>
                </a:cubicBezTo>
                <a:cubicBezTo>
                  <a:pt x="126339" y="486909"/>
                  <a:pt x="129870" y="483378"/>
                  <a:pt x="133401" y="483378"/>
                </a:cubicBezTo>
                <a:close/>
                <a:moveTo>
                  <a:pt x="196189" y="423632"/>
                </a:moveTo>
                <a:lnTo>
                  <a:pt x="177564" y="440787"/>
                </a:lnTo>
                <a:cubicBezTo>
                  <a:pt x="175080" y="443237"/>
                  <a:pt x="172597" y="444463"/>
                  <a:pt x="170114" y="445688"/>
                </a:cubicBezTo>
                <a:lnTo>
                  <a:pt x="170114" y="547390"/>
                </a:lnTo>
                <a:lnTo>
                  <a:pt x="299250" y="547390"/>
                </a:lnTo>
                <a:cubicBezTo>
                  <a:pt x="302976" y="547390"/>
                  <a:pt x="305460" y="543714"/>
                  <a:pt x="305460" y="541264"/>
                </a:cubicBezTo>
                <a:lnTo>
                  <a:pt x="305460" y="497152"/>
                </a:lnTo>
                <a:cubicBezTo>
                  <a:pt x="305460" y="456716"/>
                  <a:pt x="271934" y="423632"/>
                  <a:pt x="232199" y="423632"/>
                </a:cubicBezTo>
                <a:close/>
                <a:moveTo>
                  <a:pt x="91886" y="423632"/>
                </a:moveTo>
                <a:cubicBezTo>
                  <a:pt x="50910" y="423632"/>
                  <a:pt x="18626" y="456716"/>
                  <a:pt x="18626" y="497152"/>
                </a:cubicBezTo>
                <a:lnTo>
                  <a:pt x="18626" y="541264"/>
                </a:lnTo>
                <a:cubicBezTo>
                  <a:pt x="18626" y="543714"/>
                  <a:pt x="21109" y="547390"/>
                  <a:pt x="24834" y="547390"/>
                </a:cubicBezTo>
                <a:lnTo>
                  <a:pt x="152730" y="547390"/>
                </a:lnTo>
                <a:lnTo>
                  <a:pt x="152730" y="445688"/>
                </a:lnTo>
                <a:cubicBezTo>
                  <a:pt x="150246" y="444463"/>
                  <a:pt x="147763" y="443237"/>
                  <a:pt x="145279" y="440787"/>
                </a:cubicBezTo>
                <a:lnTo>
                  <a:pt x="127896" y="423632"/>
                </a:lnTo>
                <a:close/>
                <a:moveTo>
                  <a:pt x="91886" y="406477"/>
                </a:moveTo>
                <a:lnTo>
                  <a:pt x="109270" y="406477"/>
                </a:lnTo>
                <a:lnTo>
                  <a:pt x="214815" y="406477"/>
                </a:lnTo>
                <a:lnTo>
                  <a:pt x="232199" y="406477"/>
                </a:lnTo>
                <a:cubicBezTo>
                  <a:pt x="283108" y="406477"/>
                  <a:pt x="322844" y="446913"/>
                  <a:pt x="322844" y="497152"/>
                </a:cubicBezTo>
                <a:lnTo>
                  <a:pt x="322844" y="541264"/>
                </a:lnTo>
                <a:cubicBezTo>
                  <a:pt x="322844" y="553517"/>
                  <a:pt x="312910" y="564545"/>
                  <a:pt x="299250" y="564545"/>
                </a:cubicBezTo>
                <a:lnTo>
                  <a:pt x="24834" y="564545"/>
                </a:lnTo>
                <a:cubicBezTo>
                  <a:pt x="11175" y="564545"/>
                  <a:pt x="0" y="553517"/>
                  <a:pt x="0" y="541264"/>
                </a:cubicBezTo>
                <a:lnTo>
                  <a:pt x="0" y="497152"/>
                </a:lnTo>
                <a:cubicBezTo>
                  <a:pt x="0" y="446913"/>
                  <a:pt x="40976" y="406477"/>
                  <a:pt x="91886" y="406477"/>
                </a:cubicBezTo>
                <a:close/>
                <a:moveTo>
                  <a:pt x="162885" y="264162"/>
                </a:moveTo>
                <a:cubicBezTo>
                  <a:pt x="134339" y="264162"/>
                  <a:pt x="111999" y="287949"/>
                  <a:pt x="111999" y="316744"/>
                </a:cubicBezTo>
                <a:cubicBezTo>
                  <a:pt x="111999" y="345539"/>
                  <a:pt x="134339" y="369326"/>
                  <a:pt x="162885" y="369326"/>
                </a:cubicBezTo>
                <a:cubicBezTo>
                  <a:pt x="191431" y="369326"/>
                  <a:pt x="215013" y="345539"/>
                  <a:pt x="215013" y="316744"/>
                </a:cubicBezTo>
                <a:cubicBezTo>
                  <a:pt x="215013" y="287949"/>
                  <a:pt x="191431" y="264162"/>
                  <a:pt x="162885" y="264162"/>
                </a:cubicBezTo>
                <a:close/>
                <a:moveTo>
                  <a:pt x="411072" y="241689"/>
                </a:moveTo>
                <a:lnTo>
                  <a:pt x="466540" y="241689"/>
                </a:lnTo>
                <a:cubicBezTo>
                  <a:pt x="472844" y="241689"/>
                  <a:pt x="476626" y="244985"/>
                  <a:pt x="476626" y="249379"/>
                </a:cubicBezTo>
                <a:cubicBezTo>
                  <a:pt x="476626" y="253772"/>
                  <a:pt x="472844" y="257068"/>
                  <a:pt x="466540" y="257068"/>
                </a:cubicBezTo>
                <a:lnTo>
                  <a:pt x="411072" y="257068"/>
                </a:lnTo>
                <a:cubicBezTo>
                  <a:pt x="406028" y="257068"/>
                  <a:pt x="400986" y="253772"/>
                  <a:pt x="400986" y="249379"/>
                </a:cubicBezTo>
                <a:cubicBezTo>
                  <a:pt x="400986" y="244985"/>
                  <a:pt x="406028" y="241689"/>
                  <a:pt x="411072" y="241689"/>
                </a:cubicBezTo>
                <a:close/>
                <a:moveTo>
                  <a:pt x="410990" y="203237"/>
                </a:moveTo>
                <a:lnTo>
                  <a:pt x="544784" y="203237"/>
                </a:lnTo>
                <a:cubicBezTo>
                  <a:pt x="549786" y="203237"/>
                  <a:pt x="553538" y="206533"/>
                  <a:pt x="553538" y="212027"/>
                </a:cubicBezTo>
                <a:cubicBezTo>
                  <a:pt x="553538" y="215323"/>
                  <a:pt x="549786" y="218620"/>
                  <a:pt x="544784" y="218620"/>
                </a:cubicBezTo>
                <a:lnTo>
                  <a:pt x="410990" y="218620"/>
                </a:lnTo>
                <a:cubicBezTo>
                  <a:pt x="405988" y="218620"/>
                  <a:pt x="400986" y="215323"/>
                  <a:pt x="400986" y="212027"/>
                </a:cubicBezTo>
                <a:cubicBezTo>
                  <a:pt x="400986" y="206533"/>
                  <a:pt x="405988" y="203237"/>
                  <a:pt x="410990" y="203237"/>
                </a:cubicBezTo>
                <a:close/>
                <a:moveTo>
                  <a:pt x="350106" y="175774"/>
                </a:moveTo>
                <a:lnTo>
                  <a:pt x="375320" y="175774"/>
                </a:lnTo>
                <a:cubicBezTo>
                  <a:pt x="377842" y="175774"/>
                  <a:pt x="380362" y="178230"/>
                  <a:pt x="380362" y="181913"/>
                </a:cubicBezTo>
                <a:lnTo>
                  <a:pt x="380362" y="260493"/>
                </a:lnTo>
                <a:lnTo>
                  <a:pt x="385406" y="260493"/>
                </a:lnTo>
                <a:cubicBezTo>
                  <a:pt x="390448" y="260493"/>
                  <a:pt x="394230" y="264177"/>
                  <a:pt x="394230" y="270316"/>
                </a:cubicBezTo>
                <a:cubicBezTo>
                  <a:pt x="394230" y="275227"/>
                  <a:pt x="390448" y="278910"/>
                  <a:pt x="385406" y="278910"/>
                </a:cubicBezTo>
                <a:lnTo>
                  <a:pt x="250514" y="278910"/>
                </a:lnTo>
                <a:cubicBezTo>
                  <a:pt x="245471" y="278910"/>
                  <a:pt x="241689" y="275227"/>
                  <a:pt x="241689" y="270316"/>
                </a:cubicBezTo>
                <a:cubicBezTo>
                  <a:pt x="241689" y="264177"/>
                  <a:pt x="245471" y="260493"/>
                  <a:pt x="250514" y="260493"/>
                </a:cubicBezTo>
                <a:lnTo>
                  <a:pt x="255556" y="260493"/>
                </a:lnTo>
                <a:lnTo>
                  <a:pt x="255556" y="238393"/>
                </a:lnTo>
                <a:cubicBezTo>
                  <a:pt x="255556" y="234709"/>
                  <a:pt x="258078" y="232254"/>
                  <a:pt x="260599" y="232254"/>
                </a:cubicBezTo>
                <a:lnTo>
                  <a:pt x="285812" y="232254"/>
                </a:lnTo>
                <a:cubicBezTo>
                  <a:pt x="288334" y="232254"/>
                  <a:pt x="290856" y="234709"/>
                  <a:pt x="290856" y="238393"/>
                </a:cubicBezTo>
                <a:lnTo>
                  <a:pt x="290856" y="260493"/>
                </a:lnTo>
                <a:lnTo>
                  <a:pt x="299680" y="260493"/>
                </a:lnTo>
                <a:lnTo>
                  <a:pt x="299680" y="219975"/>
                </a:lnTo>
                <a:cubicBezTo>
                  <a:pt x="299680" y="216292"/>
                  <a:pt x="302202" y="213836"/>
                  <a:pt x="304722" y="213836"/>
                </a:cubicBezTo>
                <a:lnTo>
                  <a:pt x="329936" y="213836"/>
                </a:lnTo>
                <a:cubicBezTo>
                  <a:pt x="332458" y="213836"/>
                  <a:pt x="336240" y="216292"/>
                  <a:pt x="336240" y="219975"/>
                </a:cubicBezTo>
                <a:lnTo>
                  <a:pt x="336240" y="260493"/>
                </a:lnTo>
                <a:lnTo>
                  <a:pt x="343804" y="260493"/>
                </a:lnTo>
                <a:lnTo>
                  <a:pt x="343804" y="181913"/>
                </a:lnTo>
                <a:cubicBezTo>
                  <a:pt x="343804" y="178230"/>
                  <a:pt x="347586" y="175774"/>
                  <a:pt x="350106" y="175774"/>
                </a:cubicBezTo>
                <a:close/>
                <a:moveTo>
                  <a:pt x="410908" y="164788"/>
                </a:moveTo>
                <a:lnTo>
                  <a:pt x="505174" y="164788"/>
                </a:lnTo>
                <a:cubicBezTo>
                  <a:pt x="510134" y="164788"/>
                  <a:pt x="515096" y="168084"/>
                  <a:pt x="515096" y="172478"/>
                </a:cubicBezTo>
                <a:cubicBezTo>
                  <a:pt x="515096" y="176871"/>
                  <a:pt x="510134" y="180167"/>
                  <a:pt x="505174" y="180167"/>
                </a:cubicBezTo>
                <a:lnTo>
                  <a:pt x="410908" y="180167"/>
                </a:lnTo>
                <a:cubicBezTo>
                  <a:pt x="405948" y="180167"/>
                  <a:pt x="400986" y="176871"/>
                  <a:pt x="400986" y="172478"/>
                </a:cubicBezTo>
                <a:cubicBezTo>
                  <a:pt x="400986" y="168084"/>
                  <a:pt x="405948" y="164788"/>
                  <a:pt x="410908" y="164788"/>
                </a:cubicBezTo>
                <a:close/>
                <a:moveTo>
                  <a:pt x="410990" y="126336"/>
                </a:moveTo>
                <a:lnTo>
                  <a:pt x="544784" y="126336"/>
                </a:lnTo>
                <a:cubicBezTo>
                  <a:pt x="549786" y="126336"/>
                  <a:pt x="553538" y="129632"/>
                  <a:pt x="553538" y="134027"/>
                </a:cubicBezTo>
                <a:cubicBezTo>
                  <a:pt x="553538" y="138422"/>
                  <a:pt x="549786" y="141718"/>
                  <a:pt x="544784" y="141718"/>
                </a:cubicBezTo>
                <a:lnTo>
                  <a:pt x="410990" y="141718"/>
                </a:lnTo>
                <a:cubicBezTo>
                  <a:pt x="405988" y="141718"/>
                  <a:pt x="400986" y="138422"/>
                  <a:pt x="400986" y="134027"/>
                </a:cubicBezTo>
                <a:cubicBezTo>
                  <a:pt x="400986" y="129632"/>
                  <a:pt x="405988" y="126336"/>
                  <a:pt x="410990" y="126336"/>
                </a:cubicBezTo>
                <a:close/>
                <a:moveTo>
                  <a:pt x="349018" y="122123"/>
                </a:moveTo>
                <a:cubicBezTo>
                  <a:pt x="352704" y="120844"/>
                  <a:pt x="356390" y="123402"/>
                  <a:pt x="357620" y="127240"/>
                </a:cubicBezTo>
                <a:lnTo>
                  <a:pt x="361306" y="145148"/>
                </a:lnTo>
                <a:cubicBezTo>
                  <a:pt x="361306" y="148986"/>
                  <a:pt x="358848" y="151544"/>
                  <a:pt x="356390" y="151544"/>
                </a:cubicBezTo>
                <a:cubicBezTo>
                  <a:pt x="355162" y="152823"/>
                  <a:pt x="355162" y="152823"/>
                  <a:pt x="355162" y="152823"/>
                </a:cubicBezTo>
                <a:cubicBezTo>
                  <a:pt x="352704" y="152823"/>
                  <a:pt x="349018" y="150265"/>
                  <a:pt x="349018" y="147706"/>
                </a:cubicBezTo>
                <a:lnTo>
                  <a:pt x="347790" y="142590"/>
                </a:lnTo>
                <a:cubicBezTo>
                  <a:pt x="329360" y="174569"/>
                  <a:pt x="304788" y="198872"/>
                  <a:pt x="278986" y="211664"/>
                </a:cubicBezTo>
                <a:cubicBezTo>
                  <a:pt x="277756" y="212943"/>
                  <a:pt x="276528" y="212943"/>
                  <a:pt x="275300" y="212943"/>
                </a:cubicBezTo>
                <a:cubicBezTo>
                  <a:pt x="274070" y="212943"/>
                  <a:pt x="271614" y="210385"/>
                  <a:pt x="270385" y="209106"/>
                </a:cubicBezTo>
                <a:cubicBezTo>
                  <a:pt x="269156" y="205268"/>
                  <a:pt x="270385" y="202710"/>
                  <a:pt x="274070" y="201431"/>
                </a:cubicBezTo>
                <a:cubicBezTo>
                  <a:pt x="297416" y="188639"/>
                  <a:pt x="320760" y="165615"/>
                  <a:pt x="337960" y="136194"/>
                </a:cubicBezTo>
                <a:lnTo>
                  <a:pt x="334274" y="137473"/>
                </a:lnTo>
                <a:cubicBezTo>
                  <a:pt x="330588" y="137473"/>
                  <a:pt x="328132" y="136194"/>
                  <a:pt x="326902" y="132356"/>
                </a:cubicBezTo>
                <a:cubicBezTo>
                  <a:pt x="325674" y="129798"/>
                  <a:pt x="328132" y="125961"/>
                  <a:pt x="331818" y="125961"/>
                </a:cubicBezTo>
                <a:close/>
                <a:moveTo>
                  <a:pt x="171573" y="75117"/>
                </a:moveTo>
                <a:lnTo>
                  <a:pt x="171573" y="246635"/>
                </a:lnTo>
                <a:cubicBezTo>
                  <a:pt x="206325" y="251643"/>
                  <a:pt x="233630" y="281689"/>
                  <a:pt x="233630" y="316744"/>
                </a:cubicBezTo>
                <a:cubicBezTo>
                  <a:pt x="233630" y="325508"/>
                  <a:pt x="231147" y="335523"/>
                  <a:pt x="227424" y="344287"/>
                </a:cubicBezTo>
                <a:lnTo>
                  <a:pt x="568734" y="344287"/>
                </a:lnTo>
                <a:cubicBezTo>
                  <a:pt x="581146" y="344287"/>
                  <a:pt x="592316" y="334271"/>
                  <a:pt x="592316" y="320500"/>
                </a:cubicBezTo>
                <a:lnTo>
                  <a:pt x="592316" y="75117"/>
                </a:lnTo>
                <a:close/>
                <a:moveTo>
                  <a:pt x="155438" y="17527"/>
                </a:moveTo>
                <a:cubicBezTo>
                  <a:pt x="144268" y="17527"/>
                  <a:pt x="135580" y="26291"/>
                  <a:pt x="135580" y="36306"/>
                </a:cubicBezTo>
                <a:cubicBezTo>
                  <a:pt x="135580" y="48826"/>
                  <a:pt x="144268" y="56338"/>
                  <a:pt x="155438" y="56338"/>
                </a:cubicBezTo>
                <a:lnTo>
                  <a:pt x="609692" y="56338"/>
                </a:lnTo>
                <a:cubicBezTo>
                  <a:pt x="619620" y="56338"/>
                  <a:pt x="628308" y="48826"/>
                  <a:pt x="628308" y="36306"/>
                </a:cubicBezTo>
                <a:cubicBezTo>
                  <a:pt x="628308" y="26291"/>
                  <a:pt x="619620" y="17527"/>
                  <a:pt x="609692" y="17527"/>
                </a:cubicBezTo>
                <a:close/>
                <a:moveTo>
                  <a:pt x="155438" y="0"/>
                </a:moveTo>
                <a:lnTo>
                  <a:pt x="609692" y="0"/>
                </a:lnTo>
                <a:cubicBezTo>
                  <a:pt x="629550" y="0"/>
                  <a:pt x="646926" y="16275"/>
                  <a:pt x="646926" y="36306"/>
                </a:cubicBezTo>
                <a:cubicBezTo>
                  <a:pt x="646926" y="57590"/>
                  <a:pt x="629550" y="73865"/>
                  <a:pt x="609692" y="75117"/>
                </a:cubicBezTo>
                <a:lnTo>
                  <a:pt x="609692" y="320500"/>
                </a:lnTo>
                <a:cubicBezTo>
                  <a:pt x="609692" y="344287"/>
                  <a:pt x="591076" y="361814"/>
                  <a:pt x="568734" y="361814"/>
                </a:cubicBezTo>
                <a:lnTo>
                  <a:pt x="391254" y="361814"/>
                </a:lnTo>
                <a:lnTo>
                  <a:pt x="391254" y="404381"/>
                </a:lnTo>
                <a:cubicBezTo>
                  <a:pt x="397458" y="406884"/>
                  <a:pt x="399942" y="413144"/>
                  <a:pt x="399942" y="419404"/>
                </a:cubicBezTo>
                <a:cubicBezTo>
                  <a:pt x="399942" y="429420"/>
                  <a:pt x="392494" y="438183"/>
                  <a:pt x="382566" y="438183"/>
                </a:cubicBezTo>
                <a:cubicBezTo>
                  <a:pt x="372636" y="438183"/>
                  <a:pt x="363948" y="429420"/>
                  <a:pt x="363948" y="419404"/>
                </a:cubicBezTo>
                <a:cubicBezTo>
                  <a:pt x="363948" y="413144"/>
                  <a:pt x="367672" y="406884"/>
                  <a:pt x="373878" y="404381"/>
                </a:cubicBezTo>
                <a:lnTo>
                  <a:pt x="373878" y="361814"/>
                </a:lnTo>
                <a:lnTo>
                  <a:pt x="217495" y="361814"/>
                </a:lnTo>
                <a:cubicBezTo>
                  <a:pt x="203843" y="376838"/>
                  <a:pt x="185226" y="388105"/>
                  <a:pt x="162885" y="388105"/>
                </a:cubicBezTo>
                <a:cubicBezTo>
                  <a:pt x="124410" y="388105"/>
                  <a:pt x="93382" y="355554"/>
                  <a:pt x="93382" y="316744"/>
                </a:cubicBezTo>
                <a:cubicBezTo>
                  <a:pt x="93382" y="281689"/>
                  <a:pt x="119446" y="251643"/>
                  <a:pt x="154197" y="246635"/>
                </a:cubicBezTo>
                <a:lnTo>
                  <a:pt x="154197" y="75117"/>
                </a:lnTo>
                <a:cubicBezTo>
                  <a:pt x="133098" y="73865"/>
                  <a:pt x="116963" y="57590"/>
                  <a:pt x="116963" y="36306"/>
                </a:cubicBezTo>
                <a:cubicBezTo>
                  <a:pt x="116963" y="16275"/>
                  <a:pt x="134339" y="0"/>
                  <a:pt x="1554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36DD4476-16BC-20DA-0F5F-091FF5FCA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4156" y="2554917"/>
            <a:ext cx="498586" cy="562917"/>
          </a:xfrm>
          <a:custGeom>
            <a:avLst/>
            <a:gdLst>
              <a:gd name="T0" fmla="*/ 273 w 274"/>
              <a:gd name="T1" fmla="*/ 153 h 307"/>
              <a:gd name="T2" fmla="*/ 273 w 274"/>
              <a:gd name="T3" fmla="*/ 153 h 307"/>
              <a:gd name="T4" fmla="*/ 0 w 274"/>
              <a:gd name="T5" fmla="*/ 306 h 307"/>
              <a:gd name="T6" fmla="*/ 55 w 274"/>
              <a:gd name="T7" fmla="*/ 153 h 307"/>
              <a:gd name="T8" fmla="*/ 0 w 274"/>
              <a:gd name="T9" fmla="*/ 0 h 307"/>
              <a:gd name="T10" fmla="*/ 0 w 274"/>
              <a:gd name="T11" fmla="*/ 0 h 307"/>
              <a:gd name="T12" fmla="*/ 273 w 274"/>
              <a:gd name="T13" fmla="*/ 153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4" h="307">
                <a:moveTo>
                  <a:pt x="273" y="153"/>
                </a:moveTo>
                <a:lnTo>
                  <a:pt x="273" y="153"/>
                </a:lnTo>
                <a:cubicBezTo>
                  <a:pt x="183" y="186"/>
                  <a:pt x="69" y="245"/>
                  <a:pt x="0" y="306"/>
                </a:cubicBezTo>
                <a:lnTo>
                  <a:pt x="55" y="153"/>
                </a:lnTo>
                <a:lnTo>
                  <a:pt x="0" y="0"/>
                </a:lnTo>
                <a:lnTo>
                  <a:pt x="0" y="0"/>
                </a:lnTo>
                <a:cubicBezTo>
                  <a:pt x="69" y="61"/>
                  <a:pt x="183" y="119"/>
                  <a:pt x="273" y="153"/>
                </a:cubicBezTo>
              </a:path>
            </a:pathLst>
          </a:custGeom>
          <a:solidFill>
            <a:srgbClr val="FFC84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B377D8-3AB8-6AC6-E810-F60239C5366B}"/>
              </a:ext>
            </a:extLst>
          </p:cNvPr>
          <p:cNvSpPr txBox="1"/>
          <p:nvPr/>
        </p:nvSpPr>
        <p:spPr>
          <a:xfrm>
            <a:off x="1847369" y="1906936"/>
            <a:ext cx="1706333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spc="600" dirty="0">
                <a:solidFill>
                  <a:srgbClr val="8B284D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323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EAB730-E8DD-4232-D668-E814F9F80F74}"/>
              </a:ext>
            </a:extLst>
          </p:cNvPr>
          <p:cNvSpPr txBox="1"/>
          <p:nvPr/>
        </p:nvSpPr>
        <p:spPr>
          <a:xfrm>
            <a:off x="1848911" y="1747125"/>
            <a:ext cx="1706333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>
                <a:latin typeface="Montserrat" panose="00000500000000000000" pitchFamily="2" charset="0"/>
                <a:cs typeface="Poppins" panose="00000500000000000000" pitchFamily="2" charset="0"/>
              </a:rPr>
              <a:t>PRODUCT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F502FE-A1CD-1685-9A68-F59E81C62D45}"/>
              </a:ext>
            </a:extLst>
          </p:cNvPr>
          <p:cNvSpPr txBox="1"/>
          <p:nvPr/>
        </p:nvSpPr>
        <p:spPr>
          <a:xfrm>
            <a:off x="1846356" y="2525528"/>
            <a:ext cx="170633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FCC5BF-D589-9BA8-A721-A775E3EC8BD7}"/>
              </a:ext>
            </a:extLst>
          </p:cNvPr>
          <p:cNvSpPr txBox="1"/>
          <p:nvPr/>
        </p:nvSpPr>
        <p:spPr>
          <a:xfrm>
            <a:off x="5265240" y="1909089"/>
            <a:ext cx="1706333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spc="600" dirty="0">
                <a:solidFill>
                  <a:srgbClr val="FE9B3D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493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6C24CE-5EAA-D76B-407E-F1DF461DC3EC}"/>
              </a:ext>
            </a:extLst>
          </p:cNvPr>
          <p:cNvSpPr txBox="1"/>
          <p:nvPr/>
        </p:nvSpPr>
        <p:spPr>
          <a:xfrm>
            <a:off x="5266783" y="1747125"/>
            <a:ext cx="1706333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>
                <a:latin typeface="Montserrat" panose="00000500000000000000" pitchFamily="2" charset="0"/>
                <a:cs typeface="Poppins" panose="00000500000000000000" pitchFamily="2" charset="0"/>
              </a:rPr>
              <a:t>MARKET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484B5B-291B-1A54-C547-AB40C93E367E}"/>
              </a:ext>
            </a:extLst>
          </p:cNvPr>
          <p:cNvSpPr txBox="1"/>
          <p:nvPr/>
        </p:nvSpPr>
        <p:spPr>
          <a:xfrm>
            <a:off x="5264227" y="2527682"/>
            <a:ext cx="170633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90E9ED-FDFC-F47F-FAD0-F5B384350B1B}"/>
              </a:ext>
            </a:extLst>
          </p:cNvPr>
          <p:cNvSpPr txBox="1"/>
          <p:nvPr/>
        </p:nvSpPr>
        <p:spPr>
          <a:xfrm>
            <a:off x="8681128" y="1909089"/>
            <a:ext cx="1706333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spc="600" dirty="0">
                <a:solidFill>
                  <a:srgbClr val="FFC847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574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2E417D-246E-A327-B125-F77DF76A97B6}"/>
              </a:ext>
            </a:extLst>
          </p:cNvPr>
          <p:cNvSpPr txBox="1"/>
          <p:nvPr/>
        </p:nvSpPr>
        <p:spPr>
          <a:xfrm>
            <a:off x="8682671" y="1747125"/>
            <a:ext cx="1706333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>
                <a:latin typeface="Montserrat" panose="00000500000000000000" pitchFamily="2" charset="0"/>
                <a:cs typeface="Poppins" panose="00000500000000000000" pitchFamily="2" charset="0"/>
              </a:rPr>
              <a:t>COMPETITION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C1E55E-5EF7-C568-AC3D-6103A56534B8}"/>
              </a:ext>
            </a:extLst>
          </p:cNvPr>
          <p:cNvSpPr txBox="1"/>
          <p:nvPr/>
        </p:nvSpPr>
        <p:spPr>
          <a:xfrm>
            <a:off x="8680115" y="2527682"/>
            <a:ext cx="170633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375ED7-181F-AB3A-56F5-F3D9DFCB7551}"/>
              </a:ext>
            </a:extLst>
          </p:cNvPr>
          <p:cNvSpPr txBox="1"/>
          <p:nvPr/>
        </p:nvSpPr>
        <p:spPr>
          <a:xfrm>
            <a:off x="3708656" y="4298901"/>
            <a:ext cx="1706333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spc="600" dirty="0">
                <a:solidFill>
                  <a:srgbClr val="956DC7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134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D675A3-7468-FF93-3ADF-BE955446B5B4}"/>
              </a:ext>
            </a:extLst>
          </p:cNvPr>
          <p:cNvSpPr txBox="1"/>
          <p:nvPr/>
        </p:nvSpPr>
        <p:spPr>
          <a:xfrm>
            <a:off x="3710198" y="4137011"/>
            <a:ext cx="1706333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>
                <a:latin typeface="Montserrat" panose="00000500000000000000" pitchFamily="2" charset="0"/>
                <a:cs typeface="Poppins" panose="00000500000000000000" pitchFamily="2" charset="0"/>
              </a:rPr>
              <a:t>MANAGEMENT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B1A61E-BDF8-AABC-AA0E-61DF0179DBFA}"/>
              </a:ext>
            </a:extLst>
          </p:cNvPr>
          <p:cNvSpPr txBox="1"/>
          <p:nvPr/>
        </p:nvSpPr>
        <p:spPr>
          <a:xfrm>
            <a:off x="3707643" y="4913334"/>
            <a:ext cx="170633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6B2194-98CF-8654-765A-A923C6F78103}"/>
              </a:ext>
            </a:extLst>
          </p:cNvPr>
          <p:cNvSpPr txBox="1"/>
          <p:nvPr/>
        </p:nvSpPr>
        <p:spPr>
          <a:xfrm>
            <a:off x="7429955" y="4298901"/>
            <a:ext cx="1706333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spc="600" dirty="0">
                <a:solidFill>
                  <a:srgbClr val="E3525F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754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A06D24-F100-D070-91BA-6B91876E943B}"/>
              </a:ext>
            </a:extLst>
          </p:cNvPr>
          <p:cNvSpPr txBox="1"/>
          <p:nvPr/>
        </p:nvSpPr>
        <p:spPr>
          <a:xfrm>
            <a:off x="7431498" y="4137011"/>
            <a:ext cx="1706333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>
                <a:latin typeface="Montserrat" panose="00000500000000000000" pitchFamily="2" charset="0"/>
                <a:cs typeface="Poppins" panose="00000500000000000000" pitchFamily="2" charset="0"/>
              </a:rPr>
              <a:t>PROJECTIONS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A69C88-3367-638E-AD28-D0661E3243C6}"/>
              </a:ext>
            </a:extLst>
          </p:cNvPr>
          <p:cNvSpPr txBox="1"/>
          <p:nvPr/>
        </p:nvSpPr>
        <p:spPr>
          <a:xfrm>
            <a:off x="7428942" y="4913334"/>
            <a:ext cx="170633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3A88237F-B56F-20BE-C670-BFC530BB7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6739" y="4926611"/>
            <a:ext cx="498586" cy="562917"/>
          </a:xfrm>
          <a:custGeom>
            <a:avLst/>
            <a:gdLst>
              <a:gd name="T0" fmla="*/ 273 w 274"/>
              <a:gd name="T1" fmla="*/ 153 h 307"/>
              <a:gd name="T2" fmla="*/ 273 w 274"/>
              <a:gd name="T3" fmla="*/ 153 h 307"/>
              <a:gd name="T4" fmla="*/ 0 w 274"/>
              <a:gd name="T5" fmla="*/ 306 h 307"/>
              <a:gd name="T6" fmla="*/ 55 w 274"/>
              <a:gd name="T7" fmla="*/ 153 h 307"/>
              <a:gd name="T8" fmla="*/ 0 w 274"/>
              <a:gd name="T9" fmla="*/ 0 h 307"/>
              <a:gd name="T10" fmla="*/ 0 w 274"/>
              <a:gd name="T11" fmla="*/ 0 h 307"/>
              <a:gd name="T12" fmla="*/ 273 w 274"/>
              <a:gd name="T13" fmla="*/ 153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4" h="307">
                <a:moveTo>
                  <a:pt x="273" y="153"/>
                </a:moveTo>
                <a:lnTo>
                  <a:pt x="273" y="153"/>
                </a:lnTo>
                <a:cubicBezTo>
                  <a:pt x="183" y="186"/>
                  <a:pt x="69" y="245"/>
                  <a:pt x="0" y="306"/>
                </a:cubicBezTo>
                <a:lnTo>
                  <a:pt x="55" y="153"/>
                </a:lnTo>
                <a:lnTo>
                  <a:pt x="0" y="0"/>
                </a:lnTo>
                <a:lnTo>
                  <a:pt x="0" y="0"/>
                </a:lnTo>
                <a:cubicBezTo>
                  <a:pt x="69" y="61"/>
                  <a:pt x="183" y="119"/>
                  <a:pt x="273" y="153"/>
                </a:cubicBezTo>
              </a:path>
            </a:pathLst>
          </a:custGeom>
          <a:solidFill>
            <a:srgbClr val="956DC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B1308368-3E4D-C1F4-623F-B020AF069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0837" y="4914254"/>
            <a:ext cx="498586" cy="562917"/>
          </a:xfrm>
          <a:custGeom>
            <a:avLst/>
            <a:gdLst>
              <a:gd name="T0" fmla="*/ 273 w 274"/>
              <a:gd name="T1" fmla="*/ 153 h 307"/>
              <a:gd name="T2" fmla="*/ 273 w 274"/>
              <a:gd name="T3" fmla="*/ 153 h 307"/>
              <a:gd name="T4" fmla="*/ 0 w 274"/>
              <a:gd name="T5" fmla="*/ 306 h 307"/>
              <a:gd name="T6" fmla="*/ 55 w 274"/>
              <a:gd name="T7" fmla="*/ 153 h 307"/>
              <a:gd name="T8" fmla="*/ 0 w 274"/>
              <a:gd name="T9" fmla="*/ 0 h 307"/>
              <a:gd name="T10" fmla="*/ 0 w 274"/>
              <a:gd name="T11" fmla="*/ 0 h 307"/>
              <a:gd name="T12" fmla="*/ 273 w 274"/>
              <a:gd name="T13" fmla="*/ 153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4" h="307">
                <a:moveTo>
                  <a:pt x="273" y="153"/>
                </a:moveTo>
                <a:lnTo>
                  <a:pt x="273" y="153"/>
                </a:lnTo>
                <a:cubicBezTo>
                  <a:pt x="183" y="186"/>
                  <a:pt x="69" y="245"/>
                  <a:pt x="0" y="306"/>
                </a:cubicBezTo>
                <a:lnTo>
                  <a:pt x="55" y="153"/>
                </a:lnTo>
                <a:lnTo>
                  <a:pt x="0" y="0"/>
                </a:lnTo>
                <a:lnTo>
                  <a:pt x="0" y="0"/>
                </a:lnTo>
                <a:cubicBezTo>
                  <a:pt x="69" y="61"/>
                  <a:pt x="183" y="119"/>
                  <a:pt x="273" y="153"/>
                </a:cubicBezTo>
              </a:path>
            </a:pathLst>
          </a:custGeom>
          <a:solidFill>
            <a:srgbClr val="E3525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03994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936BCE-4224-2E3D-24CC-044E842E87D7}"/>
              </a:ext>
            </a:extLst>
          </p:cNvPr>
          <p:cNvSpPr txBox="1"/>
          <p:nvPr/>
        </p:nvSpPr>
        <p:spPr>
          <a:xfrm>
            <a:off x="101600" y="226990"/>
            <a:ext cx="499872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spc="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B00A0-A770-24E2-DB8B-59FCDDE9ED66}"/>
              </a:ext>
            </a:extLst>
          </p:cNvPr>
          <p:cNvSpPr txBox="1"/>
          <p:nvPr/>
        </p:nvSpPr>
        <p:spPr>
          <a:xfrm>
            <a:off x="4769168" y="288545"/>
            <a:ext cx="648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3" name="Line 71">
            <a:extLst>
              <a:ext uri="{FF2B5EF4-FFF2-40B4-BE49-F238E27FC236}">
                <a16:creationId xmlns:a16="http://schemas.microsoft.com/office/drawing/2014/main" id="{E180CB16-D61D-8D07-3D82-5811F9D58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546" y="3786786"/>
            <a:ext cx="11230879" cy="0"/>
          </a:xfrm>
          <a:prstGeom prst="line">
            <a:avLst/>
          </a:prstGeom>
          <a:noFill/>
          <a:ln w="190500" cap="flat">
            <a:solidFill>
              <a:schemeClr val="bg1">
                <a:lumMod val="95000"/>
              </a:schemeClr>
            </a:solidFill>
            <a:round/>
            <a:headEnd type="oval"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6798F3A-CA86-8284-3DBD-47F1DED0B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02" y="3624239"/>
            <a:ext cx="325096" cy="325095"/>
          </a:xfrm>
          <a:custGeom>
            <a:avLst/>
            <a:gdLst>
              <a:gd name="T0" fmla="*/ 534 w 535"/>
              <a:gd name="T1" fmla="*/ 267 h 535"/>
              <a:gd name="T2" fmla="*/ 534 w 535"/>
              <a:gd name="T3" fmla="*/ 267 h 535"/>
              <a:gd name="T4" fmla="*/ 266 w 535"/>
              <a:gd name="T5" fmla="*/ 534 h 535"/>
              <a:gd name="T6" fmla="*/ 266 w 535"/>
              <a:gd name="T7" fmla="*/ 534 h 535"/>
              <a:gd name="T8" fmla="*/ 0 w 535"/>
              <a:gd name="T9" fmla="*/ 267 h 535"/>
              <a:gd name="T10" fmla="*/ 0 w 535"/>
              <a:gd name="T11" fmla="*/ 267 h 535"/>
              <a:gd name="T12" fmla="*/ 266 w 535"/>
              <a:gd name="T13" fmla="*/ 0 h 535"/>
              <a:gd name="T14" fmla="*/ 266 w 535"/>
              <a:gd name="T15" fmla="*/ 0 h 535"/>
              <a:gd name="T16" fmla="*/ 534 w 535"/>
              <a:gd name="T17" fmla="*/ 267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5" h="535">
                <a:moveTo>
                  <a:pt x="534" y="267"/>
                </a:moveTo>
                <a:lnTo>
                  <a:pt x="534" y="267"/>
                </a:lnTo>
                <a:cubicBezTo>
                  <a:pt x="534" y="414"/>
                  <a:pt x="414" y="534"/>
                  <a:pt x="266" y="534"/>
                </a:cubicBezTo>
                <a:lnTo>
                  <a:pt x="266" y="534"/>
                </a:lnTo>
                <a:cubicBezTo>
                  <a:pt x="119" y="534"/>
                  <a:pt x="0" y="414"/>
                  <a:pt x="0" y="267"/>
                </a:cubicBezTo>
                <a:lnTo>
                  <a:pt x="0" y="267"/>
                </a:lnTo>
                <a:cubicBezTo>
                  <a:pt x="0" y="120"/>
                  <a:pt x="119" y="0"/>
                  <a:pt x="266" y="0"/>
                </a:cubicBezTo>
                <a:lnTo>
                  <a:pt x="266" y="0"/>
                </a:lnTo>
                <a:cubicBezTo>
                  <a:pt x="414" y="0"/>
                  <a:pt x="534" y="120"/>
                  <a:pt x="534" y="267"/>
                </a:cubicBezTo>
              </a:path>
            </a:pathLst>
          </a:custGeom>
          <a:solidFill>
            <a:srgbClr val="E3525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51979EB-2327-8B6C-9AA4-C294FFA8C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2375" y="3624239"/>
            <a:ext cx="325096" cy="325095"/>
          </a:xfrm>
          <a:custGeom>
            <a:avLst/>
            <a:gdLst>
              <a:gd name="T0" fmla="*/ 534 w 535"/>
              <a:gd name="T1" fmla="*/ 267 h 535"/>
              <a:gd name="T2" fmla="*/ 534 w 535"/>
              <a:gd name="T3" fmla="*/ 267 h 535"/>
              <a:gd name="T4" fmla="*/ 267 w 535"/>
              <a:gd name="T5" fmla="*/ 534 h 535"/>
              <a:gd name="T6" fmla="*/ 267 w 535"/>
              <a:gd name="T7" fmla="*/ 534 h 535"/>
              <a:gd name="T8" fmla="*/ 0 w 535"/>
              <a:gd name="T9" fmla="*/ 267 h 535"/>
              <a:gd name="T10" fmla="*/ 0 w 535"/>
              <a:gd name="T11" fmla="*/ 267 h 535"/>
              <a:gd name="T12" fmla="*/ 267 w 535"/>
              <a:gd name="T13" fmla="*/ 0 h 535"/>
              <a:gd name="T14" fmla="*/ 267 w 535"/>
              <a:gd name="T15" fmla="*/ 0 h 535"/>
              <a:gd name="T16" fmla="*/ 534 w 535"/>
              <a:gd name="T17" fmla="*/ 267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5" h="535">
                <a:moveTo>
                  <a:pt x="534" y="267"/>
                </a:moveTo>
                <a:lnTo>
                  <a:pt x="534" y="267"/>
                </a:lnTo>
                <a:cubicBezTo>
                  <a:pt x="534" y="414"/>
                  <a:pt x="415" y="534"/>
                  <a:pt x="267" y="534"/>
                </a:cubicBezTo>
                <a:lnTo>
                  <a:pt x="267" y="534"/>
                </a:lnTo>
                <a:cubicBezTo>
                  <a:pt x="120" y="534"/>
                  <a:pt x="0" y="414"/>
                  <a:pt x="0" y="267"/>
                </a:cubicBezTo>
                <a:lnTo>
                  <a:pt x="0" y="267"/>
                </a:lnTo>
                <a:cubicBezTo>
                  <a:pt x="0" y="120"/>
                  <a:pt x="120" y="0"/>
                  <a:pt x="267" y="0"/>
                </a:cubicBezTo>
                <a:lnTo>
                  <a:pt x="267" y="0"/>
                </a:lnTo>
                <a:cubicBezTo>
                  <a:pt x="415" y="0"/>
                  <a:pt x="534" y="120"/>
                  <a:pt x="534" y="267"/>
                </a:cubicBezTo>
              </a:path>
            </a:pathLst>
          </a:custGeom>
          <a:solidFill>
            <a:srgbClr val="8B284D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C917D4E-2B9F-A30D-65C2-7EE3D0FB3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540" y="3624239"/>
            <a:ext cx="325097" cy="325095"/>
          </a:xfrm>
          <a:custGeom>
            <a:avLst/>
            <a:gdLst>
              <a:gd name="T0" fmla="*/ 533 w 534"/>
              <a:gd name="T1" fmla="*/ 267 h 535"/>
              <a:gd name="T2" fmla="*/ 533 w 534"/>
              <a:gd name="T3" fmla="*/ 267 h 535"/>
              <a:gd name="T4" fmla="*/ 266 w 534"/>
              <a:gd name="T5" fmla="*/ 534 h 535"/>
              <a:gd name="T6" fmla="*/ 266 w 534"/>
              <a:gd name="T7" fmla="*/ 534 h 535"/>
              <a:gd name="T8" fmla="*/ 0 w 534"/>
              <a:gd name="T9" fmla="*/ 267 h 535"/>
              <a:gd name="T10" fmla="*/ 0 w 534"/>
              <a:gd name="T11" fmla="*/ 267 h 535"/>
              <a:gd name="T12" fmla="*/ 266 w 534"/>
              <a:gd name="T13" fmla="*/ 0 h 535"/>
              <a:gd name="T14" fmla="*/ 266 w 534"/>
              <a:gd name="T15" fmla="*/ 0 h 535"/>
              <a:gd name="T16" fmla="*/ 533 w 534"/>
              <a:gd name="T17" fmla="*/ 267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4" h="535">
                <a:moveTo>
                  <a:pt x="533" y="267"/>
                </a:moveTo>
                <a:lnTo>
                  <a:pt x="533" y="267"/>
                </a:lnTo>
                <a:cubicBezTo>
                  <a:pt x="533" y="414"/>
                  <a:pt x="414" y="534"/>
                  <a:pt x="266" y="534"/>
                </a:cubicBezTo>
                <a:lnTo>
                  <a:pt x="266" y="534"/>
                </a:lnTo>
                <a:cubicBezTo>
                  <a:pt x="119" y="534"/>
                  <a:pt x="0" y="414"/>
                  <a:pt x="0" y="267"/>
                </a:cubicBezTo>
                <a:lnTo>
                  <a:pt x="0" y="267"/>
                </a:lnTo>
                <a:cubicBezTo>
                  <a:pt x="0" y="120"/>
                  <a:pt x="119" y="0"/>
                  <a:pt x="266" y="0"/>
                </a:cubicBezTo>
                <a:lnTo>
                  <a:pt x="266" y="0"/>
                </a:lnTo>
                <a:cubicBezTo>
                  <a:pt x="414" y="0"/>
                  <a:pt x="533" y="120"/>
                  <a:pt x="533" y="267"/>
                </a:cubicBezTo>
              </a:path>
            </a:pathLst>
          </a:custGeom>
          <a:solidFill>
            <a:srgbClr val="FE9B3D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519E83AE-CC9A-440D-6590-058A931AE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4301" y="3624239"/>
            <a:ext cx="325096" cy="325095"/>
          </a:xfrm>
          <a:custGeom>
            <a:avLst/>
            <a:gdLst>
              <a:gd name="T0" fmla="*/ 534 w 535"/>
              <a:gd name="T1" fmla="*/ 267 h 535"/>
              <a:gd name="T2" fmla="*/ 534 w 535"/>
              <a:gd name="T3" fmla="*/ 267 h 535"/>
              <a:gd name="T4" fmla="*/ 266 w 535"/>
              <a:gd name="T5" fmla="*/ 534 h 535"/>
              <a:gd name="T6" fmla="*/ 266 w 535"/>
              <a:gd name="T7" fmla="*/ 534 h 535"/>
              <a:gd name="T8" fmla="*/ 0 w 535"/>
              <a:gd name="T9" fmla="*/ 267 h 535"/>
              <a:gd name="T10" fmla="*/ 0 w 535"/>
              <a:gd name="T11" fmla="*/ 267 h 535"/>
              <a:gd name="T12" fmla="*/ 266 w 535"/>
              <a:gd name="T13" fmla="*/ 0 h 535"/>
              <a:gd name="T14" fmla="*/ 266 w 535"/>
              <a:gd name="T15" fmla="*/ 0 h 535"/>
              <a:gd name="T16" fmla="*/ 534 w 535"/>
              <a:gd name="T17" fmla="*/ 267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5" h="535">
                <a:moveTo>
                  <a:pt x="534" y="267"/>
                </a:moveTo>
                <a:lnTo>
                  <a:pt x="534" y="267"/>
                </a:lnTo>
                <a:cubicBezTo>
                  <a:pt x="534" y="414"/>
                  <a:pt x="414" y="534"/>
                  <a:pt x="266" y="534"/>
                </a:cubicBezTo>
                <a:lnTo>
                  <a:pt x="266" y="534"/>
                </a:lnTo>
                <a:cubicBezTo>
                  <a:pt x="119" y="534"/>
                  <a:pt x="0" y="414"/>
                  <a:pt x="0" y="267"/>
                </a:cubicBezTo>
                <a:lnTo>
                  <a:pt x="0" y="267"/>
                </a:lnTo>
                <a:cubicBezTo>
                  <a:pt x="0" y="120"/>
                  <a:pt x="119" y="0"/>
                  <a:pt x="266" y="0"/>
                </a:cubicBezTo>
                <a:lnTo>
                  <a:pt x="266" y="0"/>
                </a:lnTo>
                <a:cubicBezTo>
                  <a:pt x="414" y="0"/>
                  <a:pt x="534" y="120"/>
                  <a:pt x="534" y="267"/>
                </a:cubicBezTo>
              </a:path>
            </a:pathLst>
          </a:custGeom>
          <a:solidFill>
            <a:srgbClr val="956DC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9D5E86C4-FD8F-DB05-7D21-761577E22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6213" y="3624239"/>
            <a:ext cx="325097" cy="325095"/>
          </a:xfrm>
          <a:custGeom>
            <a:avLst/>
            <a:gdLst>
              <a:gd name="T0" fmla="*/ 534 w 535"/>
              <a:gd name="T1" fmla="*/ 267 h 535"/>
              <a:gd name="T2" fmla="*/ 534 w 535"/>
              <a:gd name="T3" fmla="*/ 267 h 535"/>
              <a:gd name="T4" fmla="*/ 266 w 535"/>
              <a:gd name="T5" fmla="*/ 534 h 535"/>
              <a:gd name="T6" fmla="*/ 266 w 535"/>
              <a:gd name="T7" fmla="*/ 534 h 535"/>
              <a:gd name="T8" fmla="*/ 0 w 535"/>
              <a:gd name="T9" fmla="*/ 267 h 535"/>
              <a:gd name="T10" fmla="*/ 0 w 535"/>
              <a:gd name="T11" fmla="*/ 267 h 535"/>
              <a:gd name="T12" fmla="*/ 266 w 535"/>
              <a:gd name="T13" fmla="*/ 0 h 535"/>
              <a:gd name="T14" fmla="*/ 266 w 535"/>
              <a:gd name="T15" fmla="*/ 0 h 535"/>
              <a:gd name="T16" fmla="*/ 534 w 535"/>
              <a:gd name="T17" fmla="*/ 267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5" h="535">
                <a:moveTo>
                  <a:pt x="534" y="267"/>
                </a:moveTo>
                <a:lnTo>
                  <a:pt x="534" y="267"/>
                </a:lnTo>
                <a:cubicBezTo>
                  <a:pt x="534" y="414"/>
                  <a:pt x="414" y="534"/>
                  <a:pt x="266" y="534"/>
                </a:cubicBezTo>
                <a:lnTo>
                  <a:pt x="266" y="534"/>
                </a:lnTo>
                <a:cubicBezTo>
                  <a:pt x="119" y="534"/>
                  <a:pt x="0" y="414"/>
                  <a:pt x="0" y="267"/>
                </a:cubicBezTo>
                <a:lnTo>
                  <a:pt x="0" y="267"/>
                </a:lnTo>
                <a:cubicBezTo>
                  <a:pt x="0" y="120"/>
                  <a:pt x="119" y="0"/>
                  <a:pt x="266" y="0"/>
                </a:cubicBezTo>
                <a:lnTo>
                  <a:pt x="266" y="0"/>
                </a:lnTo>
                <a:cubicBezTo>
                  <a:pt x="414" y="0"/>
                  <a:pt x="534" y="120"/>
                  <a:pt x="534" y="267"/>
                </a:cubicBezTo>
              </a:path>
            </a:pathLst>
          </a:custGeom>
          <a:solidFill>
            <a:srgbClr val="8B438C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7892DD-86C3-E365-131D-4EA20844E723}"/>
              </a:ext>
            </a:extLst>
          </p:cNvPr>
          <p:cNvSpPr txBox="1"/>
          <p:nvPr/>
        </p:nvSpPr>
        <p:spPr>
          <a:xfrm>
            <a:off x="1387751" y="1828652"/>
            <a:ext cx="1789768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rgbClr val="E3525F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100%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DCA527-AE17-4575-782A-8B3856835F74}"/>
              </a:ext>
            </a:extLst>
          </p:cNvPr>
          <p:cNvSpPr txBox="1"/>
          <p:nvPr/>
        </p:nvSpPr>
        <p:spPr>
          <a:xfrm>
            <a:off x="1389370" y="1622168"/>
            <a:ext cx="1789768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spc="-30" dirty="0">
                <a:solidFill>
                  <a:srgbClr val="E3525F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PRODUCT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0323E9-91C6-A207-8CB0-1B5AD514A66A}"/>
              </a:ext>
            </a:extLst>
          </p:cNvPr>
          <p:cNvSpPr txBox="1"/>
          <p:nvPr/>
        </p:nvSpPr>
        <p:spPr>
          <a:xfrm>
            <a:off x="1386689" y="2464092"/>
            <a:ext cx="178976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9B1AC9-B55C-12B0-50D8-8FEC75FFDC0E}"/>
              </a:ext>
            </a:extLst>
          </p:cNvPr>
          <p:cNvSpPr txBox="1"/>
          <p:nvPr/>
        </p:nvSpPr>
        <p:spPr>
          <a:xfrm>
            <a:off x="5485271" y="1830471"/>
            <a:ext cx="1789768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rgbClr val="956DC7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60%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95B063-BC21-9803-EE04-CDB17C26519D}"/>
              </a:ext>
            </a:extLst>
          </p:cNvPr>
          <p:cNvSpPr txBox="1"/>
          <p:nvPr/>
        </p:nvSpPr>
        <p:spPr>
          <a:xfrm>
            <a:off x="5486890" y="1622168"/>
            <a:ext cx="1789768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spc="-30" dirty="0">
                <a:solidFill>
                  <a:srgbClr val="956DC7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MARKET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25006A-48E4-BFAA-903C-0BE95CDE1AC4}"/>
              </a:ext>
            </a:extLst>
          </p:cNvPr>
          <p:cNvSpPr txBox="1"/>
          <p:nvPr/>
        </p:nvSpPr>
        <p:spPr>
          <a:xfrm>
            <a:off x="5484209" y="2465911"/>
            <a:ext cx="178976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AF9968-C5DE-CCFA-49D4-A9459AD83D05}"/>
              </a:ext>
            </a:extLst>
          </p:cNvPr>
          <p:cNvSpPr txBox="1"/>
          <p:nvPr/>
        </p:nvSpPr>
        <p:spPr>
          <a:xfrm>
            <a:off x="9576284" y="1828223"/>
            <a:ext cx="1789768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rgbClr val="8B438C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20%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35963A-2A77-6678-0B88-6E3C4DF3E8E4}"/>
              </a:ext>
            </a:extLst>
          </p:cNvPr>
          <p:cNvSpPr txBox="1"/>
          <p:nvPr/>
        </p:nvSpPr>
        <p:spPr>
          <a:xfrm>
            <a:off x="9577902" y="1622167"/>
            <a:ext cx="1789768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spc="-30" dirty="0">
                <a:solidFill>
                  <a:srgbClr val="8B438C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COMPETITION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6AE90C-988C-9749-1E08-42C70F461F4F}"/>
              </a:ext>
            </a:extLst>
          </p:cNvPr>
          <p:cNvSpPr txBox="1"/>
          <p:nvPr/>
        </p:nvSpPr>
        <p:spPr>
          <a:xfrm>
            <a:off x="9575222" y="2463663"/>
            <a:ext cx="178976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AA2629-B2EF-4871-A8C9-B631B8B6116C}"/>
              </a:ext>
            </a:extLst>
          </p:cNvPr>
          <p:cNvSpPr txBox="1"/>
          <p:nvPr/>
        </p:nvSpPr>
        <p:spPr>
          <a:xfrm>
            <a:off x="3440050" y="4543440"/>
            <a:ext cx="1789768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rgbClr val="8B284D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50%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ED4831-72ED-1EDC-A6A6-729091664ADB}"/>
              </a:ext>
            </a:extLst>
          </p:cNvPr>
          <p:cNvSpPr txBox="1"/>
          <p:nvPr/>
        </p:nvSpPr>
        <p:spPr>
          <a:xfrm>
            <a:off x="3436959" y="4341662"/>
            <a:ext cx="1789768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spc="-30" dirty="0">
                <a:solidFill>
                  <a:srgbClr val="8B284D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MANAGEMENT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33BE6B-A6C6-BF03-64E0-5B7512E1F48C}"/>
              </a:ext>
            </a:extLst>
          </p:cNvPr>
          <p:cNvSpPr txBox="1"/>
          <p:nvPr/>
        </p:nvSpPr>
        <p:spPr>
          <a:xfrm>
            <a:off x="3438988" y="5178879"/>
            <a:ext cx="178976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9ACB64-08E3-3ED4-548D-54B20BA53EB1}"/>
              </a:ext>
            </a:extLst>
          </p:cNvPr>
          <p:cNvSpPr txBox="1"/>
          <p:nvPr/>
        </p:nvSpPr>
        <p:spPr>
          <a:xfrm>
            <a:off x="7532163" y="4540417"/>
            <a:ext cx="1789768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rgbClr val="FE9B3D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40%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60E7C3-9198-2634-535D-08DB77B0B21E}"/>
              </a:ext>
            </a:extLst>
          </p:cNvPr>
          <p:cNvSpPr txBox="1"/>
          <p:nvPr/>
        </p:nvSpPr>
        <p:spPr>
          <a:xfrm>
            <a:off x="7531101" y="5175857"/>
            <a:ext cx="178976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28D116-EA37-65F2-66AD-B19F96585EFB}"/>
              </a:ext>
            </a:extLst>
          </p:cNvPr>
          <p:cNvSpPr txBox="1"/>
          <p:nvPr/>
        </p:nvSpPr>
        <p:spPr>
          <a:xfrm>
            <a:off x="7564459" y="4278162"/>
            <a:ext cx="1789768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spc="-30" dirty="0">
                <a:solidFill>
                  <a:srgbClr val="FE9B3D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MANAGEMENT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72ECBCF-0B63-FFAD-1722-1E4F967A111F}"/>
              </a:ext>
            </a:extLst>
          </p:cNvPr>
          <p:cNvSpPr/>
          <p:nvPr/>
        </p:nvSpPr>
        <p:spPr>
          <a:xfrm>
            <a:off x="1177376" y="1685374"/>
            <a:ext cx="152537" cy="152537"/>
          </a:xfrm>
          <a:prstGeom prst="ellipse">
            <a:avLst/>
          </a:prstGeom>
          <a:solidFill>
            <a:srgbClr val="E35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ED9A935-016F-B4FD-9A35-249CA22D903A}"/>
              </a:ext>
            </a:extLst>
          </p:cNvPr>
          <p:cNvSpPr/>
          <p:nvPr/>
        </p:nvSpPr>
        <p:spPr>
          <a:xfrm>
            <a:off x="1177376" y="1965594"/>
            <a:ext cx="152537" cy="152537"/>
          </a:xfrm>
          <a:prstGeom prst="ellipse">
            <a:avLst/>
          </a:prstGeom>
          <a:solidFill>
            <a:srgbClr val="E35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4C836E3-F85D-BCD4-C338-CA20232BFE04}"/>
              </a:ext>
            </a:extLst>
          </p:cNvPr>
          <p:cNvSpPr/>
          <p:nvPr/>
        </p:nvSpPr>
        <p:spPr>
          <a:xfrm>
            <a:off x="1177376" y="2208942"/>
            <a:ext cx="152537" cy="152537"/>
          </a:xfrm>
          <a:prstGeom prst="ellipse">
            <a:avLst/>
          </a:prstGeom>
          <a:solidFill>
            <a:srgbClr val="E35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EFE031A-D63C-2B74-074F-22A7CC72025F}"/>
              </a:ext>
            </a:extLst>
          </p:cNvPr>
          <p:cNvSpPr/>
          <p:nvPr/>
        </p:nvSpPr>
        <p:spPr>
          <a:xfrm>
            <a:off x="1177376" y="2459664"/>
            <a:ext cx="152537" cy="152537"/>
          </a:xfrm>
          <a:prstGeom prst="ellipse">
            <a:avLst/>
          </a:prstGeom>
          <a:solidFill>
            <a:srgbClr val="E35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DF8317-AD27-175A-F25B-31C2EED178B3}"/>
              </a:ext>
            </a:extLst>
          </p:cNvPr>
          <p:cNvSpPr/>
          <p:nvPr/>
        </p:nvSpPr>
        <p:spPr>
          <a:xfrm>
            <a:off x="1177376" y="2739884"/>
            <a:ext cx="152537" cy="152537"/>
          </a:xfrm>
          <a:prstGeom prst="ellipse">
            <a:avLst/>
          </a:prstGeom>
          <a:solidFill>
            <a:srgbClr val="E35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35264B7-A64E-B0E9-D8C4-449CE00F2117}"/>
              </a:ext>
            </a:extLst>
          </p:cNvPr>
          <p:cNvSpPr/>
          <p:nvPr/>
        </p:nvSpPr>
        <p:spPr>
          <a:xfrm>
            <a:off x="1177376" y="3020103"/>
            <a:ext cx="152537" cy="152537"/>
          </a:xfrm>
          <a:prstGeom prst="ellipse">
            <a:avLst/>
          </a:prstGeom>
          <a:solidFill>
            <a:srgbClr val="E35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26DB980-3043-4114-FFFB-C194111AAFF6}"/>
              </a:ext>
            </a:extLst>
          </p:cNvPr>
          <p:cNvSpPr/>
          <p:nvPr/>
        </p:nvSpPr>
        <p:spPr>
          <a:xfrm>
            <a:off x="3249524" y="4384329"/>
            <a:ext cx="152537" cy="152537"/>
          </a:xfrm>
          <a:prstGeom prst="ellipse">
            <a:avLst/>
          </a:prstGeom>
          <a:solidFill>
            <a:srgbClr val="8B28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4D1B1A6-BB20-E569-AF09-3B1BEC902BB3}"/>
              </a:ext>
            </a:extLst>
          </p:cNvPr>
          <p:cNvSpPr/>
          <p:nvPr/>
        </p:nvSpPr>
        <p:spPr>
          <a:xfrm>
            <a:off x="3249524" y="4664549"/>
            <a:ext cx="152537" cy="152537"/>
          </a:xfrm>
          <a:prstGeom prst="ellipse">
            <a:avLst/>
          </a:prstGeom>
          <a:solidFill>
            <a:srgbClr val="8B28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1C8B9A5-3E91-AA85-BB7A-80607D607B8D}"/>
              </a:ext>
            </a:extLst>
          </p:cNvPr>
          <p:cNvSpPr/>
          <p:nvPr/>
        </p:nvSpPr>
        <p:spPr>
          <a:xfrm>
            <a:off x="5269854" y="1755941"/>
            <a:ext cx="152537" cy="152537"/>
          </a:xfrm>
          <a:prstGeom prst="ellipse">
            <a:avLst/>
          </a:prstGeom>
          <a:solidFill>
            <a:srgbClr val="956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3F22E65-3F3C-965F-18BD-7BAAEE3609F3}"/>
              </a:ext>
            </a:extLst>
          </p:cNvPr>
          <p:cNvSpPr/>
          <p:nvPr/>
        </p:nvSpPr>
        <p:spPr>
          <a:xfrm>
            <a:off x="5269854" y="2036161"/>
            <a:ext cx="152537" cy="152537"/>
          </a:xfrm>
          <a:prstGeom prst="ellipse">
            <a:avLst/>
          </a:prstGeom>
          <a:solidFill>
            <a:srgbClr val="956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20E0DF2-5F07-24A7-5F6F-840631F99BF1}"/>
              </a:ext>
            </a:extLst>
          </p:cNvPr>
          <p:cNvSpPr/>
          <p:nvPr/>
        </p:nvSpPr>
        <p:spPr>
          <a:xfrm>
            <a:off x="5269854" y="2316380"/>
            <a:ext cx="152537" cy="152537"/>
          </a:xfrm>
          <a:prstGeom prst="ellipse">
            <a:avLst/>
          </a:prstGeom>
          <a:solidFill>
            <a:srgbClr val="956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6973353-1477-73A0-CA46-1F4E6AA908E0}"/>
              </a:ext>
            </a:extLst>
          </p:cNvPr>
          <p:cNvSpPr/>
          <p:nvPr/>
        </p:nvSpPr>
        <p:spPr>
          <a:xfrm>
            <a:off x="7376535" y="4347032"/>
            <a:ext cx="152537" cy="152537"/>
          </a:xfrm>
          <a:prstGeom prst="ellipse">
            <a:avLst/>
          </a:prstGeom>
          <a:solidFill>
            <a:srgbClr val="FE9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hord 73">
            <a:extLst>
              <a:ext uri="{FF2B5EF4-FFF2-40B4-BE49-F238E27FC236}">
                <a16:creationId xmlns:a16="http://schemas.microsoft.com/office/drawing/2014/main" id="{F8D2C00C-0DAE-39E5-44CA-7405F931C93D}"/>
              </a:ext>
            </a:extLst>
          </p:cNvPr>
          <p:cNvSpPr/>
          <p:nvPr/>
        </p:nvSpPr>
        <p:spPr>
          <a:xfrm rot="5400000">
            <a:off x="7376534" y="4588280"/>
            <a:ext cx="152538" cy="152538"/>
          </a:xfrm>
          <a:prstGeom prst="chord">
            <a:avLst>
              <a:gd name="adj1" fmla="val 5443596"/>
              <a:gd name="adj2" fmla="val 16200000"/>
            </a:avLst>
          </a:prstGeom>
          <a:solidFill>
            <a:srgbClr val="FE9B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934387B-EB4C-EC0B-4908-7896D3B6498E}"/>
              </a:ext>
            </a:extLst>
          </p:cNvPr>
          <p:cNvSpPr/>
          <p:nvPr/>
        </p:nvSpPr>
        <p:spPr>
          <a:xfrm>
            <a:off x="9428635" y="1714619"/>
            <a:ext cx="152537" cy="152537"/>
          </a:xfrm>
          <a:prstGeom prst="ellipse">
            <a:avLst/>
          </a:prstGeom>
          <a:solidFill>
            <a:srgbClr val="8B28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9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A460D79-D7A6-CD5A-8F6B-8C35D0100BD0}"/>
              </a:ext>
            </a:extLst>
          </p:cNvPr>
          <p:cNvSpPr/>
          <p:nvPr/>
        </p:nvSpPr>
        <p:spPr>
          <a:xfrm>
            <a:off x="6454700" y="4230771"/>
            <a:ext cx="1862173" cy="646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1449FC8-0A1C-1DEA-C788-592AE469282D}"/>
              </a:ext>
            </a:extLst>
          </p:cNvPr>
          <p:cNvSpPr/>
          <p:nvPr/>
        </p:nvSpPr>
        <p:spPr>
          <a:xfrm>
            <a:off x="6454700" y="4933298"/>
            <a:ext cx="1862173" cy="646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5A5B09-7E46-91DF-1EAA-103E8DB43D57}"/>
              </a:ext>
            </a:extLst>
          </p:cNvPr>
          <p:cNvSpPr/>
          <p:nvPr/>
        </p:nvSpPr>
        <p:spPr>
          <a:xfrm>
            <a:off x="6468602" y="5629100"/>
            <a:ext cx="1862173" cy="646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24C32B2-3A1B-FA7F-FC30-27B50A018066}"/>
              </a:ext>
            </a:extLst>
          </p:cNvPr>
          <p:cNvSpPr/>
          <p:nvPr/>
        </p:nvSpPr>
        <p:spPr>
          <a:xfrm>
            <a:off x="8396958" y="4230771"/>
            <a:ext cx="1059286" cy="2053284"/>
          </a:xfrm>
          <a:prstGeom prst="rect">
            <a:avLst/>
          </a:prstGeom>
          <a:solidFill>
            <a:srgbClr val="E35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01FF9A-C69E-FD21-2D97-D33D874E5E10}"/>
              </a:ext>
            </a:extLst>
          </p:cNvPr>
          <p:cNvSpPr/>
          <p:nvPr/>
        </p:nvSpPr>
        <p:spPr>
          <a:xfrm>
            <a:off x="9534382" y="4230771"/>
            <a:ext cx="1059286" cy="2053284"/>
          </a:xfrm>
          <a:prstGeom prst="rect">
            <a:avLst/>
          </a:prstGeom>
          <a:solidFill>
            <a:srgbClr val="8B28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60B98C2-B853-EB51-70B2-9071D2643800}"/>
              </a:ext>
            </a:extLst>
          </p:cNvPr>
          <p:cNvSpPr/>
          <p:nvPr/>
        </p:nvSpPr>
        <p:spPr>
          <a:xfrm>
            <a:off x="10682958" y="4230771"/>
            <a:ext cx="1059286" cy="2053284"/>
          </a:xfrm>
          <a:prstGeom prst="rect">
            <a:avLst/>
          </a:prstGeom>
          <a:solidFill>
            <a:srgbClr val="FFC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36BCE-4224-2E3D-24CC-044E842E87D7}"/>
              </a:ext>
            </a:extLst>
          </p:cNvPr>
          <p:cNvSpPr txBox="1"/>
          <p:nvPr/>
        </p:nvSpPr>
        <p:spPr>
          <a:xfrm>
            <a:off x="101600" y="226990"/>
            <a:ext cx="499872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spc="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B00A0-A770-24E2-DB8B-59FCDDE9ED66}"/>
              </a:ext>
            </a:extLst>
          </p:cNvPr>
          <p:cNvSpPr txBox="1"/>
          <p:nvPr/>
        </p:nvSpPr>
        <p:spPr>
          <a:xfrm>
            <a:off x="4769168" y="288545"/>
            <a:ext cx="648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8DF2A659-7235-94C0-18DA-F7319EE55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603" y="5141524"/>
            <a:ext cx="3653518" cy="1132240"/>
          </a:xfrm>
          <a:custGeom>
            <a:avLst/>
            <a:gdLst>
              <a:gd name="T0" fmla="*/ 5521 w 5522"/>
              <a:gd name="T1" fmla="*/ 0 h 1710"/>
              <a:gd name="T2" fmla="*/ 0 w 5522"/>
              <a:gd name="T3" fmla="*/ 0 h 1710"/>
              <a:gd name="T4" fmla="*/ 0 w 5522"/>
              <a:gd name="T5" fmla="*/ 1709 h 1710"/>
              <a:gd name="T6" fmla="*/ 5521 w 5522"/>
              <a:gd name="T7" fmla="*/ 1709 h 1710"/>
              <a:gd name="T8" fmla="*/ 5521 w 5522"/>
              <a:gd name="T9" fmla="*/ 0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22" h="1710">
                <a:moveTo>
                  <a:pt x="5521" y="0"/>
                </a:moveTo>
                <a:lnTo>
                  <a:pt x="0" y="0"/>
                </a:lnTo>
                <a:lnTo>
                  <a:pt x="0" y="1709"/>
                </a:lnTo>
                <a:lnTo>
                  <a:pt x="5521" y="1709"/>
                </a:lnTo>
                <a:lnTo>
                  <a:pt x="5521" y="0"/>
                </a:lnTo>
              </a:path>
            </a:pathLst>
          </a:custGeom>
          <a:solidFill>
            <a:srgbClr val="956DC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8201490-ED92-C2DF-173A-FC2E49478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9305" y="5141524"/>
            <a:ext cx="1071894" cy="1132240"/>
          </a:xfrm>
          <a:custGeom>
            <a:avLst/>
            <a:gdLst>
              <a:gd name="T0" fmla="*/ 554 w 1409"/>
              <a:gd name="T1" fmla="*/ 0 h 1710"/>
              <a:gd name="T2" fmla="*/ 0 w 1409"/>
              <a:gd name="T3" fmla="*/ 0 h 1710"/>
              <a:gd name="T4" fmla="*/ 0 w 1409"/>
              <a:gd name="T5" fmla="*/ 1709 h 1710"/>
              <a:gd name="T6" fmla="*/ 554 w 1409"/>
              <a:gd name="T7" fmla="*/ 1709 h 1710"/>
              <a:gd name="T8" fmla="*/ 554 w 1409"/>
              <a:gd name="T9" fmla="*/ 1709 h 1710"/>
              <a:gd name="T10" fmla="*/ 1408 w 1409"/>
              <a:gd name="T11" fmla="*/ 854 h 1710"/>
              <a:gd name="T12" fmla="*/ 1408 w 1409"/>
              <a:gd name="T13" fmla="*/ 854 h 1710"/>
              <a:gd name="T14" fmla="*/ 1408 w 1409"/>
              <a:gd name="T15" fmla="*/ 854 h 1710"/>
              <a:gd name="T16" fmla="*/ 554 w 1409"/>
              <a:gd name="T17" fmla="*/ 0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9" h="1710">
                <a:moveTo>
                  <a:pt x="554" y="0"/>
                </a:moveTo>
                <a:lnTo>
                  <a:pt x="0" y="0"/>
                </a:lnTo>
                <a:lnTo>
                  <a:pt x="0" y="1709"/>
                </a:lnTo>
                <a:lnTo>
                  <a:pt x="554" y="1709"/>
                </a:lnTo>
                <a:lnTo>
                  <a:pt x="554" y="1709"/>
                </a:lnTo>
                <a:cubicBezTo>
                  <a:pt x="1026" y="1709"/>
                  <a:pt x="1408" y="1326"/>
                  <a:pt x="1408" y="854"/>
                </a:cubicBezTo>
                <a:lnTo>
                  <a:pt x="1408" y="854"/>
                </a:lnTo>
                <a:lnTo>
                  <a:pt x="1408" y="854"/>
                </a:lnTo>
                <a:cubicBezTo>
                  <a:pt x="1408" y="383"/>
                  <a:pt x="1026" y="0"/>
                  <a:pt x="554" y="0"/>
                </a:cubicBezTo>
              </a:path>
            </a:pathLst>
          </a:custGeom>
          <a:noFill/>
          <a:ln w="25400" cap="rnd">
            <a:solidFill>
              <a:srgbClr val="956DC7"/>
            </a:solidFill>
            <a:prstDash val="sysDot"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7D6764E9-646E-B4AC-FCAD-298A01699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603" y="3807931"/>
            <a:ext cx="3653518" cy="1132240"/>
          </a:xfrm>
          <a:custGeom>
            <a:avLst/>
            <a:gdLst>
              <a:gd name="T0" fmla="*/ 5521 w 5522"/>
              <a:gd name="T1" fmla="*/ 0 h 1710"/>
              <a:gd name="T2" fmla="*/ 0 w 5522"/>
              <a:gd name="T3" fmla="*/ 0 h 1710"/>
              <a:gd name="T4" fmla="*/ 0 w 5522"/>
              <a:gd name="T5" fmla="*/ 1709 h 1710"/>
              <a:gd name="T6" fmla="*/ 5521 w 5522"/>
              <a:gd name="T7" fmla="*/ 1709 h 1710"/>
              <a:gd name="T8" fmla="*/ 5521 w 5522"/>
              <a:gd name="T9" fmla="*/ 0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22" h="1710">
                <a:moveTo>
                  <a:pt x="5521" y="0"/>
                </a:moveTo>
                <a:lnTo>
                  <a:pt x="0" y="0"/>
                </a:lnTo>
                <a:lnTo>
                  <a:pt x="0" y="1709"/>
                </a:lnTo>
                <a:lnTo>
                  <a:pt x="5521" y="1709"/>
                </a:lnTo>
                <a:lnTo>
                  <a:pt x="5521" y="0"/>
                </a:lnTo>
              </a:path>
            </a:pathLst>
          </a:custGeom>
          <a:solidFill>
            <a:srgbClr val="8B438C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AC224BC-174E-6DDE-D16D-EF0E3FB93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9305" y="3807931"/>
            <a:ext cx="1071894" cy="1132240"/>
          </a:xfrm>
          <a:custGeom>
            <a:avLst/>
            <a:gdLst>
              <a:gd name="T0" fmla="*/ 554 w 1409"/>
              <a:gd name="T1" fmla="*/ 0 h 1710"/>
              <a:gd name="T2" fmla="*/ 0 w 1409"/>
              <a:gd name="T3" fmla="*/ 0 h 1710"/>
              <a:gd name="T4" fmla="*/ 0 w 1409"/>
              <a:gd name="T5" fmla="*/ 1709 h 1710"/>
              <a:gd name="T6" fmla="*/ 554 w 1409"/>
              <a:gd name="T7" fmla="*/ 1709 h 1710"/>
              <a:gd name="T8" fmla="*/ 554 w 1409"/>
              <a:gd name="T9" fmla="*/ 1709 h 1710"/>
              <a:gd name="T10" fmla="*/ 1408 w 1409"/>
              <a:gd name="T11" fmla="*/ 855 h 1710"/>
              <a:gd name="T12" fmla="*/ 1408 w 1409"/>
              <a:gd name="T13" fmla="*/ 855 h 1710"/>
              <a:gd name="T14" fmla="*/ 1408 w 1409"/>
              <a:gd name="T15" fmla="*/ 855 h 1710"/>
              <a:gd name="T16" fmla="*/ 554 w 1409"/>
              <a:gd name="T17" fmla="*/ 0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9" h="1710">
                <a:moveTo>
                  <a:pt x="554" y="0"/>
                </a:moveTo>
                <a:lnTo>
                  <a:pt x="0" y="0"/>
                </a:lnTo>
                <a:lnTo>
                  <a:pt x="0" y="1709"/>
                </a:lnTo>
                <a:lnTo>
                  <a:pt x="554" y="1709"/>
                </a:lnTo>
                <a:lnTo>
                  <a:pt x="554" y="1709"/>
                </a:lnTo>
                <a:cubicBezTo>
                  <a:pt x="1026" y="1709"/>
                  <a:pt x="1408" y="1327"/>
                  <a:pt x="1408" y="855"/>
                </a:cubicBezTo>
                <a:lnTo>
                  <a:pt x="1408" y="855"/>
                </a:lnTo>
                <a:lnTo>
                  <a:pt x="1408" y="855"/>
                </a:lnTo>
                <a:cubicBezTo>
                  <a:pt x="1408" y="382"/>
                  <a:pt x="1026" y="0"/>
                  <a:pt x="554" y="0"/>
                </a:cubicBezTo>
              </a:path>
            </a:pathLst>
          </a:custGeom>
          <a:noFill/>
          <a:ln w="25400" cap="rnd">
            <a:solidFill>
              <a:srgbClr val="8B438C"/>
            </a:solidFill>
            <a:prstDash val="sysDot"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CBDF365-1D40-F669-1426-F29609551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603" y="1140746"/>
            <a:ext cx="3653518" cy="1132240"/>
          </a:xfrm>
          <a:custGeom>
            <a:avLst/>
            <a:gdLst>
              <a:gd name="T0" fmla="*/ 5521 w 5522"/>
              <a:gd name="T1" fmla="*/ 0 h 1711"/>
              <a:gd name="T2" fmla="*/ 0 w 5522"/>
              <a:gd name="T3" fmla="*/ 0 h 1711"/>
              <a:gd name="T4" fmla="*/ 0 w 5522"/>
              <a:gd name="T5" fmla="*/ 1710 h 1711"/>
              <a:gd name="T6" fmla="*/ 5521 w 5522"/>
              <a:gd name="T7" fmla="*/ 1710 h 1711"/>
              <a:gd name="T8" fmla="*/ 5521 w 5522"/>
              <a:gd name="T9" fmla="*/ 0 h 1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22" h="1711">
                <a:moveTo>
                  <a:pt x="5521" y="0"/>
                </a:moveTo>
                <a:lnTo>
                  <a:pt x="0" y="0"/>
                </a:lnTo>
                <a:lnTo>
                  <a:pt x="0" y="1710"/>
                </a:lnTo>
                <a:lnTo>
                  <a:pt x="5521" y="1710"/>
                </a:lnTo>
                <a:lnTo>
                  <a:pt x="5521" y="0"/>
                </a:lnTo>
              </a:path>
            </a:pathLst>
          </a:custGeom>
          <a:solidFill>
            <a:srgbClr val="E3525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548318-441F-B500-7770-1C724EBC8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9305" y="1140746"/>
            <a:ext cx="1071894" cy="1132240"/>
          </a:xfrm>
          <a:custGeom>
            <a:avLst/>
            <a:gdLst>
              <a:gd name="T0" fmla="*/ 554 w 1409"/>
              <a:gd name="T1" fmla="*/ 0 h 1711"/>
              <a:gd name="T2" fmla="*/ 0 w 1409"/>
              <a:gd name="T3" fmla="*/ 0 h 1711"/>
              <a:gd name="T4" fmla="*/ 0 w 1409"/>
              <a:gd name="T5" fmla="*/ 1710 h 1711"/>
              <a:gd name="T6" fmla="*/ 554 w 1409"/>
              <a:gd name="T7" fmla="*/ 1710 h 1711"/>
              <a:gd name="T8" fmla="*/ 554 w 1409"/>
              <a:gd name="T9" fmla="*/ 1710 h 1711"/>
              <a:gd name="T10" fmla="*/ 1408 w 1409"/>
              <a:gd name="T11" fmla="*/ 855 h 1711"/>
              <a:gd name="T12" fmla="*/ 1408 w 1409"/>
              <a:gd name="T13" fmla="*/ 855 h 1711"/>
              <a:gd name="T14" fmla="*/ 1408 w 1409"/>
              <a:gd name="T15" fmla="*/ 855 h 1711"/>
              <a:gd name="T16" fmla="*/ 554 w 1409"/>
              <a:gd name="T17" fmla="*/ 0 h 1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9" h="1711">
                <a:moveTo>
                  <a:pt x="554" y="0"/>
                </a:moveTo>
                <a:lnTo>
                  <a:pt x="0" y="0"/>
                </a:lnTo>
                <a:lnTo>
                  <a:pt x="0" y="1710"/>
                </a:lnTo>
                <a:lnTo>
                  <a:pt x="554" y="1710"/>
                </a:lnTo>
                <a:lnTo>
                  <a:pt x="554" y="1710"/>
                </a:lnTo>
                <a:cubicBezTo>
                  <a:pt x="1026" y="1710"/>
                  <a:pt x="1408" y="1327"/>
                  <a:pt x="1408" y="855"/>
                </a:cubicBezTo>
                <a:lnTo>
                  <a:pt x="1408" y="855"/>
                </a:lnTo>
                <a:lnTo>
                  <a:pt x="1408" y="855"/>
                </a:lnTo>
                <a:cubicBezTo>
                  <a:pt x="1408" y="383"/>
                  <a:pt x="1026" y="0"/>
                  <a:pt x="554" y="0"/>
                </a:cubicBezTo>
              </a:path>
            </a:pathLst>
          </a:custGeom>
          <a:noFill/>
          <a:ln w="25400" cap="rnd">
            <a:solidFill>
              <a:srgbClr val="E3525F"/>
            </a:solidFill>
            <a:prstDash val="sysDot"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C61FEE8A-BDB0-E4FB-3A29-AB491A74A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9305" y="2474340"/>
            <a:ext cx="1071894" cy="1132240"/>
          </a:xfrm>
          <a:custGeom>
            <a:avLst/>
            <a:gdLst>
              <a:gd name="T0" fmla="*/ 554 w 1409"/>
              <a:gd name="T1" fmla="*/ 0 h 1710"/>
              <a:gd name="T2" fmla="*/ 0 w 1409"/>
              <a:gd name="T3" fmla="*/ 0 h 1710"/>
              <a:gd name="T4" fmla="*/ 0 w 1409"/>
              <a:gd name="T5" fmla="*/ 1709 h 1710"/>
              <a:gd name="T6" fmla="*/ 554 w 1409"/>
              <a:gd name="T7" fmla="*/ 1709 h 1710"/>
              <a:gd name="T8" fmla="*/ 554 w 1409"/>
              <a:gd name="T9" fmla="*/ 1709 h 1710"/>
              <a:gd name="T10" fmla="*/ 1408 w 1409"/>
              <a:gd name="T11" fmla="*/ 854 h 1710"/>
              <a:gd name="T12" fmla="*/ 1408 w 1409"/>
              <a:gd name="T13" fmla="*/ 854 h 1710"/>
              <a:gd name="T14" fmla="*/ 1408 w 1409"/>
              <a:gd name="T15" fmla="*/ 854 h 1710"/>
              <a:gd name="T16" fmla="*/ 554 w 1409"/>
              <a:gd name="T17" fmla="*/ 0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9" h="1710">
                <a:moveTo>
                  <a:pt x="554" y="0"/>
                </a:moveTo>
                <a:lnTo>
                  <a:pt x="0" y="0"/>
                </a:lnTo>
                <a:lnTo>
                  <a:pt x="0" y="1709"/>
                </a:lnTo>
                <a:lnTo>
                  <a:pt x="554" y="1709"/>
                </a:lnTo>
                <a:lnTo>
                  <a:pt x="554" y="1709"/>
                </a:lnTo>
                <a:cubicBezTo>
                  <a:pt x="1026" y="1709"/>
                  <a:pt x="1408" y="1326"/>
                  <a:pt x="1408" y="854"/>
                </a:cubicBezTo>
                <a:lnTo>
                  <a:pt x="1408" y="854"/>
                </a:lnTo>
                <a:lnTo>
                  <a:pt x="1408" y="854"/>
                </a:lnTo>
                <a:cubicBezTo>
                  <a:pt x="1408" y="383"/>
                  <a:pt x="1026" y="0"/>
                  <a:pt x="554" y="0"/>
                </a:cubicBezTo>
              </a:path>
            </a:pathLst>
          </a:custGeom>
          <a:noFill/>
          <a:ln w="25400" cap="rnd">
            <a:solidFill>
              <a:srgbClr val="8B284D"/>
            </a:solidFill>
            <a:prstDash val="sysDot"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A5165F59-E1F3-F64C-BD0F-E84ED457C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603" y="2474340"/>
            <a:ext cx="3653518" cy="1132240"/>
          </a:xfrm>
          <a:custGeom>
            <a:avLst/>
            <a:gdLst>
              <a:gd name="T0" fmla="*/ 5521 w 5522"/>
              <a:gd name="T1" fmla="*/ 0 h 1710"/>
              <a:gd name="T2" fmla="*/ 0 w 5522"/>
              <a:gd name="T3" fmla="*/ 0 h 1710"/>
              <a:gd name="T4" fmla="*/ 0 w 5522"/>
              <a:gd name="T5" fmla="*/ 1709 h 1710"/>
              <a:gd name="T6" fmla="*/ 5521 w 5522"/>
              <a:gd name="T7" fmla="*/ 1709 h 1710"/>
              <a:gd name="T8" fmla="*/ 5521 w 5522"/>
              <a:gd name="T9" fmla="*/ 0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22" h="1710">
                <a:moveTo>
                  <a:pt x="5521" y="0"/>
                </a:moveTo>
                <a:lnTo>
                  <a:pt x="0" y="0"/>
                </a:lnTo>
                <a:lnTo>
                  <a:pt x="0" y="1709"/>
                </a:lnTo>
                <a:lnTo>
                  <a:pt x="5521" y="1709"/>
                </a:lnTo>
                <a:lnTo>
                  <a:pt x="5521" y="0"/>
                </a:lnTo>
              </a:path>
            </a:pathLst>
          </a:custGeom>
          <a:solidFill>
            <a:srgbClr val="8B284D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5A2E2EE-80F6-3276-D264-412E9253B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4971" y="1394626"/>
            <a:ext cx="518768" cy="620903"/>
          </a:xfrm>
          <a:custGeom>
            <a:avLst/>
            <a:gdLst>
              <a:gd name="connsiteX0" fmla="*/ 491192 w 976898"/>
              <a:gd name="connsiteY0" fmla="*/ 489070 h 1169230"/>
              <a:gd name="connsiteX1" fmla="*/ 506249 w 976898"/>
              <a:gd name="connsiteY1" fmla="*/ 504113 h 1169230"/>
              <a:gd name="connsiteX2" fmla="*/ 506249 w 976898"/>
              <a:gd name="connsiteY2" fmla="*/ 545482 h 1169230"/>
              <a:gd name="connsiteX3" fmla="*/ 552678 w 976898"/>
              <a:gd name="connsiteY3" fmla="*/ 583090 h 1169230"/>
              <a:gd name="connsiteX4" fmla="*/ 542639 w 976898"/>
              <a:gd name="connsiteY4" fmla="*/ 601894 h 1169230"/>
              <a:gd name="connsiteX5" fmla="*/ 523817 w 976898"/>
              <a:gd name="connsiteY5" fmla="*/ 590612 h 1169230"/>
              <a:gd name="connsiteX6" fmla="*/ 493701 w 976898"/>
              <a:gd name="connsiteY6" fmla="*/ 574315 h 1169230"/>
              <a:gd name="connsiteX7" fmla="*/ 443508 w 976898"/>
              <a:gd name="connsiteY7" fmla="*/ 624459 h 1169230"/>
              <a:gd name="connsiteX8" fmla="*/ 489937 w 976898"/>
              <a:gd name="connsiteY8" fmla="*/ 674603 h 1169230"/>
              <a:gd name="connsiteX9" fmla="*/ 492446 w 976898"/>
              <a:gd name="connsiteY9" fmla="*/ 674603 h 1169230"/>
              <a:gd name="connsiteX10" fmla="*/ 570245 w 976898"/>
              <a:gd name="connsiteY10" fmla="*/ 754833 h 1169230"/>
              <a:gd name="connsiteX11" fmla="*/ 506249 w 976898"/>
              <a:gd name="connsiteY11" fmla="*/ 833809 h 1169230"/>
              <a:gd name="connsiteX12" fmla="*/ 506249 w 976898"/>
              <a:gd name="connsiteY12" fmla="*/ 873924 h 1169230"/>
              <a:gd name="connsiteX13" fmla="*/ 491192 w 976898"/>
              <a:gd name="connsiteY13" fmla="*/ 888968 h 1169230"/>
              <a:gd name="connsiteX14" fmla="*/ 474879 w 976898"/>
              <a:gd name="connsiteY14" fmla="*/ 873924 h 1169230"/>
              <a:gd name="connsiteX15" fmla="*/ 474879 w 976898"/>
              <a:gd name="connsiteY15" fmla="*/ 835063 h 1169230"/>
              <a:gd name="connsiteX16" fmla="*/ 427196 w 976898"/>
              <a:gd name="connsiteY16" fmla="*/ 817513 h 1169230"/>
              <a:gd name="connsiteX17" fmla="*/ 425941 w 976898"/>
              <a:gd name="connsiteY17" fmla="*/ 796201 h 1169230"/>
              <a:gd name="connsiteX18" fmla="*/ 448528 w 976898"/>
              <a:gd name="connsiteY18" fmla="*/ 793694 h 1169230"/>
              <a:gd name="connsiteX19" fmla="*/ 488682 w 976898"/>
              <a:gd name="connsiteY19" fmla="*/ 806230 h 1169230"/>
              <a:gd name="connsiteX20" fmla="*/ 538875 w 976898"/>
              <a:gd name="connsiteY20" fmla="*/ 754833 h 1169230"/>
              <a:gd name="connsiteX21" fmla="*/ 491192 w 976898"/>
              <a:gd name="connsiteY21" fmla="*/ 705943 h 1169230"/>
              <a:gd name="connsiteX22" fmla="*/ 488682 w 976898"/>
              <a:gd name="connsiteY22" fmla="*/ 705943 h 1169230"/>
              <a:gd name="connsiteX23" fmla="*/ 412138 w 976898"/>
              <a:gd name="connsiteY23" fmla="*/ 624459 h 1169230"/>
              <a:gd name="connsiteX24" fmla="*/ 474879 w 976898"/>
              <a:gd name="connsiteY24" fmla="*/ 545482 h 1169230"/>
              <a:gd name="connsiteX25" fmla="*/ 474879 w 976898"/>
              <a:gd name="connsiteY25" fmla="*/ 504113 h 1169230"/>
              <a:gd name="connsiteX26" fmla="*/ 491192 w 976898"/>
              <a:gd name="connsiteY26" fmla="*/ 489070 h 1169230"/>
              <a:gd name="connsiteX27" fmla="*/ 472270 w 976898"/>
              <a:gd name="connsiteY27" fmla="*/ 327803 h 1169230"/>
              <a:gd name="connsiteX28" fmla="*/ 245767 w 976898"/>
              <a:gd name="connsiteY28" fmla="*/ 422237 h 1169230"/>
              <a:gd name="connsiteX29" fmla="*/ 280614 w 976898"/>
              <a:gd name="connsiteY29" fmla="*/ 457028 h 1169230"/>
              <a:gd name="connsiteX30" fmla="*/ 280614 w 976898"/>
              <a:gd name="connsiteY30" fmla="*/ 478151 h 1169230"/>
              <a:gd name="connsiteX31" fmla="*/ 269413 w 976898"/>
              <a:gd name="connsiteY31" fmla="*/ 483121 h 1169230"/>
              <a:gd name="connsiteX32" fmla="*/ 259457 w 976898"/>
              <a:gd name="connsiteY32" fmla="*/ 478151 h 1169230"/>
              <a:gd name="connsiteX33" fmla="*/ 224610 w 976898"/>
              <a:gd name="connsiteY33" fmla="*/ 443360 h 1169230"/>
              <a:gd name="connsiteX34" fmla="*/ 130026 w 976898"/>
              <a:gd name="connsiteY34" fmla="*/ 670746 h 1169230"/>
              <a:gd name="connsiteX35" fmla="*/ 178563 w 976898"/>
              <a:gd name="connsiteY35" fmla="*/ 670746 h 1169230"/>
              <a:gd name="connsiteX36" fmla="*/ 194741 w 976898"/>
              <a:gd name="connsiteY36" fmla="*/ 685656 h 1169230"/>
              <a:gd name="connsiteX37" fmla="*/ 178563 w 976898"/>
              <a:gd name="connsiteY37" fmla="*/ 701809 h 1169230"/>
              <a:gd name="connsiteX38" fmla="*/ 130026 w 976898"/>
              <a:gd name="connsiteY38" fmla="*/ 701809 h 1169230"/>
              <a:gd name="connsiteX39" fmla="*/ 224610 w 976898"/>
              <a:gd name="connsiteY39" fmla="*/ 929195 h 1169230"/>
              <a:gd name="connsiteX40" fmla="*/ 259457 w 976898"/>
              <a:gd name="connsiteY40" fmla="*/ 893161 h 1169230"/>
              <a:gd name="connsiteX41" fmla="*/ 280614 w 976898"/>
              <a:gd name="connsiteY41" fmla="*/ 893161 h 1169230"/>
              <a:gd name="connsiteX42" fmla="*/ 280614 w 976898"/>
              <a:gd name="connsiteY42" fmla="*/ 915527 h 1169230"/>
              <a:gd name="connsiteX43" fmla="*/ 245767 w 976898"/>
              <a:gd name="connsiteY43" fmla="*/ 950318 h 1169230"/>
              <a:gd name="connsiteX44" fmla="*/ 472270 w 976898"/>
              <a:gd name="connsiteY44" fmla="*/ 1044751 h 1169230"/>
              <a:gd name="connsiteX45" fmla="*/ 472270 w 976898"/>
              <a:gd name="connsiteY45" fmla="*/ 995049 h 1169230"/>
              <a:gd name="connsiteX46" fmla="*/ 488449 w 976898"/>
              <a:gd name="connsiteY46" fmla="*/ 980139 h 1169230"/>
              <a:gd name="connsiteX47" fmla="*/ 503384 w 976898"/>
              <a:gd name="connsiteY47" fmla="*/ 995049 h 1169230"/>
              <a:gd name="connsiteX48" fmla="*/ 503384 w 976898"/>
              <a:gd name="connsiteY48" fmla="*/ 1044751 h 1169230"/>
              <a:gd name="connsiteX49" fmla="*/ 731132 w 976898"/>
              <a:gd name="connsiteY49" fmla="*/ 950318 h 1169230"/>
              <a:gd name="connsiteX50" fmla="*/ 696285 w 976898"/>
              <a:gd name="connsiteY50" fmla="*/ 915527 h 1169230"/>
              <a:gd name="connsiteX51" fmla="*/ 696285 w 976898"/>
              <a:gd name="connsiteY51" fmla="*/ 893161 h 1169230"/>
              <a:gd name="connsiteX52" fmla="*/ 718686 w 976898"/>
              <a:gd name="connsiteY52" fmla="*/ 893161 h 1169230"/>
              <a:gd name="connsiteX53" fmla="*/ 753533 w 976898"/>
              <a:gd name="connsiteY53" fmla="*/ 929195 h 1169230"/>
              <a:gd name="connsiteX54" fmla="*/ 848117 w 976898"/>
              <a:gd name="connsiteY54" fmla="*/ 701809 h 1169230"/>
              <a:gd name="connsiteX55" fmla="*/ 798336 w 976898"/>
              <a:gd name="connsiteY55" fmla="*/ 701809 h 1169230"/>
              <a:gd name="connsiteX56" fmla="*/ 783402 w 976898"/>
              <a:gd name="connsiteY56" fmla="*/ 685656 h 1169230"/>
              <a:gd name="connsiteX57" fmla="*/ 798336 w 976898"/>
              <a:gd name="connsiteY57" fmla="*/ 670746 h 1169230"/>
              <a:gd name="connsiteX58" fmla="*/ 848117 w 976898"/>
              <a:gd name="connsiteY58" fmla="*/ 670746 h 1169230"/>
              <a:gd name="connsiteX59" fmla="*/ 753533 w 976898"/>
              <a:gd name="connsiteY59" fmla="*/ 443360 h 1169230"/>
              <a:gd name="connsiteX60" fmla="*/ 718686 w 976898"/>
              <a:gd name="connsiteY60" fmla="*/ 478151 h 1169230"/>
              <a:gd name="connsiteX61" fmla="*/ 707486 w 976898"/>
              <a:gd name="connsiteY61" fmla="*/ 483121 h 1169230"/>
              <a:gd name="connsiteX62" fmla="*/ 696285 w 976898"/>
              <a:gd name="connsiteY62" fmla="*/ 478151 h 1169230"/>
              <a:gd name="connsiteX63" fmla="*/ 696285 w 976898"/>
              <a:gd name="connsiteY63" fmla="*/ 457028 h 1169230"/>
              <a:gd name="connsiteX64" fmla="*/ 731132 w 976898"/>
              <a:gd name="connsiteY64" fmla="*/ 422237 h 1169230"/>
              <a:gd name="connsiteX65" fmla="*/ 503384 w 976898"/>
              <a:gd name="connsiteY65" fmla="*/ 327803 h 1169230"/>
              <a:gd name="connsiteX66" fmla="*/ 503384 w 976898"/>
              <a:gd name="connsiteY66" fmla="*/ 376263 h 1169230"/>
              <a:gd name="connsiteX67" fmla="*/ 488449 w 976898"/>
              <a:gd name="connsiteY67" fmla="*/ 392416 h 1169230"/>
              <a:gd name="connsiteX68" fmla="*/ 472270 w 976898"/>
              <a:gd name="connsiteY68" fmla="*/ 376263 h 1169230"/>
              <a:gd name="connsiteX69" fmla="*/ 488449 w 976898"/>
              <a:gd name="connsiteY69" fmla="*/ 296740 h 1169230"/>
              <a:gd name="connsiteX70" fmla="*/ 877986 w 976898"/>
              <a:gd name="connsiteY70" fmla="*/ 685656 h 1169230"/>
              <a:gd name="connsiteX71" fmla="*/ 488449 w 976898"/>
              <a:gd name="connsiteY71" fmla="*/ 1075815 h 1169230"/>
              <a:gd name="connsiteX72" fmla="*/ 98913 w 976898"/>
              <a:gd name="connsiteY72" fmla="*/ 685656 h 1169230"/>
              <a:gd name="connsiteX73" fmla="*/ 488449 w 976898"/>
              <a:gd name="connsiteY73" fmla="*/ 296740 h 1169230"/>
              <a:gd name="connsiteX74" fmla="*/ 851048 w 976898"/>
              <a:gd name="connsiteY74" fmla="*/ 273649 h 1169230"/>
              <a:gd name="connsiteX75" fmla="*/ 809928 w 976898"/>
              <a:gd name="connsiteY75" fmla="*/ 315941 h 1169230"/>
              <a:gd name="connsiteX76" fmla="*/ 814912 w 976898"/>
              <a:gd name="connsiteY76" fmla="*/ 320916 h 1169230"/>
              <a:gd name="connsiteX77" fmla="*/ 822389 w 976898"/>
              <a:gd name="connsiteY77" fmla="*/ 327136 h 1169230"/>
              <a:gd name="connsiteX78" fmla="*/ 843571 w 976898"/>
              <a:gd name="connsiteY78" fmla="*/ 348281 h 1169230"/>
              <a:gd name="connsiteX79" fmla="*/ 851048 w 976898"/>
              <a:gd name="connsiteY79" fmla="*/ 356988 h 1169230"/>
              <a:gd name="connsiteX80" fmla="*/ 857278 w 976898"/>
              <a:gd name="connsiteY80" fmla="*/ 363208 h 1169230"/>
              <a:gd name="connsiteX81" fmla="*/ 899643 w 976898"/>
              <a:gd name="connsiteY81" fmla="*/ 320916 h 1169230"/>
              <a:gd name="connsiteX82" fmla="*/ 854792 w 976898"/>
              <a:gd name="connsiteY82" fmla="*/ 277291 h 1169230"/>
              <a:gd name="connsiteX83" fmla="*/ 128342 w 976898"/>
              <a:gd name="connsiteY83" fmla="*/ 268674 h 1169230"/>
              <a:gd name="connsiteX84" fmla="*/ 80993 w 976898"/>
              <a:gd name="connsiteY84" fmla="*/ 315941 h 1169230"/>
              <a:gd name="connsiteX85" fmla="*/ 123358 w 976898"/>
              <a:gd name="connsiteY85" fmla="*/ 358232 h 1169230"/>
              <a:gd name="connsiteX86" fmla="*/ 155755 w 976898"/>
              <a:gd name="connsiteY86" fmla="*/ 327136 h 1169230"/>
              <a:gd name="connsiteX87" fmla="*/ 164478 w 976898"/>
              <a:gd name="connsiteY87" fmla="*/ 318428 h 1169230"/>
              <a:gd name="connsiteX88" fmla="*/ 170708 w 976898"/>
              <a:gd name="connsiteY88" fmla="*/ 312209 h 1169230"/>
              <a:gd name="connsiteX89" fmla="*/ 887183 w 976898"/>
              <a:gd name="connsiteY89" fmla="*/ 237577 h 1169230"/>
              <a:gd name="connsiteX90" fmla="*/ 873476 w 976898"/>
              <a:gd name="connsiteY90" fmla="*/ 252504 h 1169230"/>
              <a:gd name="connsiteX91" fmla="*/ 878149 w 976898"/>
              <a:gd name="connsiteY91" fmla="*/ 257168 h 1169230"/>
              <a:gd name="connsiteX92" fmla="*/ 920826 w 976898"/>
              <a:gd name="connsiteY92" fmla="*/ 299771 h 1169230"/>
              <a:gd name="connsiteX93" fmla="*/ 934532 w 976898"/>
              <a:gd name="connsiteY93" fmla="*/ 284844 h 1169230"/>
              <a:gd name="connsiteX94" fmla="*/ 934532 w 976898"/>
              <a:gd name="connsiteY94" fmla="*/ 272406 h 1169230"/>
              <a:gd name="connsiteX95" fmla="*/ 900889 w 976898"/>
              <a:gd name="connsiteY95" fmla="*/ 237577 h 1169230"/>
              <a:gd name="connsiteX96" fmla="*/ 887183 w 976898"/>
              <a:gd name="connsiteY96" fmla="*/ 237577 h 1169230"/>
              <a:gd name="connsiteX97" fmla="*/ 90961 w 976898"/>
              <a:gd name="connsiteY97" fmla="*/ 235090 h 1169230"/>
              <a:gd name="connsiteX98" fmla="*/ 84731 w 976898"/>
              <a:gd name="connsiteY98" fmla="*/ 237577 h 1169230"/>
              <a:gd name="connsiteX99" fmla="*/ 49842 w 976898"/>
              <a:gd name="connsiteY99" fmla="*/ 272406 h 1169230"/>
              <a:gd name="connsiteX100" fmla="*/ 47350 w 976898"/>
              <a:gd name="connsiteY100" fmla="*/ 278625 h 1169230"/>
              <a:gd name="connsiteX101" fmla="*/ 49842 w 976898"/>
              <a:gd name="connsiteY101" fmla="*/ 284844 h 1169230"/>
              <a:gd name="connsiteX102" fmla="*/ 58564 w 976898"/>
              <a:gd name="connsiteY102" fmla="*/ 293551 h 1169230"/>
              <a:gd name="connsiteX103" fmla="*/ 105914 w 976898"/>
              <a:gd name="connsiteY103" fmla="*/ 247528 h 1169230"/>
              <a:gd name="connsiteX104" fmla="*/ 97191 w 976898"/>
              <a:gd name="connsiteY104" fmla="*/ 237577 h 1169230"/>
              <a:gd name="connsiteX105" fmla="*/ 90961 w 976898"/>
              <a:gd name="connsiteY105" fmla="*/ 235090 h 1169230"/>
              <a:gd name="connsiteX106" fmla="*/ 464774 w 976898"/>
              <a:gd name="connsiteY106" fmla="*/ 226383 h 1169230"/>
              <a:gd name="connsiteX107" fmla="*/ 198121 w 976898"/>
              <a:gd name="connsiteY107" fmla="*/ 329623 h 1169230"/>
              <a:gd name="connsiteX108" fmla="*/ 195629 w 976898"/>
              <a:gd name="connsiteY108" fmla="*/ 330867 h 1169230"/>
              <a:gd name="connsiteX109" fmla="*/ 180676 w 976898"/>
              <a:gd name="connsiteY109" fmla="*/ 344550 h 1169230"/>
              <a:gd name="connsiteX110" fmla="*/ 31151 w 976898"/>
              <a:gd name="connsiteY110" fmla="*/ 681637 h 1169230"/>
              <a:gd name="connsiteX111" fmla="*/ 488449 w 976898"/>
              <a:gd name="connsiteY111" fmla="*/ 1138134 h 1169230"/>
              <a:gd name="connsiteX112" fmla="*/ 945747 w 976898"/>
              <a:gd name="connsiteY112" fmla="*/ 681637 h 1169230"/>
              <a:gd name="connsiteX113" fmla="*/ 512124 w 976898"/>
              <a:gd name="connsiteY113" fmla="*/ 226383 h 1169230"/>
              <a:gd name="connsiteX114" fmla="*/ 464774 w 976898"/>
              <a:gd name="connsiteY114" fmla="*/ 226383 h 1169230"/>
              <a:gd name="connsiteX115" fmla="*/ 478481 w 976898"/>
              <a:gd name="connsiteY115" fmla="*/ 128118 h 1169230"/>
              <a:gd name="connsiteX116" fmla="*/ 478481 w 976898"/>
              <a:gd name="connsiteY116" fmla="*/ 195286 h 1169230"/>
              <a:gd name="connsiteX117" fmla="*/ 488449 w 976898"/>
              <a:gd name="connsiteY117" fmla="*/ 194042 h 1169230"/>
              <a:gd name="connsiteX118" fmla="*/ 498417 w 976898"/>
              <a:gd name="connsiteY118" fmla="*/ 195286 h 1169230"/>
              <a:gd name="connsiteX119" fmla="*/ 498417 w 976898"/>
              <a:gd name="connsiteY119" fmla="*/ 128118 h 1169230"/>
              <a:gd name="connsiteX120" fmla="*/ 553243 w 976898"/>
              <a:gd name="connsiteY120" fmla="*/ 29853 h 1169230"/>
              <a:gd name="connsiteX121" fmla="*/ 553243 w 976898"/>
              <a:gd name="connsiteY121" fmla="*/ 97021 h 1169230"/>
              <a:gd name="connsiteX122" fmla="*/ 589378 w 976898"/>
              <a:gd name="connsiteY122" fmla="*/ 97021 h 1169230"/>
              <a:gd name="connsiteX123" fmla="*/ 620530 w 976898"/>
              <a:gd name="connsiteY123" fmla="*/ 67168 h 1169230"/>
              <a:gd name="connsiteX124" fmla="*/ 620530 w 976898"/>
              <a:gd name="connsiteY124" fmla="*/ 60949 h 1169230"/>
              <a:gd name="connsiteX125" fmla="*/ 589378 w 976898"/>
              <a:gd name="connsiteY125" fmla="*/ 29853 h 1169230"/>
              <a:gd name="connsiteX126" fmla="*/ 454806 w 976898"/>
              <a:gd name="connsiteY126" fmla="*/ 29853 h 1169230"/>
              <a:gd name="connsiteX127" fmla="*/ 454806 w 976898"/>
              <a:gd name="connsiteY127" fmla="*/ 97021 h 1169230"/>
              <a:gd name="connsiteX128" fmla="*/ 478481 w 976898"/>
              <a:gd name="connsiteY128" fmla="*/ 97021 h 1169230"/>
              <a:gd name="connsiteX129" fmla="*/ 498417 w 976898"/>
              <a:gd name="connsiteY129" fmla="*/ 97021 h 1169230"/>
              <a:gd name="connsiteX130" fmla="*/ 522092 w 976898"/>
              <a:gd name="connsiteY130" fmla="*/ 97021 h 1169230"/>
              <a:gd name="connsiteX131" fmla="*/ 522092 w 976898"/>
              <a:gd name="connsiteY131" fmla="*/ 29853 h 1169230"/>
              <a:gd name="connsiteX132" fmla="*/ 387519 w 976898"/>
              <a:gd name="connsiteY132" fmla="*/ 29853 h 1169230"/>
              <a:gd name="connsiteX133" fmla="*/ 357614 w 976898"/>
              <a:gd name="connsiteY133" fmla="*/ 60949 h 1169230"/>
              <a:gd name="connsiteX134" fmla="*/ 357614 w 976898"/>
              <a:gd name="connsiteY134" fmla="*/ 67168 h 1169230"/>
              <a:gd name="connsiteX135" fmla="*/ 387519 w 976898"/>
              <a:gd name="connsiteY135" fmla="*/ 97021 h 1169230"/>
              <a:gd name="connsiteX136" fmla="*/ 423655 w 976898"/>
              <a:gd name="connsiteY136" fmla="*/ 97021 h 1169230"/>
              <a:gd name="connsiteX137" fmla="*/ 423655 w 976898"/>
              <a:gd name="connsiteY137" fmla="*/ 29853 h 1169230"/>
              <a:gd name="connsiteX138" fmla="*/ 387519 w 976898"/>
              <a:gd name="connsiteY138" fmla="*/ 0 h 1169230"/>
              <a:gd name="connsiteX139" fmla="*/ 589378 w 976898"/>
              <a:gd name="connsiteY139" fmla="*/ 0 h 1169230"/>
              <a:gd name="connsiteX140" fmla="*/ 650435 w 976898"/>
              <a:gd name="connsiteY140" fmla="*/ 60949 h 1169230"/>
              <a:gd name="connsiteX141" fmla="*/ 650435 w 976898"/>
              <a:gd name="connsiteY141" fmla="*/ 67168 h 1169230"/>
              <a:gd name="connsiteX142" fmla="*/ 589378 w 976898"/>
              <a:gd name="connsiteY142" fmla="*/ 128118 h 1169230"/>
              <a:gd name="connsiteX143" fmla="*/ 528322 w 976898"/>
              <a:gd name="connsiteY143" fmla="*/ 128118 h 1169230"/>
              <a:gd name="connsiteX144" fmla="*/ 528322 w 976898"/>
              <a:gd name="connsiteY144" fmla="*/ 196530 h 1169230"/>
              <a:gd name="connsiteX145" fmla="*/ 785007 w 976898"/>
              <a:gd name="connsiteY145" fmla="*/ 296039 h 1169230"/>
              <a:gd name="connsiteX146" fmla="*/ 864754 w 976898"/>
              <a:gd name="connsiteY146" fmla="*/ 216432 h 1169230"/>
              <a:gd name="connsiteX147" fmla="*/ 922072 w 976898"/>
              <a:gd name="connsiteY147" fmla="*/ 216432 h 1169230"/>
              <a:gd name="connsiteX148" fmla="*/ 955715 w 976898"/>
              <a:gd name="connsiteY148" fmla="*/ 251260 h 1169230"/>
              <a:gd name="connsiteX149" fmla="*/ 955715 w 976898"/>
              <a:gd name="connsiteY149" fmla="*/ 307234 h 1169230"/>
              <a:gd name="connsiteX150" fmla="*/ 932040 w 976898"/>
              <a:gd name="connsiteY150" fmla="*/ 330867 h 1169230"/>
              <a:gd name="connsiteX151" fmla="*/ 932040 w 976898"/>
              <a:gd name="connsiteY151" fmla="*/ 332111 h 1169230"/>
              <a:gd name="connsiteX152" fmla="*/ 929548 w 976898"/>
              <a:gd name="connsiteY152" fmla="*/ 333355 h 1169230"/>
              <a:gd name="connsiteX153" fmla="*/ 875968 w 976898"/>
              <a:gd name="connsiteY153" fmla="*/ 386841 h 1169230"/>
              <a:gd name="connsiteX154" fmla="*/ 976898 w 976898"/>
              <a:gd name="connsiteY154" fmla="*/ 681637 h 1169230"/>
              <a:gd name="connsiteX155" fmla="*/ 488449 w 976898"/>
              <a:gd name="connsiteY155" fmla="*/ 1169230 h 1169230"/>
              <a:gd name="connsiteX156" fmla="*/ 0 w 976898"/>
              <a:gd name="connsiteY156" fmla="*/ 681637 h 1169230"/>
              <a:gd name="connsiteX157" fmla="*/ 104668 w 976898"/>
              <a:gd name="connsiteY157" fmla="*/ 383109 h 1169230"/>
              <a:gd name="connsiteX158" fmla="*/ 28659 w 976898"/>
              <a:gd name="connsiteY158" fmla="*/ 307234 h 1169230"/>
              <a:gd name="connsiteX159" fmla="*/ 16199 w 976898"/>
              <a:gd name="connsiteY159" fmla="*/ 278625 h 1169230"/>
              <a:gd name="connsiteX160" fmla="*/ 28659 w 976898"/>
              <a:gd name="connsiteY160" fmla="*/ 251260 h 1169230"/>
              <a:gd name="connsiteX161" fmla="*/ 63548 w 976898"/>
              <a:gd name="connsiteY161" fmla="*/ 216432 h 1169230"/>
              <a:gd name="connsiteX162" fmla="*/ 119620 w 976898"/>
              <a:gd name="connsiteY162" fmla="*/ 216432 h 1169230"/>
              <a:gd name="connsiteX163" fmla="*/ 195629 w 976898"/>
              <a:gd name="connsiteY163" fmla="*/ 292307 h 1169230"/>
              <a:gd name="connsiteX164" fmla="*/ 448576 w 976898"/>
              <a:gd name="connsiteY164" fmla="*/ 196530 h 1169230"/>
              <a:gd name="connsiteX165" fmla="*/ 448576 w 976898"/>
              <a:gd name="connsiteY165" fmla="*/ 128118 h 1169230"/>
              <a:gd name="connsiteX166" fmla="*/ 387519 w 976898"/>
              <a:gd name="connsiteY166" fmla="*/ 128118 h 1169230"/>
              <a:gd name="connsiteX167" fmla="*/ 326463 w 976898"/>
              <a:gd name="connsiteY167" fmla="*/ 67168 h 1169230"/>
              <a:gd name="connsiteX168" fmla="*/ 326463 w 976898"/>
              <a:gd name="connsiteY168" fmla="*/ 60949 h 1169230"/>
              <a:gd name="connsiteX169" fmla="*/ 387519 w 976898"/>
              <a:gd name="connsiteY169" fmla="*/ 0 h 1169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976898" h="1169230">
                <a:moveTo>
                  <a:pt x="491192" y="489070"/>
                </a:moveTo>
                <a:cubicBezTo>
                  <a:pt x="499975" y="489070"/>
                  <a:pt x="506249" y="496592"/>
                  <a:pt x="506249" y="504113"/>
                </a:cubicBezTo>
                <a:lnTo>
                  <a:pt x="506249" y="545482"/>
                </a:lnTo>
                <a:cubicBezTo>
                  <a:pt x="523817" y="547989"/>
                  <a:pt x="546404" y="558018"/>
                  <a:pt x="552678" y="583090"/>
                </a:cubicBezTo>
                <a:cubicBezTo>
                  <a:pt x="555187" y="590612"/>
                  <a:pt x="551423" y="599387"/>
                  <a:pt x="542639" y="601894"/>
                </a:cubicBezTo>
                <a:cubicBezTo>
                  <a:pt x="535110" y="604401"/>
                  <a:pt x="526327" y="599387"/>
                  <a:pt x="523817" y="590612"/>
                </a:cubicBezTo>
                <a:cubicBezTo>
                  <a:pt x="518798" y="574315"/>
                  <a:pt x="493701" y="574315"/>
                  <a:pt x="493701" y="574315"/>
                </a:cubicBezTo>
                <a:cubicBezTo>
                  <a:pt x="466095" y="574315"/>
                  <a:pt x="443508" y="596880"/>
                  <a:pt x="443508" y="624459"/>
                </a:cubicBezTo>
                <a:cubicBezTo>
                  <a:pt x="443508" y="650784"/>
                  <a:pt x="464840" y="673349"/>
                  <a:pt x="489937" y="674603"/>
                </a:cubicBezTo>
                <a:lnTo>
                  <a:pt x="492446" y="674603"/>
                </a:lnTo>
                <a:cubicBezTo>
                  <a:pt x="535110" y="675856"/>
                  <a:pt x="570245" y="712210"/>
                  <a:pt x="570245" y="754833"/>
                </a:cubicBezTo>
                <a:cubicBezTo>
                  <a:pt x="570245" y="793694"/>
                  <a:pt x="543894" y="826288"/>
                  <a:pt x="506249" y="833809"/>
                </a:cubicBezTo>
                <a:lnTo>
                  <a:pt x="506249" y="873924"/>
                </a:lnTo>
                <a:cubicBezTo>
                  <a:pt x="506249" y="882700"/>
                  <a:pt x="499975" y="888968"/>
                  <a:pt x="491192" y="888968"/>
                </a:cubicBezTo>
                <a:cubicBezTo>
                  <a:pt x="482408" y="888968"/>
                  <a:pt x="474879" y="882700"/>
                  <a:pt x="474879" y="873924"/>
                </a:cubicBezTo>
                <a:lnTo>
                  <a:pt x="474879" y="835063"/>
                </a:lnTo>
                <a:cubicBezTo>
                  <a:pt x="462331" y="835063"/>
                  <a:pt x="442254" y="830049"/>
                  <a:pt x="427196" y="817513"/>
                </a:cubicBezTo>
                <a:cubicBezTo>
                  <a:pt x="420922" y="812498"/>
                  <a:pt x="420922" y="801216"/>
                  <a:pt x="425941" y="796201"/>
                </a:cubicBezTo>
                <a:cubicBezTo>
                  <a:pt x="432215" y="789933"/>
                  <a:pt x="440999" y="788680"/>
                  <a:pt x="448528" y="793694"/>
                </a:cubicBezTo>
                <a:cubicBezTo>
                  <a:pt x="459821" y="804977"/>
                  <a:pt x="481153" y="806230"/>
                  <a:pt x="488682" y="806230"/>
                </a:cubicBezTo>
                <a:cubicBezTo>
                  <a:pt x="517543" y="806230"/>
                  <a:pt x="538875" y="782412"/>
                  <a:pt x="538875" y="754833"/>
                </a:cubicBezTo>
                <a:cubicBezTo>
                  <a:pt x="538875" y="728507"/>
                  <a:pt x="517543" y="705943"/>
                  <a:pt x="491192" y="705943"/>
                </a:cubicBezTo>
                <a:lnTo>
                  <a:pt x="488682" y="705943"/>
                </a:lnTo>
                <a:cubicBezTo>
                  <a:pt x="446018" y="703435"/>
                  <a:pt x="412138" y="668335"/>
                  <a:pt x="412138" y="624459"/>
                </a:cubicBezTo>
                <a:cubicBezTo>
                  <a:pt x="412138" y="585597"/>
                  <a:pt x="439744" y="554257"/>
                  <a:pt x="474879" y="545482"/>
                </a:cubicBezTo>
                <a:lnTo>
                  <a:pt x="474879" y="504113"/>
                </a:lnTo>
                <a:cubicBezTo>
                  <a:pt x="474879" y="496592"/>
                  <a:pt x="482408" y="489070"/>
                  <a:pt x="491192" y="489070"/>
                </a:cubicBezTo>
                <a:close/>
                <a:moveTo>
                  <a:pt x="472270" y="327803"/>
                </a:moveTo>
                <a:cubicBezTo>
                  <a:pt x="385154" y="331531"/>
                  <a:pt x="306749" y="366322"/>
                  <a:pt x="245767" y="422237"/>
                </a:cubicBezTo>
                <a:lnTo>
                  <a:pt x="280614" y="457028"/>
                </a:lnTo>
                <a:cubicBezTo>
                  <a:pt x="286836" y="463241"/>
                  <a:pt x="286836" y="473181"/>
                  <a:pt x="280614" y="478151"/>
                </a:cubicBezTo>
                <a:cubicBezTo>
                  <a:pt x="276880" y="480636"/>
                  <a:pt x="273146" y="483121"/>
                  <a:pt x="269413" y="483121"/>
                </a:cubicBezTo>
                <a:cubicBezTo>
                  <a:pt x="265679" y="483121"/>
                  <a:pt x="261946" y="480636"/>
                  <a:pt x="259457" y="478151"/>
                </a:cubicBezTo>
                <a:lnTo>
                  <a:pt x="224610" y="443360"/>
                </a:lnTo>
                <a:cubicBezTo>
                  <a:pt x="168606" y="504245"/>
                  <a:pt x="133760" y="583768"/>
                  <a:pt x="130026" y="670746"/>
                </a:cubicBezTo>
                <a:lnTo>
                  <a:pt x="178563" y="670746"/>
                </a:lnTo>
                <a:cubicBezTo>
                  <a:pt x="187274" y="670746"/>
                  <a:pt x="194741" y="678201"/>
                  <a:pt x="194741" y="685656"/>
                </a:cubicBezTo>
                <a:cubicBezTo>
                  <a:pt x="194741" y="694354"/>
                  <a:pt x="187274" y="701809"/>
                  <a:pt x="178563" y="701809"/>
                </a:cubicBezTo>
                <a:lnTo>
                  <a:pt x="130026" y="701809"/>
                </a:lnTo>
                <a:cubicBezTo>
                  <a:pt x="133760" y="788787"/>
                  <a:pt x="168606" y="868310"/>
                  <a:pt x="224610" y="929195"/>
                </a:cubicBezTo>
                <a:lnTo>
                  <a:pt x="259457" y="893161"/>
                </a:lnTo>
                <a:cubicBezTo>
                  <a:pt x="264435" y="888191"/>
                  <a:pt x="274391" y="888191"/>
                  <a:pt x="280614" y="893161"/>
                </a:cubicBezTo>
                <a:cubicBezTo>
                  <a:pt x="286836" y="899374"/>
                  <a:pt x="286836" y="909314"/>
                  <a:pt x="280614" y="915527"/>
                </a:cubicBezTo>
                <a:lnTo>
                  <a:pt x="245767" y="950318"/>
                </a:lnTo>
                <a:cubicBezTo>
                  <a:pt x="306749" y="1004990"/>
                  <a:pt x="385154" y="1039781"/>
                  <a:pt x="472270" y="1044751"/>
                </a:cubicBezTo>
                <a:lnTo>
                  <a:pt x="472270" y="995049"/>
                </a:lnTo>
                <a:cubicBezTo>
                  <a:pt x="472270" y="986352"/>
                  <a:pt x="479738" y="980139"/>
                  <a:pt x="488449" y="980139"/>
                </a:cubicBezTo>
                <a:cubicBezTo>
                  <a:pt x="497161" y="980139"/>
                  <a:pt x="503384" y="986352"/>
                  <a:pt x="503384" y="995049"/>
                </a:cubicBezTo>
                <a:lnTo>
                  <a:pt x="503384" y="1044751"/>
                </a:lnTo>
                <a:cubicBezTo>
                  <a:pt x="590500" y="1039781"/>
                  <a:pt x="671394" y="1004990"/>
                  <a:pt x="731132" y="950318"/>
                </a:cubicBezTo>
                <a:lnTo>
                  <a:pt x="696285" y="915527"/>
                </a:lnTo>
                <a:cubicBezTo>
                  <a:pt x="691307" y="909314"/>
                  <a:pt x="691307" y="899374"/>
                  <a:pt x="696285" y="893161"/>
                </a:cubicBezTo>
                <a:cubicBezTo>
                  <a:pt x="702508" y="888191"/>
                  <a:pt x="712464" y="888191"/>
                  <a:pt x="718686" y="893161"/>
                </a:cubicBezTo>
                <a:lnTo>
                  <a:pt x="753533" y="929195"/>
                </a:lnTo>
                <a:cubicBezTo>
                  <a:pt x="808292" y="868310"/>
                  <a:pt x="843139" y="788787"/>
                  <a:pt x="848117" y="701809"/>
                </a:cubicBezTo>
                <a:lnTo>
                  <a:pt x="798336" y="701809"/>
                </a:lnTo>
                <a:cubicBezTo>
                  <a:pt x="789624" y="701809"/>
                  <a:pt x="783402" y="694354"/>
                  <a:pt x="783402" y="685656"/>
                </a:cubicBezTo>
                <a:cubicBezTo>
                  <a:pt x="783402" y="678201"/>
                  <a:pt x="789624" y="670746"/>
                  <a:pt x="798336" y="670746"/>
                </a:cubicBezTo>
                <a:lnTo>
                  <a:pt x="848117" y="670746"/>
                </a:lnTo>
                <a:cubicBezTo>
                  <a:pt x="843139" y="583768"/>
                  <a:pt x="808292" y="504245"/>
                  <a:pt x="753533" y="443360"/>
                </a:cubicBezTo>
                <a:lnTo>
                  <a:pt x="718686" y="478151"/>
                </a:lnTo>
                <a:cubicBezTo>
                  <a:pt x="714953" y="480636"/>
                  <a:pt x="711219" y="483121"/>
                  <a:pt x="707486" y="483121"/>
                </a:cubicBezTo>
                <a:cubicBezTo>
                  <a:pt x="703752" y="483121"/>
                  <a:pt x="698774" y="480636"/>
                  <a:pt x="696285" y="478151"/>
                </a:cubicBezTo>
                <a:cubicBezTo>
                  <a:pt x="691307" y="473181"/>
                  <a:pt x="691307" y="463241"/>
                  <a:pt x="696285" y="457028"/>
                </a:cubicBezTo>
                <a:lnTo>
                  <a:pt x="731132" y="422237"/>
                </a:lnTo>
                <a:cubicBezTo>
                  <a:pt x="671394" y="366322"/>
                  <a:pt x="590500" y="331531"/>
                  <a:pt x="503384" y="327803"/>
                </a:cubicBezTo>
                <a:lnTo>
                  <a:pt x="503384" y="376263"/>
                </a:lnTo>
                <a:cubicBezTo>
                  <a:pt x="503384" y="384960"/>
                  <a:pt x="497161" y="392416"/>
                  <a:pt x="488449" y="392416"/>
                </a:cubicBezTo>
                <a:cubicBezTo>
                  <a:pt x="479738" y="392416"/>
                  <a:pt x="472270" y="384960"/>
                  <a:pt x="472270" y="376263"/>
                </a:cubicBezTo>
                <a:close/>
                <a:moveTo>
                  <a:pt x="488449" y="296740"/>
                </a:moveTo>
                <a:cubicBezTo>
                  <a:pt x="703752" y="296740"/>
                  <a:pt x="877986" y="470696"/>
                  <a:pt x="877986" y="685656"/>
                </a:cubicBezTo>
                <a:cubicBezTo>
                  <a:pt x="877986" y="900616"/>
                  <a:pt x="703752" y="1075815"/>
                  <a:pt x="488449" y="1075815"/>
                </a:cubicBezTo>
                <a:cubicBezTo>
                  <a:pt x="273146" y="1075815"/>
                  <a:pt x="98913" y="900616"/>
                  <a:pt x="98913" y="685656"/>
                </a:cubicBezTo>
                <a:cubicBezTo>
                  <a:pt x="98913" y="470696"/>
                  <a:pt x="273146" y="296740"/>
                  <a:pt x="488449" y="296740"/>
                </a:cubicBezTo>
                <a:close/>
                <a:moveTo>
                  <a:pt x="851048" y="273649"/>
                </a:moveTo>
                <a:lnTo>
                  <a:pt x="809928" y="315941"/>
                </a:lnTo>
                <a:cubicBezTo>
                  <a:pt x="811174" y="317185"/>
                  <a:pt x="813666" y="318428"/>
                  <a:pt x="814912" y="320916"/>
                </a:cubicBezTo>
                <a:cubicBezTo>
                  <a:pt x="817404" y="322160"/>
                  <a:pt x="819896" y="324648"/>
                  <a:pt x="822389" y="327136"/>
                </a:cubicBezTo>
                <a:cubicBezTo>
                  <a:pt x="829865" y="334599"/>
                  <a:pt x="836095" y="342062"/>
                  <a:pt x="843571" y="348281"/>
                </a:cubicBezTo>
                <a:cubicBezTo>
                  <a:pt x="846063" y="350769"/>
                  <a:pt x="848556" y="354500"/>
                  <a:pt x="851048" y="356988"/>
                </a:cubicBezTo>
                <a:cubicBezTo>
                  <a:pt x="853540" y="358232"/>
                  <a:pt x="856032" y="360720"/>
                  <a:pt x="857278" y="363208"/>
                </a:cubicBezTo>
                <a:lnTo>
                  <a:pt x="899643" y="320916"/>
                </a:lnTo>
                <a:lnTo>
                  <a:pt x="854792" y="277291"/>
                </a:lnTo>
                <a:close/>
                <a:moveTo>
                  <a:pt x="128342" y="268674"/>
                </a:moveTo>
                <a:lnTo>
                  <a:pt x="80993" y="315941"/>
                </a:lnTo>
                <a:lnTo>
                  <a:pt x="123358" y="358232"/>
                </a:lnTo>
                <a:cubicBezTo>
                  <a:pt x="133327" y="347037"/>
                  <a:pt x="143295" y="337086"/>
                  <a:pt x="155755" y="327136"/>
                </a:cubicBezTo>
                <a:cubicBezTo>
                  <a:pt x="158248" y="323404"/>
                  <a:pt x="161986" y="320916"/>
                  <a:pt x="164478" y="318428"/>
                </a:cubicBezTo>
                <a:cubicBezTo>
                  <a:pt x="166970" y="315941"/>
                  <a:pt x="169462" y="313453"/>
                  <a:pt x="170708" y="312209"/>
                </a:cubicBezTo>
                <a:close/>
                <a:moveTo>
                  <a:pt x="887183" y="237577"/>
                </a:moveTo>
                <a:lnTo>
                  <a:pt x="873476" y="252504"/>
                </a:lnTo>
                <a:lnTo>
                  <a:pt x="878149" y="257168"/>
                </a:lnTo>
                <a:lnTo>
                  <a:pt x="920826" y="299771"/>
                </a:lnTo>
                <a:lnTo>
                  <a:pt x="934532" y="284844"/>
                </a:lnTo>
                <a:cubicBezTo>
                  <a:pt x="938271" y="282356"/>
                  <a:pt x="938271" y="276137"/>
                  <a:pt x="934532" y="272406"/>
                </a:cubicBezTo>
                <a:lnTo>
                  <a:pt x="900889" y="237577"/>
                </a:lnTo>
                <a:cubicBezTo>
                  <a:pt x="897151" y="233846"/>
                  <a:pt x="890921" y="233846"/>
                  <a:pt x="887183" y="237577"/>
                </a:cubicBezTo>
                <a:close/>
                <a:moveTo>
                  <a:pt x="90961" y="235090"/>
                </a:moveTo>
                <a:cubicBezTo>
                  <a:pt x="88469" y="235090"/>
                  <a:pt x="85977" y="236334"/>
                  <a:pt x="84731" y="237577"/>
                </a:cubicBezTo>
                <a:lnTo>
                  <a:pt x="49842" y="272406"/>
                </a:lnTo>
                <a:cubicBezTo>
                  <a:pt x="48596" y="274893"/>
                  <a:pt x="47350" y="277381"/>
                  <a:pt x="47350" y="278625"/>
                </a:cubicBezTo>
                <a:cubicBezTo>
                  <a:pt x="47350" y="281113"/>
                  <a:pt x="48596" y="283600"/>
                  <a:pt x="49842" y="284844"/>
                </a:cubicBezTo>
                <a:lnTo>
                  <a:pt x="58564" y="293551"/>
                </a:lnTo>
                <a:lnTo>
                  <a:pt x="105914" y="247528"/>
                </a:lnTo>
                <a:lnTo>
                  <a:pt x="97191" y="237577"/>
                </a:lnTo>
                <a:cubicBezTo>
                  <a:pt x="95945" y="236334"/>
                  <a:pt x="93453" y="235090"/>
                  <a:pt x="90961" y="235090"/>
                </a:cubicBezTo>
                <a:close/>
                <a:moveTo>
                  <a:pt x="464774" y="226383"/>
                </a:moveTo>
                <a:cubicBezTo>
                  <a:pt x="363845" y="231358"/>
                  <a:pt x="271637" y="269918"/>
                  <a:pt x="198121" y="329623"/>
                </a:cubicBezTo>
                <a:cubicBezTo>
                  <a:pt x="198121" y="329623"/>
                  <a:pt x="196875" y="330867"/>
                  <a:pt x="195629" y="330867"/>
                </a:cubicBezTo>
                <a:cubicBezTo>
                  <a:pt x="190645" y="335843"/>
                  <a:pt x="185660" y="339574"/>
                  <a:pt x="180676" y="344550"/>
                </a:cubicBezTo>
                <a:cubicBezTo>
                  <a:pt x="88469" y="427888"/>
                  <a:pt x="31151" y="548543"/>
                  <a:pt x="31151" y="681637"/>
                </a:cubicBezTo>
                <a:cubicBezTo>
                  <a:pt x="31151" y="934140"/>
                  <a:pt x="235502" y="1138134"/>
                  <a:pt x="488449" y="1138134"/>
                </a:cubicBezTo>
                <a:cubicBezTo>
                  <a:pt x="740150" y="1138134"/>
                  <a:pt x="945747" y="934140"/>
                  <a:pt x="945747" y="681637"/>
                </a:cubicBezTo>
                <a:cubicBezTo>
                  <a:pt x="945747" y="437839"/>
                  <a:pt x="753856" y="238821"/>
                  <a:pt x="512124" y="226383"/>
                </a:cubicBezTo>
                <a:cubicBezTo>
                  <a:pt x="497171" y="225139"/>
                  <a:pt x="480973" y="225139"/>
                  <a:pt x="464774" y="226383"/>
                </a:cubicBezTo>
                <a:close/>
                <a:moveTo>
                  <a:pt x="478481" y="128118"/>
                </a:moveTo>
                <a:lnTo>
                  <a:pt x="478481" y="195286"/>
                </a:lnTo>
                <a:cubicBezTo>
                  <a:pt x="482219" y="194042"/>
                  <a:pt x="484711" y="194042"/>
                  <a:pt x="488449" y="194042"/>
                </a:cubicBezTo>
                <a:cubicBezTo>
                  <a:pt x="492187" y="194042"/>
                  <a:pt x="494679" y="194042"/>
                  <a:pt x="498417" y="195286"/>
                </a:cubicBezTo>
                <a:lnTo>
                  <a:pt x="498417" y="128118"/>
                </a:lnTo>
                <a:close/>
                <a:moveTo>
                  <a:pt x="553243" y="29853"/>
                </a:moveTo>
                <a:lnTo>
                  <a:pt x="553243" y="97021"/>
                </a:lnTo>
                <a:lnTo>
                  <a:pt x="589378" y="97021"/>
                </a:lnTo>
                <a:cubicBezTo>
                  <a:pt x="606823" y="97021"/>
                  <a:pt x="620530" y="83339"/>
                  <a:pt x="620530" y="67168"/>
                </a:cubicBezTo>
                <a:lnTo>
                  <a:pt x="620530" y="60949"/>
                </a:lnTo>
                <a:cubicBezTo>
                  <a:pt x="620530" y="43535"/>
                  <a:pt x="606823" y="29853"/>
                  <a:pt x="589378" y="29853"/>
                </a:cubicBezTo>
                <a:close/>
                <a:moveTo>
                  <a:pt x="454806" y="29853"/>
                </a:moveTo>
                <a:lnTo>
                  <a:pt x="454806" y="97021"/>
                </a:lnTo>
                <a:lnTo>
                  <a:pt x="478481" y="97021"/>
                </a:lnTo>
                <a:lnTo>
                  <a:pt x="498417" y="97021"/>
                </a:lnTo>
                <a:lnTo>
                  <a:pt x="522092" y="97021"/>
                </a:lnTo>
                <a:lnTo>
                  <a:pt x="522092" y="29853"/>
                </a:lnTo>
                <a:close/>
                <a:moveTo>
                  <a:pt x="387519" y="29853"/>
                </a:moveTo>
                <a:cubicBezTo>
                  <a:pt x="371321" y="29853"/>
                  <a:pt x="357614" y="43535"/>
                  <a:pt x="357614" y="60949"/>
                </a:cubicBezTo>
                <a:lnTo>
                  <a:pt x="357614" y="67168"/>
                </a:lnTo>
                <a:cubicBezTo>
                  <a:pt x="357614" y="83339"/>
                  <a:pt x="371321" y="97021"/>
                  <a:pt x="387519" y="97021"/>
                </a:cubicBezTo>
                <a:lnTo>
                  <a:pt x="423655" y="97021"/>
                </a:lnTo>
                <a:lnTo>
                  <a:pt x="423655" y="29853"/>
                </a:lnTo>
                <a:close/>
                <a:moveTo>
                  <a:pt x="387519" y="0"/>
                </a:moveTo>
                <a:lnTo>
                  <a:pt x="589378" y="0"/>
                </a:lnTo>
                <a:cubicBezTo>
                  <a:pt x="623022" y="0"/>
                  <a:pt x="650435" y="27365"/>
                  <a:pt x="650435" y="60949"/>
                </a:cubicBezTo>
                <a:lnTo>
                  <a:pt x="650435" y="67168"/>
                </a:lnTo>
                <a:cubicBezTo>
                  <a:pt x="650435" y="100753"/>
                  <a:pt x="623022" y="128118"/>
                  <a:pt x="589378" y="128118"/>
                </a:cubicBezTo>
                <a:lnTo>
                  <a:pt x="528322" y="128118"/>
                </a:lnTo>
                <a:lnTo>
                  <a:pt x="528322" y="196530"/>
                </a:lnTo>
                <a:cubicBezTo>
                  <a:pt x="624268" y="203993"/>
                  <a:pt x="712737" y="240065"/>
                  <a:pt x="785007" y="296039"/>
                </a:cubicBezTo>
                <a:lnTo>
                  <a:pt x="864754" y="216432"/>
                </a:lnTo>
                <a:cubicBezTo>
                  <a:pt x="880953" y="200262"/>
                  <a:pt x="907120" y="200262"/>
                  <a:pt x="922072" y="216432"/>
                </a:cubicBezTo>
                <a:lnTo>
                  <a:pt x="955715" y="251260"/>
                </a:lnTo>
                <a:cubicBezTo>
                  <a:pt x="971914" y="266186"/>
                  <a:pt x="971914" y="291064"/>
                  <a:pt x="955715" y="307234"/>
                </a:cubicBezTo>
                <a:lnTo>
                  <a:pt x="932040" y="330867"/>
                </a:lnTo>
                <a:cubicBezTo>
                  <a:pt x="932040" y="330867"/>
                  <a:pt x="932040" y="330867"/>
                  <a:pt x="932040" y="332111"/>
                </a:cubicBezTo>
                <a:cubicBezTo>
                  <a:pt x="930794" y="332111"/>
                  <a:pt x="930794" y="333355"/>
                  <a:pt x="929548" y="333355"/>
                </a:cubicBezTo>
                <a:lnTo>
                  <a:pt x="875968" y="386841"/>
                </a:lnTo>
                <a:cubicBezTo>
                  <a:pt x="939517" y="468936"/>
                  <a:pt x="976898" y="570933"/>
                  <a:pt x="976898" y="681637"/>
                </a:cubicBezTo>
                <a:cubicBezTo>
                  <a:pt x="976898" y="950311"/>
                  <a:pt x="757594" y="1169230"/>
                  <a:pt x="488449" y="1169230"/>
                </a:cubicBezTo>
                <a:cubicBezTo>
                  <a:pt x="219304" y="1169230"/>
                  <a:pt x="0" y="950311"/>
                  <a:pt x="0" y="681637"/>
                </a:cubicBezTo>
                <a:cubicBezTo>
                  <a:pt x="0" y="568445"/>
                  <a:pt x="39873" y="465204"/>
                  <a:pt x="104668" y="383109"/>
                </a:cubicBezTo>
                <a:lnTo>
                  <a:pt x="28659" y="307234"/>
                </a:lnTo>
                <a:cubicBezTo>
                  <a:pt x="21183" y="299771"/>
                  <a:pt x="16199" y="289820"/>
                  <a:pt x="16199" y="278625"/>
                </a:cubicBezTo>
                <a:cubicBezTo>
                  <a:pt x="16199" y="268674"/>
                  <a:pt x="21183" y="258723"/>
                  <a:pt x="28659" y="251260"/>
                </a:cubicBezTo>
                <a:lnTo>
                  <a:pt x="63548" y="216432"/>
                </a:lnTo>
                <a:cubicBezTo>
                  <a:pt x="78501" y="200262"/>
                  <a:pt x="103422" y="200262"/>
                  <a:pt x="119620" y="216432"/>
                </a:cubicBezTo>
                <a:lnTo>
                  <a:pt x="195629" y="292307"/>
                </a:lnTo>
                <a:cubicBezTo>
                  <a:pt x="267899" y="238821"/>
                  <a:pt x="353876" y="203993"/>
                  <a:pt x="448576" y="196530"/>
                </a:cubicBezTo>
                <a:lnTo>
                  <a:pt x="448576" y="128118"/>
                </a:lnTo>
                <a:lnTo>
                  <a:pt x="387519" y="128118"/>
                </a:lnTo>
                <a:cubicBezTo>
                  <a:pt x="353876" y="128118"/>
                  <a:pt x="326463" y="100753"/>
                  <a:pt x="326463" y="67168"/>
                </a:cubicBezTo>
                <a:lnTo>
                  <a:pt x="326463" y="60949"/>
                </a:lnTo>
                <a:cubicBezTo>
                  <a:pt x="326463" y="27365"/>
                  <a:pt x="353876" y="0"/>
                  <a:pt x="387519" y="0"/>
                </a:cubicBezTo>
                <a:close/>
              </a:path>
            </a:pathLst>
          </a:custGeom>
          <a:solidFill>
            <a:srgbClr val="E3525F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53DAE52-0DCF-71D1-1A48-2CB5F9B0C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8280" y="2807008"/>
            <a:ext cx="612148" cy="466240"/>
          </a:xfrm>
          <a:custGeom>
            <a:avLst/>
            <a:gdLst>
              <a:gd name="connsiteX0" fmla="*/ 844616 w 1152743"/>
              <a:gd name="connsiteY0" fmla="*/ 690646 h 877982"/>
              <a:gd name="connsiteX1" fmla="*/ 751055 w 1152743"/>
              <a:gd name="connsiteY1" fmla="*/ 783065 h 877982"/>
              <a:gd name="connsiteX2" fmla="*/ 751055 w 1152743"/>
              <a:gd name="connsiteY2" fmla="*/ 841764 h 877982"/>
              <a:gd name="connsiteX3" fmla="*/ 756045 w 1152743"/>
              <a:gd name="connsiteY3" fmla="*/ 848009 h 877982"/>
              <a:gd name="connsiteX4" fmla="*/ 1116566 w 1152743"/>
              <a:gd name="connsiteY4" fmla="*/ 848009 h 877982"/>
              <a:gd name="connsiteX5" fmla="*/ 1121556 w 1152743"/>
              <a:gd name="connsiteY5" fmla="*/ 841764 h 877982"/>
              <a:gd name="connsiteX6" fmla="*/ 1121556 w 1152743"/>
              <a:gd name="connsiteY6" fmla="*/ 783065 h 877982"/>
              <a:gd name="connsiteX7" fmla="*/ 1029242 w 1152743"/>
              <a:gd name="connsiteY7" fmla="*/ 690646 h 877982"/>
              <a:gd name="connsiteX8" fmla="*/ 123499 w 1152743"/>
              <a:gd name="connsiteY8" fmla="*/ 690646 h 877982"/>
              <a:gd name="connsiteX9" fmla="*/ 29939 w 1152743"/>
              <a:gd name="connsiteY9" fmla="*/ 783065 h 877982"/>
              <a:gd name="connsiteX10" fmla="*/ 29939 w 1152743"/>
              <a:gd name="connsiteY10" fmla="*/ 841764 h 877982"/>
              <a:gd name="connsiteX11" fmla="*/ 36177 w 1152743"/>
              <a:gd name="connsiteY11" fmla="*/ 848009 h 877982"/>
              <a:gd name="connsiteX12" fmla="*/ 396695 w 1152743"/>
              <a:gd name="connsiteY12" fmla="*/ 848009 h 877982"/>
              <a:gd name="connsiteX13" fmla="*/ 401685 w 1152743"/>
              <a:gd name="connsiteY13" fmla="*/ 841764 h 877982"/>
              <a:gd name="connsiteX14" fmla="*/ 401685 w 1152743"/>
              <a:gd name="connsiteY14" fmla="*/ 783065 h 877982"/>
              <a:gd name="connsiteX15" fmla="*/ 309372 w 1152743"/>
              <a:gd name="connsiteY15" fmla="*/ 690646 h 877982"/>
              <a:gd name="connsiteX16" fmla="*/ 844616 w 1152743"/>
              <a:gd name="connsiteY16" fmla="*/ 659423 h 877982"/>
              <a:gd name="connsiteX17" fmla="*/ 1029242 w 1152743"/>
              <a:gd name="connsiteY17" fmla="*/ 659423 h 877982"/>
              <a:gd name="connsiteX18" fmla="*/ 1152743 w 1152743"/>
              <a:gd name="connsiteY18" fmla="*/ 783065 h 877982"/>
              <a:gd name="connsiteX19" fmla="*/ 1152743 w 1152743"/>
              <a:gd name="connsiteY19" fmla="*/ 841764 h 877982"/>
              <a:gd name="connsiteX20" fmla="*/ 1116566 w 1152743"/>
              <a:gd name="connsiteY20" fmla="*/ 877982 h 877982"/>
              <a:gd name="connsiteX21" fmla="*/ 756045 w 1152743"/>
              <a:gd name="connsiteY21" fmla="*/ 877982 h 877982"/>
              <a:gd name="connsiteX22" fmla="*/ 719868 w 1152743"/>
              <a:gd name="connsiteY22" fmla="*/ 841764 h 877982"/>
              <a:gd name="connsiteX23" fmla="*/ 719868 w 1152743"/>
              <a:gd name="connsiteY23" fmla="*/ 783065 h 877982"/>
              <a:gd name="connsiteX24" fmla="*/ 844616 w 1152743"/>
              <a:gd name="connsiteY24" fmla="*/ 659423 h 877982"/>
              <a:gd name="connsiteX25" fmla="*/ 123499 w 1152743"/>
              <a:gd name="connsiteY25" fmla="*/ 659423 h 877982"/>
              <a:gd name="connsiteX26" fmla="*/ 309372 w 1152743"/>
              <a:gd name="connsiteY26" fmla="*/ 659423 h 877982"/>
              <a:gd name="connsiteX27" fmla="*/ 432872 w 1152743"/>
              <a:gd name="connsiteY27" fmla="*/ 783065 h 877982"/>
              <a:gd name="connsiteX28" fmla="*/ 432872 w 1152743"/>
              <a:gd name="connsiteY28" fmla="*/ 841764 h 877982"/>
              <a:gd name="connsiteX29" fmla="*/ 396695 w 1152743"/>
              <a:gd name="connsiteY29" fmla="*/ 877982 h 877982"/>
              <a:gd name="connsiteX30" fmla="*/ 36177 w 1152743"/>
              <a:gd name="connsiteY30" fmla="*/ 877982 h 877982"/>
              <a:gd name="connsiteX31" fmla="*/ 0 w 1152743"/>
              <a:gd name="connsiteY31" fmla="*/ 841764 h 877982"/>
              <a:gd name="connsiteX32" fmla="*/ 0 w 1152743"/>
              <a:gd name="connsiteY32" fmla="*/ 783065 h 877982"/>
              <a:gd name="connsiteX33" fmla="*/ 123499 w 1152743"/>
              <a:gd name="connsiteY33" fmla="*/ 659423 h 877982"/>
              <a:gd name="connsiteX34" fmla="*/ 936929 w 1152743"/>
              <a:gd name="connsiteY34" fmla="*/ 476131 h 877982"/>
              <a:gd name="connsiteX35" fmla="*/ 871986 w 1152743"/>
              <a:gd name="connsiteY35" fmla="*/ 540655 h 877982"/>
              <a:gd name="connsiteX36" fmla="*/ 936929 w 1152743"/>
              <a:gd name="connsiteY36" fmla="*/ 605180 h 877982"/>
              <a:gd name="connsiteX37" fmla="*/ 1001873 w 1152743"/>
              <a:gd name="connsiteY37" fmla="*/ 540655 h 877982"/>
              <a:gd name="connsiteX38" fmla="*/ 936929 w 1152743"/>
              <a:gd name="connsiteY38" fmla="*/ 476131 h 877982"/>
              <a:gd name="connsiteX39" fmla="*/ 215810 w 1152743"/>
              <a:gd name="connsiteY39" fmla="*/ 476131 h 877982"/>
              <a:gd name="connsiteX40" fmla="*/ 150868 w 1152743"/>
              <a:gd name="connsiteY40" fmla="*/ 540655 h 877982"/>
              <a:gd name="connsiteX41" fmla="*/ 215810 w 1152743"/>
              <a:gd name="connsiteY41" fmla="*/ 605180 h 877982"/>
              <a:gd name="connsiteX42" fmla="*/ 282002 w 1152743"/>
              <a:gd name="connsiteY42" fmla="*/ 540655 h 877982"/>
              <a:gd name="connsiteX43" fmla="*/ 215810 w 1152743"/>
              <a:gd name="connsiteY43" fmla="*/ 476131 h 877982"/>
              <a:gd name="connsiteX44" fmla="*/ 575757 w 1152743"/>
              <a:gd name="connsiteY44" fmla="*/ 456099 h 877982"/>
              <a:gd name="connsiteX45" fmla="*/ 591847 w 1152743"/>
              <a:gd name="connsiteY45" fmla="*/ 472419 h 877982"/>
              <a:gd name="connsiteX46" fmla="*/ 591847 w 1152743"/>
              <a:gd name="connsiteY46" fmla="*/ 602978 h 877982"/>
              <a:gd name="connsiteX47" fmla="*/ 706949 w 1152743"/>
              <a:gd name="connsiteY47" fmla="*/ 719728 h 877982"/>
              <a:gd name="connsiteX48" fmla="*/ 706949 w 1152743"/>
              <a:gd name="connsiteY48" fmla="*/ 741069 h 877982"/>
              <a:gd name="connsiteX49" fmla="*/ 695810 w 1152743"/>
              <a:gd name="connsiteY49" fmla="*/ 744835 h 877982"/>
              <a:gd name="connsiteX50" fmla="*/ 685909 w 1152743"/>
              <a:gd name="connsiteY50" fmla="*/ 741069 h 877982"/>
              <a:gd name="connsiteX51" fmla="*/ 575757 w 1152743"/>
              <a:gd name="connsiteY51" fmla="*/ 630596 h 877982"/>
              <a:gd name="connsiteX52" fmla="*/ 466843 w 1152743"/>
              <a:gd name="connsiteY52" fmla="*/ 742325 h 877982"/>
              <a:gd name="connsiteX53" fmla="*/ 456942 w 1152743"/>
              <a:gd name="connsiteY53" fmla="*/ 746091 h 877982"/>
              <a:gd name="connsiteX54" fmla="*/ 445803 w 1152743"/>
              <a:gd name="connsiteY54" fmla="*/ 742325 h 877982"/>
              <a:gd name="connsiteX55" fmla="*/ 445803 w 1152743"/>
              <a:gd name="connsiteY55" fmla="*/ 719728 h 877982"/>
              <a:gd name="connsiteX56" fmla="*/ 560905 w 1152743"/>
              <a:gd name="connsiteY56" fmla="*/ 602978 h 877982"/>
              <a:gd name="connsiteX57" fmla="*/ 560905 w 1152743"/>
              <a:gd name="connsiteY57" fmla="*/ 472419 h 877982"/>
              <a:gd name="connsiteX58" fmla="*/ 575757 w 1152743"/>
              <a:gd name="connsiteY58" fmla="*/ 456099 h 877982"/>
              <a:gd name="connsiteX59" fmla="*/ 936929 w 1152743"/>
              <a:gd name="connsiteY59" fmla="*/ 445109 h 877982"/>
              <a:gd name="connsiteX60" fmla="*/ 1031847 w 1152743"/>
              <a:gd name="connsiteY60" fmla="*/ 540655 h 877982"/>
              <a:gd name="connsiteX61" fmla="*/ 936929 w 1152743"/>
              <a:gd name="connsiteY61" fmla="*/ 636201 h 877982"/>
              <a:gd name="connsiteX62" fmla="*/ 840763 w 1152743"/>
              <a:gd name="connsiteY62" fmla="*/ 540655 h 877982"/>
              <a:gd name="connsiteX63" fmla="*/ 936929 w 1152743"/>
              <a:gd name="connsiteY63" fmla="*/ 445109 h 877982"/>
              <a:gd name="connsiteX64" fmla="*/ 215810 w 1152743"/>
              <a:gd name="connsiteY64" fmla="*/ 445109 h 877982"/>
              <a:gd name="connsiteX65" fmla="*/ 311975 w 1152743"/>
              <a:gd name="connsiteY65" fmla="*/ 540655 h 877982"/>
              <a:gd name="connsiteX66" fmla="*/ 215810 w 1152743"/>
              <a:gd name="connsiteY66" fmla="*/ 636201 h 877982"/>
              <a:gd name="connsiteX67" fmla="*/ 120894 w 1152743"/>
              <a:gd name="connsiteY67" fmla="*/ 540655 h 877982"/>
              <a:gd name="connsiteX68" fmla="*/ 215810 w 1152743"/>
              <a:gd name="connsiteY68" fmla="*/ 445109 h 877982"/>
              <a:gd name="connsiteX69" fmla="*/ 627146 w 1152743"/>
              <a:gd name="connsiteY69" fmla="*/ 245533 h 877982"/>
              <a:gd name="connsiteX70" fmla="*/ 607187 w 1152743"/>
              <a:gd name="connsiteY70" fmla="*/ 279254 h 877982"/>
              <a:gd name="connsiteX71" fmla="*/ 602197 w 1152743"/>
              <a:gd name="connsiteY71" fmla="*/ 286747 h 877982"/>
              <a:gd name="connsiteX72" fmla="*/ 619661 w 1152743"/>
              <a:gd name="connsiteY72" fmla="*/ 401647 h 877982"/>
              <a:gd name="connsiteX73" fmla="*/ 759378 w 1152743"/>
              <a:gd name="connsiteY73" fmla="*/ 401647 h 877982"/>
              <a:gd name="connsiteX74" fmla="*/ 764368 w 1152743"/>
              <a:gd name="connsiteY74" fmla="*/ 397900 h 877982"/>
              <a:gd name="connsiteX75" fmla="*/ 764368 w 1152743"/>
              <a:gd name="connsiteY75" fmla="*/ 339202 h 877982"/>
              <a:gd name="connsiteX76" fmla="*/ 670808 w 1152743"/>
              <a:gd name="connsiteY76" fmla="*/ 245533 h 877982"/>
              <a:gd name="connsiteX77" fmla="*/ 486182 w 1152743"/>
              <a:gd name="connsiteY77" fmla="*/ 245533 h 877982"/>
              <a:gd name="connsiteX78" fmla="*/ 392622 w 1152743"/>
              <a:gd name="connsiteY78" fmla="*/ 339202 h 877982"/>
              <a:gd name="connsiteX79" fmla="*/ 392622 w 1152743"/>
              <a:gd name="connsiteY79" fmla="*/ 397900 h 877982"/>
              <a:gd name="connsiteX80" fmla="*/ 397612 w 1152743"/>
              <a:gd name="connsiteY80" fmla="*/ 401647 h 877982"/>
              <a:gd name="connsiteX81" fmla="*/ 536081 w 1152743"/>
              <a:gd name="connsiteY81" fmla="*/ 401647 h 877982"/>
              <a:gd name="connsiteX82" fmla="*/ 554793 w 1152743"/>
              <a:gd name="connsiteY82" fmla="*/ 286747 h 877982"/>
              <a:gd name="connsiteX83" fmla="*/ 549803 w 1152743"/>
              <a:gd name="connsiteY83" fmla="*/ 279254 h 877982"/>
              <a:gd name="connsiteX84" fmla="*/ 529844 w 1152743"/>
              <a:gd name="connsiteY84" fmla="*/ 245533 h 877982"/>
              <a:gd name="connsiteX85" fmla="*/ 486182 w 1152743"/>
              <a:gd name="connsiteY85" fmla="*/ 214311 h 877982"/>
              <a:gd name="connsiteX86" fmla="*/ 512379 w 1152743"/>
              <a:gd name="connsiteY86" fmla="*/ 214311 h 877982"/>
              <a:gd name="connsiteX87" fmla="*/ 645858 w 1152743"/>
              <a:gd name="connsiteY87" fmla="*/ 214311 h 877982"/>
              <a:gd name="connsiteX88" fmla="*/ 670808 w 1152743"/>
              <a:gd name="connsiteY88" fmla="*/ 214311 h 877982"/>
              <a:gd name="connsiteX89" fmla="*/ 795555 w 1152743"/>
              <a:gd name="connsiteY89" fmla="*/ 339202 h 877982"/>
              <a:gd name="connsiteX90" fmla="*/ 795555 w 1152743"/>
              <a:gd name="connsiteY90" fmla="*/ 397900 h 877982"/>
              <a:gd name="connsiteX91" fmla="*/ 759378 w 1152743"/>
              <a:gd name="connsiteY91" fmla="*/ 432870 h 877982"/>
              <a:gd name="connsiteX92" fmla="*/ 397612 w 1152743"/>
              <a:gd name="connsiteY92" fmla="*/ 432870 h 877982"/>
              <a:gd name="connsiteX93" fmla="*/ 362683 w 1152743"/>
              <a:gd name="connsiteY93" fmla="*/ 397900 h 877982"/>
              <a:gd name="connsiteX94" fmla="*/ 362683 w 1152743"/>
              <a:gd name="connsiteY94" fmla="*/ 339202 h 877982"/>
              <a:gd name="connsiteX95" fmla="*/ 486182 w 1152743"/>
              <a:gd name="connsiteY95" fmla="*/ 214311 h 877982"/>
              <a:gd name="connsiteX96" fmla="*/ 579122 w 1152743"/>
              <a:gd name="connsiteY96" fmla="*/ 29973 h 877982"/>
              <a:gd name="connsiteX97" fmla="*/ 514598 w 1152743"/>
              <a:gd name="connsiteY97" fmla="*/ 94916 h 877982"/>
              <a:gd name="connsiteX98" fmla="*/ 579122 w 1152743"/>
              <a:gd name="connsiteY98" fmla="*/ 159858 h 877982"/>
              <a:gd name="connsiteX99" fmla="*/ 643645 w 1152743"/>
              <a:gd name="connsiteY99" fmla="*/ 94916 h 877982"/>
              <a:gd name="connsiteX100" fmla="*/ 579122 w 1152743"/>
              <a:gd name="connsiteY100" fmla="*/ 29973 h 877982"/>
              <a:gd name="connsiteX101" fmla="*/ 579122 w 1152743"/>
              <a:gd name="connsiteY101" fmla="*/ 0 h 877982"/>
              <a:gd name="connsiteX102" fmla="*/ 674666 w 1152743"/>
              <a:gd name="connsiteY102" fmla="*/ 94916 h 877982"/>
              <a:gd name="connsiteX103" fmla="*/ 579122 w 1152743"/>
              <a:gd name="connsiteY103" fmla="*/ 191081 h 877982"/>
              <a:gd name="connsiteX104" fmla="*/ 483577 w 1152743"/>
              <a:gd name="connsiteY104" fmla="*/ 94916 h 877982"/>
              <a:gd name="connsiteX105" fmla="*/ 579122 w 1152743"/>
              <a:gd name="connsiteY105" fmla="*/ 0 h 877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152743" h="877982">
                <a:moveTo>
                  <a:pt x="844616" y="690646"/>
                </a:moveTo>
                <a:cubicBezTo>
                  <a:pt x="793469" y="690646"/>
                  <a:pt x="751055" y="731860"/>
                  <a:pt x="751055" y="783065"/>
                </a:cubicBezTo>
                <a:lnTo>
                  <a:pt x="751055" y="841764"/>
                </a:lnTo>
                <a:cubicBezTo>
                  <a:pt x="751055" y="845511"/>
                  <a:pt x="753550" y="848009"/>
                  <a:pt x="756045" y="848009"/>
                </a:cubicBezTo>
                <a:lnTo>
                  <a:pt x="1116566" y="848009"/>
                </a:lnTo>
                <a:cubicBezTo>
                  <a:pt x="1120308" y="848009"/>
                  <a:pt x="1121556" y="845511"/>
                  <a:pt x="1121556" y="841764"/>
                </a:cubicBezTo>
                <a:lnTo>
                  <a:pt x="1121556" y="783065"/>
                </a:lnTo>
                <a:cubicBezTo>
                  <a:pt x="1121556" y="731860"/>
                  <a:pt x="1080389" y="690646"/>
                  <a:pt x="1029242" y="690646"/>
                </a:cubicBezTo>
                <a:close/>
                <a:moveTo>
                  <a:pt x="123499" y="690646"/>
                </a:moveTo>
                <a:cubicBezTo>
                  <a:pt x="72353" y="690646"/>
                  <a:pt x="29939" y="731860"/>
                  <a:pt x="29939" y="783065"/>
                </a:cubicBezTo>
                <a:lnTo>
                  <a:pt x="29939" y="841764"/>
                </a:lnTo>
                <a:cubicBezTo>
                  <a:pt x="29939" y="845511"/>
                  <a:pt x="32434" y="848009"/>
                  <a:pt x="36177" y="848009"/>
                </a:cubicBezTo>
                <a:lnTo>
                  <a:pt x="396695" y="848009"/>
                </a:lnTo>
                <a:cubicBezTo>
                  <a:pt x="400437" y="848009"/>
                  <a:pt x="401685" y="845511"/>
                  <a:pt x="401685" y="841764"/>
                </a:cubicBezTo>
                <a:lnTo>
                  <a:pt x="401685" y="783065"/>
                </a:lnTo>
                <a:cubicBezTo>
                  <a:pt x="401685" y="731860"/>
                  <a:pt x="360518" y="690646"/>
                  <a:pt x="309372" y="690646"/>
                </a:cubicBezTo>
                <a:close/>
                <a:moveTo>
                  <a:pt x="844616" y="659423"/>
                </a:moveTo>
                <a:lnTo>
                  <a:pt x="1029242" y="659423"/>
                </a:lnTo>
                <a:cubicBezTo>
                  <a:pt x="1096606" y="659423"/>
                  <a:pt x="1152743" y="715624"/>
                  <a:pt x="1152743" y="783065"/>
                </a:cubicBezTo>
                <a:lnTo>
                  <a:pt x="1152743" y="841764"/>
                </a:lnTo>
                <a:cubicBezTo>
                  <a:pt x="1152743" y="861747"/>
                  <a:pt x="1136525" y="877982"/>
                  <a:pt x="1116566" y="877982"/>
                </a:cubicBezTo>
                <a:lnTo>
                  <a:pt x="756045" y="877982"/>
                </a:lnTo>
                <a:cubicBezTo>
                  <a:pt x="736085" y="877982"/>
                  <a:pt x="719868" y="861747"/>
                  <a:pt x="719868" y="841764"/>
                </a:cubicBezTo>
                <a:lnTo>
                  <a:pt x="719868" y="783065"/>
                </a:lnTo>
                <a:cubicBezTo>
                  <a:pt x="719868" y="715624"/>
                  <a:pt x="776004" y="659423"/>
                  <a:pt x="844616" y="659423"/>
                </a:cubicBezTo>
                <a:close/>
                <a:moveTo>
                  <a:pt x="123499" y="659423"/>
                </a:moveTo>
                <a:lnTo>
                  <a:pt x="309372" y="659423"/>
                </a:lnTo>
                <a:cubicBezTo>
                  <a:pt x="376735" y="659423"/>
                  <a:pt x="432872" y="715624"/>
                  <a:pt x="432872" y="783065"/>
                </a:cubicBezTo>
                <a:lnTo>
                  <a:pt x="432872" y="841764"/>
                </a:lnTo>
                <a:cubicBezTo>
                  <a:pt x="432872" y="861747"/>
                  <a:pt x="416654" y="877982"/>
                  <a:pt x="396695" y="877982"/>
                </a:cubicBezTo>
                <a:lnTo>
                  <a:pt x="36177" y="877982"/>
                </a:lnTo>
                <a:cubicBezTo>
                  <a:pt x="16217" y="877982"/>
                  <a:pt x="0" y="861747"/>
                  <a:pt x="0" y="841764"/>
                </a:cubicBezTo>
                <a:lnTo>
                  <a:pt x="0" y="783065"/>
                </a:lnTo>
                <a:cubicBezTo>
                  <a:pt x="0" y="715624"/>
                  <a:pt x="56136" y="659423"/>
                  <a:pt x="123499" y="659423"/>
                </a:cubicBezTo>
                <a:close/>
                <a:moveTo>
                  <a:pt x="936929" y="476131"/>
                </a:moveTo>
                <a:cubicBezTo>
                  <a:pt x="900711" y="476131"/>
                  <a:pt x="871986" y="504670"/>
                  <a:pt x="871986" y="540655"/>
                </a:cubicBezTo>
                <a:cubicBezTo>
                  <a:pt x="871986" y="576640"/>
                  <a:pt x="900711" y="605180"/>
                  <a:pt x="936929" y="605180"/>
                </a:cubicBezTo>
                <a:cubicBezTo>
                  <a:pt x="971899" y="605180"/>
                  <a:pt x="1001873" y="576640"/>
                  <a:pt x="1001873" y="540655"/>
                </a:cubicBezTo>
                <a:cubicBezTo>
                  <a:pt x="1001873" y="504670"/>
                  <a:pt x="971899" y="476131"/>
                  <a:pt x="936929" y="476131"/>
                </a:cubicBezTo>
                <a:close/>
                <a:moveTo>
                  <a:pt x="215810" y="476131"/>
                </a:moveTo>
                <a:cubicBezTo>
                  <a:pt x="179592" y="476131"/>
                  <a:pt x="150868" y="504670"/>
                  <a:pt x="150868" y="540655"/>
                </a:cubicBezTo>
                <a:cubicBezTo>
                  <a:pt x="150868" y="576640"/>
                  <a:pt x="179592" y="605180"/>
                  <a:pt x="215810" y="605180"/>
                </a:cubicBezTo>
                <a:cubicBezTo>
                  <a:pt x="252028" y="605180"/>
                  <a:pt x="282002" y="576640"/>
                  <a:pt x="282002" y="540655"/>
                </a:cubicBezTo>
                <a:cubicBezTo>
                  <a:pt x="282002" y="504670"/>
                  <a:pt x="252028" y="476131"/>
                  <a:pt x="215810" y="476131"/>
                </a:cubicBezTo>
                <a:close/>
                <a:moveTo>
                  <a:pt x="575757" y="456099"/>
                </a:moveTo>
                <a:cubicBezTo>
                  <a:pt x="584421" y="456099"/>
                  <a:pt x="591847" y="463631"/>
                  <a:pt x="591847" y="472419"/>
                </a:cubicBezTo>
                <a:lnTo>
                  <a:pt x="591847" y="602978"/>
                </a:lnTo>
                <a:lnTo>
                  <a:pt x="706949" y="719728"/>
                </a:lnTo>
                <a:cubicBezTo>
                  <a:pt x="713137" y="726005"/>
                  <a:pt x="713137" y="736048"/>
                  <a:pt x="706949" y="741069"/>
                </a:cubicBezTo>
                <a:cubicBezTo>
                  <a:pt x="703236" y="743580"/>
                  <a:pt x="699523" y="744835"/>
                  <a:pt x="695810" y="744835"/>
                </a:cubicBezTo>
                <a:cubicBezTo>
                  <a:pt x="692097" y="744835"/>
                  <a:pt x="688384" y="743580"/>
                  <a:pt x="685909" y="741069"/>
                </a:cubicBezTo>
                <a:lnTo>
                  <a:pt x="575757" y="630596"/>
                </a:lnTo>
                <a:lnTo>
                  <a:pt x="466843" y="742325"/>
                </a:lnTo>
                <a:cubicBezTo>
                  <a:pt x="464368" y="744835"/>
                  <a:pt x="460655" y="746091"/>
                  <a:pt x="456942" y="746091"/>
                </a:cubicBezTo>
                <a:cubicBezTo>
                  <a:pt x="453229" y="746091"/>
                  <a:pt x="449516" y="744835"/>
                  <a:pt x="445803" y="742325"/>
                </a:cubicBezTo>
                <a:cubicBezTo>
                  <a:pt x="439615" y="736048"/>
                  <a:pt x="439615" y="726005"/>
                  <a:pt x="445803" y="719728"/>
                </a:cubicBezTo>
                <a:lnTo>
                  <a:pt x="560905" y="602978"/>
                </a:lnTo>
                <a:lnTo>
                  <a:pt x="560905" y="472419"/>
                </a:lnTo>
                <a:cubicBezTo>
                  <a:pt x="560905" y="463631"/>
                  <a:pt x="568331" y="456099"/>
                  <a:pt x="575757" y="456099"/>
                </a:cubicBezTo>
                <a:close/>
                <a:moveTo>
                  <a:pt x="936929" y="445109"/>
                </a:moveTo>
                <a:cubicBezTo>
                  <a:pt x="989384" y="445109"/>
                  <a:pt x="1031847" y="488539"/>
                  <a:pt x="1031847" y="540655"/>
                </a:cubicBezTo>
                <a:cubicBezTo>
                  <a:pt x="1031847" y="592771"/>
                  <a:pt x="989384" y="636201"/>
                  <a:pt x="936929" y="636201"/>
                </a:cubicBezTo>
                <a:cubicBezTo>
                  <a:pt x="883226" y="636201"/>
                  <a:pt x="840763" y="592771"/>
                  <a:pt x="840763" y="540655"/>
                </a:cubicBezTo>
                <a:cubicBezTo>
                  <a:pt x="840763" y="488539"/>
                  <a:pt x="883226" y="445109"/>
                  <a:pt x="936929" y="445109"/>
                </a:cubicBezTo>
                <a:close/>
                <a:moveTo>
                  <a:pt x="215810" y="445109"/>
                </a:moveTo>
                <a:cubicBezTo>
                  <a:pt x="269513" y="445109"/>
                  <a:pt x="311975" y="488539"/>
                  <a:pt x="311975" y="540655"/>
                </a:cubicBezTo>
                <a:cubicBezTo>
                  <a:pt x="311975" y="592771"/>
                  <a:pt x="269513" y="636201"/>
                  <a:pt x="215810" y="636201"/>
                </a:cubicBezTo>
                <a:cubicBezTo>
                  <a:pt x="163356" y="636201"/>
                  <a:pt x="120894" y="592771"/>
                  <a:pt x="120894" y="540655"/>
                </a:cubicBezTo>
                <a:cubicBezTo>
                  <a:pt x="120894" y="488539"/>
                  <a:pt x="163356" y="445109"/>
                  <a:pt x="215810" y="445109"/>
                </a:cubicBezTo>
                <a:close/>
                <a:moveTo>
                  <a:pt x="627146" y="245533"/>
                </a:moveTo>
                <a:lnTo>
                  <a:pt x="607187" y="279254"/>
                </a:lnTo>
                <a:cubicBezTo>
                  <a:pt x="605939" y="283001"/>
                  <a:pt x="603444" y="285499"/>
                  <a:pt x="602197" y="286747"/>
                </a:cubicBezTo>
                <a:lnTo>
                  <a:pt x="619661" y="401647"/>
                </a:lnTo>
                <a:lnTo>
                  <a:pt x="759378" y="401647"/>
                </a:lnTo>
                <a:cubicBezTo>
                  <a:pt x="761873" y="401647"/>
                  <a:pt x="764368" y="399149"/>
                  <a:pt x="764368" y="397900"/>
                </a:cubicBezTo>
                <a:lnTo>
                  <a:pt x="764368" y="339202"/>
                </a:lnTo>
                <a:cubicBezTo>
                  <a:pt x="764368" y="286747"/>
                  <a:pt x="721954" y="245533"/>
                  <a:pt x="670808" y="245533"/>
                </a:cubicBezTo>
                <a:close/>
                <a:moveTo>
                  <a:pt x="486182" y="245533"/>
                </a:moveTo>
                <a:cubicBezTo>
                  <a:pt x="435036" y="245533"/>
                  <a:pt x="392622" y="286747"/>
                  <a:pt x="392622" y="339202"/>
                </a:cubicBezTo>
                <a:lnTo>
                  <a:pt x="392622" y="397900"/>
                </a:lnTo>
                <a:cubicBezTo>
                  <a:pt x="392622" y="399149"/>
                  <a:pt x="395117" y="401647"/>
                  <a:pt x="397612" y="401647"/>
                </a:cubicBezTo>
                <a:lnTo>
                  <a:pt x="536081" y="401647"/>
                </a:lnTo>
                <a:lnTo>
                  <a:pt x="554793" y="286747"/>
                </a:lnTo>
                <a:cubicBezTo>
                  <a:pt x="553546" y="285499"/>
                  <a:pt x="552298" y="283001"/>
                  <a:pt x="549803" y="279254"/>
                </a:cubicBezTo>
                <a:lnTo>
                  <a:pt x="529844" y="245533"/>
                </a:lnTo>
                <a:close/>
                <a:moveTo>
                  <a:pt x="486182" y="214311"/>
                </a:moveTo>
                <a:lnTo>
                  <a:pt x="512379" y="214311"/>
                </a:lnTo>
                <a:lnTo>
                  <a:pt x="645858" y="214311"/>
                </a:lnTo>
                <a:lnTo>
                  <a:pt x="670808" y="214311"/>
                </a:lnTo>
                <a:cubicBezTo>
                  <a:pt x="739418" y="214311"/>
                  <a:pt x="795555" y="270512"/>
                  <a:pt x="795555" y="339202"/>
                </a:cubicBezTo>
                <a:lnTo>
                  <a:pt x="795555" y="397900"/>
                </a:lnTo>
                <a:cubicBezTo>
                  <a:pt x="795555" y="417883"/>
                  <a:pt x="779337" y="432870"/>
                  <a:pt x="759378" y="432870"/>
                </a:cubicBezTo>
                <a:lnTo>
                  <a:pt x="397612" y="432870"/>
                </a:lnTo>
                <a:cubicBezTo>
                  <a:pt x="378900" y="432870"/>
                  <a:pt x="362683" y="417883"/>
                  <a:pt x="362683" y="397900"/>
                </a:cubicBezTo>
                <a:lnTo>
                  <a:pt x="362683" y="339202"/>
                </a:lnTo>
                <a:cubicBezTo>
                  <a:pt x="362683" y="270512"/>
                  <a:pt x="417572" y="214311"/>
                  <a:pt x="486182" y="214311"/>
                </a:cubicBezTo>
                <a:close/>
                <a:moveTo>
                  <a:pt x="579122" y="29973"/>
                </a:moveTo>
                <a:cubicBezTo>
                  <a:pt x="543137" y="29973"/>
                  <a:pt x="514598" y="58698"/>
                  <a:pt x="514598" y="94916"/>
                </a:cubicBezTo>
                <a:cubicBezTo>
                  <a:pt x="514598" y="131134"/>
                  <a:pt x="543137" y="159858"/>
                  <a:pt x="579122" y="159858"/>
                </a:cubicBezTo>
                <a:cubicBezTo>
                  <a:pt x="615106" y="159858"/>
                  <a:pt x="643645" y="131134"/>
                  <a:pt x="643645" y="94916"/>
                </a:cubicBezTo>
                <a:cubicBezTo>
                  <a:pt x="643645" y="58698"/>
                  <a:pt x="615106" y="29973"/>
                  <a:pt x="579122" y="29973"/>
                </a:cubicBezTo>
                <a:close/>
                <a:moveTo>
                  <a:pt x="579122" y="0"/>
                </a:moveTo>
                <a:cubicBezTo>
                  <a:pt x="631237" y="0"/>
                  <a:pt x="674666" y="42462"/>
                  <a:pt x="674666" y="94916"/>
                </a:cubicBezTo>
                <a:cubicBezTo>
                  <a:pt x="674666" y="147369"/>
                  <a:pt x="631237" y="191081"/>
                  <a:pt x="579122" y="191081"/>
                </a:cubicBezTo>
                <a:cubicBezTo>
                  <a:pt x="527006" y="191081"/>
                  <a:pt x="483577" y="147369"/>
                  <a:pt x="483577" y="94916"/>
                </a:cubicBezTo>
                <a:cubicBezTo>
                  <a:pt x="483577" y="42462"/>
                  <a:pt x="527006" y="0"/>
                  <a:pt x="579122" y="0"/>
                </a:cubicBezTo>
                <a:close/>
              </a:path>
            </a:pathLst>
          </a:custGeom>
          <a:solidFill>
            <a:srgbClr val="8B284D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D08BA13C-5CA8-7A2B-D0A6-B459FB7A4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4968" y="4109773"/>
            <a:ext cx="361186" cy="588803"/>
          </a:xfrm>
          <a:custGeom>
            <a:avLst/>
            <a:gdLst>
              <a:gd name="connsiteX0" fmla="*/ 488861 w 680154"/>
              <a:gd name="connsiteY0" fmla="*/ 904237 h 1108782"/>
              <a:gd name="connsiteX1" fmla="*/ 475107 w 680154"/>
              <a:gd name="connsiteY1" fmla="*/ 917957 h 1108782"/>
              <a:gd name="connsiteX2" fmla="*/ 475107 w 680154"/>
              <a:gd name="connsiteY2" fmla="*/ 986554 h 1108782"/>
              <a:gd name="connsiteX3" fmla="*/ 558876 w 680154"/>
              <a:gd name="connsiteY3" fmla="*/ 904237 h 1108782"/>
              <a:gd name="connsiteX4" fmla="*/ 146872 w 680154"/>
              <a:gd name="connsiteY4" fmla="*/ 840762 h 1108782"/>
              <a:gd name="connsiteX5" fmla="*/ 335457 w 680154"/>
              <a:gd name="connsiteY5" fmla="*/ 840762 h 1108782"/>
              <a:gd name="connsiteX6" fmla="*/ 350444 w 680154"/>
              <a:gd name="connsiteY6" fmla="*/ 856588 h 1108782"/>
              <a:gd name="connsiteX7" fmla="*/ 335457 w 680154"/>
              <a:gd name="connsiteY7" fmla="*/ 872414 h 1108782"/>
              <a:gd name="connsiteX8" fmla="*/ 146872 w 680154"/>
              <a:gd name="connsiteY8" fmla="*/ 872414 h 1108782"/>
              <a:gd name="connsiteX9" fmla="*/ 131885 w 680154"/>
              <a:gd name="connsiteY9" fmla="*/ 856588 h 1108782"/>
              <a:gd name="connsiteX10" fmla="*/ 146872 w 680154"/>
              <a:gd name="connsiteY10" fmla="*/ 840762 h 1108782"/>
              <a:gd name="connsiteX11" fmla="*/ 146958 w 680154"/>
              <a:gd name="connsiteY11" fmla="*/ 769327 h 1108782"/>
              <a:gd name="connsiteX12" fmla="*/ 422031 w 680154"/>
              <a:gd name="connsiteY12" fmla="*/ 769327 h 1108782"/>
              <a:gd name="connsiteX13" fmla="*/ 438360 w 680154"/>
              <a:gd name="connsiteY13" fmla="*/ 785812 h 1108782"/>
              <a:gd name="connsiteX14" fmla="*/ 422031 w 680154"/>
              <a:gd name="connsiteY14" fmla="*/ 801030 h 1108782"/>
              <a:gd name="connsiteX15" fmla="*/ 146958 w 680154"/>
              <a:gd name="connsiteY15" fmla="*/ 801030 h 1108782"/>
              <a:gd name="connsiteX16" fmla="*/ 131885 w 680154"/>
              <a:gd name="connsiteY16" fmla="*/ 785812 h 1108782"/>
              <a:gd name="connsiteX17" fmla="*/ 146958 w 680154"/>
              <a:gd name="connsiteY17" fmla="*/ 769327 h 1108782"/>
              <a:gd name="connsiteX18" fmla="*/ 349508 w 680154"/>
              <a:gd name="connsiteY18" fmla="*/ 322427 h 1108782"/>
              <a:gd name="connsiteX19" fmla="*/ 349508 w 680154"/>
              <a:gd name="connsiteY19" fmla="*/ 488328 h 1108782"/>
              <a:gd name="connsiteX20" fmla="*/ 466403 w 680154"/>
              <a:gd name="connsiteY20" fmla="*/ 604334 h 1108782"/>
              <a:gd name="connsiteX21" fmla="*/ 506196 w 680154"/>
              <a:gd name="connsiteY21" fmla="*/ 494565 h 1108782"/>
              <a:gd name="connsiteX22" fmla="*/ 349508 w 680154"/>
              <a:gd name="connsiteY22" fmla="*/ 322427 h 1108782"/>
              <a:gd name="connsiteX23" fmla="*/ 318419 w 680154"/>
              <a:gd name="connsiteY23" fmla="*/ 322427 h 1108782"/>
              <a:gd name="connsiteX24" fmla="*/ 162974 w 680154"/>
              <a:gd name="connsiteY24" fmla="*/ 494565 h 1108782"/>
              <a:gd name="connsiteX25" fmla="*/ 334585 w 680154"/>
              <a:gd name="connsiteY25" fmla="*/ 666703 h 1108782"/>
              <a:gd name="connsiteX26" fmla="*/ 445262 w 680154"/>
              <a:gd name="connsiteY26" fmla="*/ 626787 h 1108782"/>
              <a:gd name="connsiteX27" fmla="*/ 318419 w 680154"/>
              <a:gd name="connsiteY27" fmla="*/ 500802 h 1108782"/>
              <a:gd name="connsiteX28" fmla="*/ 334585 w 680154"/>
              <a:gd name="connsiteY28" fmla="*/ 291243 h 1108782"/>
              <a:gd name="connsiteX29" fmla="*/ 537285 w 680154"/>
              <a:gd name="connsiteY29" fmla="*/ 494565 h 1108782"/>
              <a:gd name="connsiteX30" fmla="*/ 477595 w 680154"/>
              <a:gd name="connsiteY30" fmla="*/ 636766 h 1108782"/>
              <a:gd name="connsiteX31" fmla="*/ 477595 w 680154"/>
              <a:gd name="connsiteY31" fmla="*/ 638013 h 1108782"/>
              <a:gd name="connsiteX32" fmla="*/ 334585 w 680154"/>
              <a:gd name="connsiteY32" fmla="*/ 696640 h 1108782"/>
              <a:gd name="connsiteX33" fmla="*/ 131885 w 680154"/>
              <a:gd name="connsiteY33" fmla="*/ 494565 h 1108782"/>
              <a:gd name="connsiteX34" fmla="*/ 334585 w 680154"/>
              <a:gd name="connsiteY34" fmla="*/ 291243 h 1108782"/>
              <a:gd name="connsiteX35" fmla="*/ 121277 w 680154"/>
              <a:gd name="connsiteY35" fmla="*/ 194567 h 1108782"/>
              <a:gd name="connsiteX36" fmla="*/ 98772 w 680154"/>
              <a:gd name="connsiteY36" fmla="*/ 219511 h 1108782"/>
              <a:gd name="connsiteX37" fmla="*/ 98772 w 680154"/>
              <a:gd name="connsiteY37" fmla="*/ 984059 h 1108782"/>
              <a:gd name="connsiteX38" fmla="*/ 121277 w 680154"/>
              <a:gd name="connsiteY38" fmla="*/ 1007757 h 1108782"/>
              <a:gd name="connsiteX39" fmla="*/ 445101 w 680154"/>
              <a:gd name="connsiteY39" fmla="*/ 1007757 h 1108782"/>
              <a:gd name="connsiteX40" fmla="*/ 445101 w 680154"/>
              <a:gd name="connsiteY40" fmla="*/ 917957 h 1108782"/>
              <a:gd name="connsiteX41" fmla="*/ 488861 w 680154"/>
              <a:gd name="connsiteY41" fmla="*/ 873056 h 1108782"/>
              <a:gd name="connsiteX42" fmla="*/ 581381 w 680154"/>
              <a:gd name="connsiteY42" fmla="*/ 873056 h 1108782"/>
              <a:gd name="connsiteX43" fmla="*/ 581381 w 680154"/>
              <a:gd name="connsiteY43" fmla="*/ 219511 h 1108782"/>
              <a:gd name="connsiteX44" fmla="*/ 557626 w 680154"/>
              <a:gd name="connsiteY44" fmla="*/ 194567 h 1108782"/>
              <a:gd name="connsiteX45" fmla="*/ 522618 w 680154"/>
              <a:gd name="connsiteY45" fmla="*/ 194567 h 1108782"/>
              <a:gd name="connsiteX46" fmla="*/ 517617 w 680154"/>
              <a:gd name="connsiteY46" fmla="*/ 207039 h 1108782"/>
              <a:gd name="connsiteX47" fmla="*/ 491361 w 680154"/>
              <a:gd name="connsiteY47" fmla="*/ 222006 h 1108782"/>
              <a:gd name="connsiteX48" fmla="*/ 188793 w 680154"/>
              <a:gd name="connsiteY48" fmla="*/ 222006 h 1108782"/>
              <a:gd name="connsiteX49" fmla="*/ 162537 w 680154"/>
              <a:gd name="connsiteY49" fmla="*/ 207039 h 1108782"/>
              <a:gd name="connsiteX50" fmla="*/ 157536 w 680154"/>
              <a:gd name="connsiteY50" fmla="*/ 194567 h 1108782"/>
              <a:gd name="connsiteX51" fmla="*/ 200045 w 680154"/>
              <a:gd name="connsiteY51" fmla="*/ 157150 h 1108782"/>
              <a:gd name="connsiteX52" fmla="*/ 187542 w 680154"/>
              <a:gd name="connsiteY52" fmla="*/ 189578 h 1108782"/>
              <a:gd name="connsiteX53" fmla="*/ 187542 w 680154"/>
              <a:gd name="connsiteY53" fmla="*/ 190825 h 1108782"/>
              <a:gd name="connsiteX54" fmla="*/ 188793 w 680154"/>
              <a:gd name="connsiteY54" fmla="*/ 190825 h 1108782"/>
              <a:gd name="connsiteX55" fmla="*/ 491361 w 680154"/>
              <a:gd name="connsiteY55" fmla="*/ 190825 h 1108782"/>
              <a:gd name="connsiteX56" fmla="*/ 492611 w 680154"/>
              <a:gd name="connsiteY56" fmla="*/ 190825 h 1108782"/>
              <a:gd name="connsiteX57" fmla="*/ 492611 w 680154"/>
              <a:gd name="connsiteY57" fmla="*/ 189578 h 1108782"/>
              <a:gd name="connsiteX58" fmla="*/ 480109 w 680154"/>
              <a:gd name="connsiteY58" fmla="*/ 157150 h 1108782"/>
              <a:gd name="connsiteX59" fmla="*/ 68766 w 680154"/>
              <a:gd name="connsiteY59" fmla="*/ 124722 h 1108782"/>
              <a:gd name="connsiteX60" fmla="*/ 31257 w 680154"/>
              <a:gd name="connsiteY60" fmla="*/ 163386 h 1108782"/>
              <a:gd name="connsiteX61" fmla="*/ 31257 w 680154"/>
              <a:gd name="connsiteY61" fmla="*/ 1038937 h 1108782"/>
              <a:gd name="connsiteX62" fmla="*/ 68766 w 680154"/>
              <a:gd name="connsiteY62" fmla="*/ 1077601 h 1108782"/>
              <a:gd name="connsiteX63" fmla="*/ 610138 w 680154"/>
              <a:gd name="connsiteY63" fmla="*/ 1077601 h 1108782"/>
              <a:gd name="connsiteX64" fmla="*/ 650147 w 680154"/>
              <a:gd name="connsiteY64" fmla="*/ 1038937 h 1108782"/>
              <a:gd name="connsiteX65" fmla="*/ 650147 w 680154"/>
              <a:gd name="connsiteY65" fmla="*/ 163386 h 1108782"/>
              <a:gd name="connsiteX66" fmla="*/ 610138 w 680154"/>
              <a:gd name="connsiteY66" fmla="*/ 124722 h 1108782"/>
              <a:gd name="connsiteX67" fmla="*/ 500113 w 680154"/>
              <a:gd name="connsiteY67" fmla="*/ 124722 h 1108782"/>
              <a:gd name="connsiteX68" fmla="*/ 515116 w 680154"/>
              <a:gd name="connsiteY68" fmla="*/ 164634 h 1108782"/>
              <a:gd name="connsiteX69" fmla="*/ 557626 w 680154"/>
              <a:gd name="connsiteY69" fmla="*/ 164634 h 1108782"/>
              <a:gd name="connsiteX70" fmla="*/ 611388 w 680154"/>
              <a:gd name="connsiteY70" fmla="*/ 219511 h 1108782"/>
              <a:gd name="connsiteX71" fmla="*/ 611388 w 680154"/>
              <a:gd name="connsiteY71" fmla="*/ 873056 h 1108782"/>
              <a:gd name="connsiteX72" fmla="*/ 611388 w 680154"/>
              <a:gd name="connsiteY72" fmla="*/ 979070 h 1108782"/>
              <a:gd name="connsiteX73" fmla="*/ 593884 w 680154"/>
              <a:gd name="connsiteY73" fmla="*/ 1022723 h 1108782"/>
              <a:gd name="connsiteX74" fmla="*/ 551375 w 680154"/>
              <a:gd name="connsiteY74" fmla="*/ 1038937 h 1108782"/>
              <a:gd name="connsiteX75" fmla="*/ 550124 w 680154"/>
              <a:gd name="connsiteY75" fmla="*/ 1038937 h 1108782"/>
              <a:gd name="connsiteX76" fmla="*/ 445101 w 680154"/>
              <a:gd name="connsiteY76" fmla="*/ 1037690 h 1108782"/>
              <a:gd name="connsiteX77" fmla="*/ 121277 w 680154"/>
              <a:gd name="connsiteY77" fmla="*/ 1037690 h 1108782"/>
              <a:gd name="connsiteX78" fmla="*/ 68766 w 680154"/>
              <a:gd name="connsiteY78" fmla="*/ 984059 h 1108782"/>
              <a:gd name="connsiteX79" fmla="*/ 68766 w 680154"/>
              <a:gd name="connsiteY79" fmla="*/ 219511 h 1108782"/>
              <a:gd name="connsiteX80" fmla="*/ 121277 w 680154"/>
              <a:gd name="connsiteY80" fmla="*/ 164634 h 1108782"/>
              <a:gd name="connsiteX81" fmla="*/ 163787 w 680154"/>
              <a:gd name="connsiteY81" fmla="*/ 164634 h 1108782"/>
              <a:gd name="connsiteX82" fmla="*/ 180041 w 680154"/>
              <a:gd name="connsiteY82" fmla="*/ 124722 h 1108782"/>
              <a:gd name="connsiteX83" fmla="*/ 337291 w 680154"/>
              <a:gd name="connsiteY83" fmla="*/ 65942 h 1108782"/>
              <a:gd name="connsiteX84" fmla="*/ 355861 w 680154"/>
              <a:gd name="connsiteY84" fmla="*/ 83185 h 1108782"/>
              <a:gd name="connsiteX85" fmla="*/ 337291 w 680154"/>
              <a:gd name="connsiteY85" fmla="*/ 103081 h 1108782"/>
              <a:gd name="connsiteX86" fmla="*/ 318722 w 680154"/>
              <a:gd name="connsiteY86" fmla="*/ 83185 h 1108782"/>
              <a:gd name="connsiteX87" fmla="*/ 337291 w 680154"/>
              <a:gd name="connsiteY87" fmla="*/ 65942 h 1108782"/>
              <a:gd name="connsiteX88" fmla="*/ 215049 w 680154"/>
              <a:gd name="connsiteY88" fmla="*/ 31181 h 1108782"/>
              <a:gd name="connsiteX89" fmla="*/ 215049 w 680154"/>
              <a:gd name="connsiteY89" fmla="*/ 127217 h 1108782"/>
              <a:gd name="connsiteX90" fmla="*/ 465105 w 680154"/>
              <a:gd name="connsiteY90" fmla="*/ 127217 h 1108782"/>
              <a:gd name="connsiteX91" fmla="*/ 465105 w 680154"/>
              <a:gd name="connsiteY91" fmla="*/ 31181 h 1108782"/>
              <a:gd name="connsiteX92" fmla="*/ 215049 w 680154"/>
              <a:gd name="connsiteY92" fmla="*/ 0 h 1108782"/>
              <a:gd name="connsiteX93" fmla="*/ 466355 w 680154"/>
              <a:gd name="connsiteY93" fmla="*/ 0 h 1108782"/>
              <a:gd name="connsiteX94" fmla="*/ 495112 w 680154"/>
              <a:gd name="connsiteY94" fmla="*/ 31181 h 1108782"/>
              <a:gd name="connsiteX95" fmla="*/ 495112 w 680154"/>
              <a:gd name="connsiteY95" fmla="*/ 94789 h 1108782"/>
              <a:gd name="connsiteX96" fmla="*/ 610138 w 680154"/>
              <a:gd name="connsiteY96" fmla="*/ 94789 h 1108782"/>
              <a:gd name="connsiteX97" fmla="*/ 680154 w 680154"/>
              <a:gd name="connsiteY97" fmla="*/ 163386 h 1108782"/>
              <a:gd name="connsiteX98" fmla="*/ 680154 w 680154"/>
              <a:gd name="connsiteY98" fmla="*/ 1038937 h 1108782"/>
              <a:gd name="connsiteX99" fmla="*/ 610138 w 680154"/>
              <a:gd name="connsiteY99" fmla="*/ 1108782 h 1108782"/>
              <a:gd name="connsiteX100" fmla="*/ 68766 w 680154"/>
              <a:gd name="connsiteY100" fmla="*/ 1108782 h 1108782"/>
              <a:gd name="connsiteX101" fmla="*/ 0 w 680154"/>
              <a:gd name="connsiteY101" fmla="*/ 1038937 h 1108782"/>
              <a:gd name="connsiteX102" fmla="*/ 0 w 680154"/>
              <a:gd name="connsiteY102" fmla="*/ 163386 h 1108782"/>
              <a:gd name="connsiteX103" fmla="*/ 68766 w 680154"/>
              <a:gd name="connsiteY103" fmla="*/ 94789 h 1108782"/>
              <a:gd name="connsiteX104" fmla="*/ 183792 w 680154"/>
              <a:gd name="connsiteY104" fmla="*/ 94789 h 1108782"/>
              <a:gd name="connsiteX105" fmla="*/ 183792 w 680154"/>
              <a:gd name="connsiteY105" fmla="*/ 31181 h 1108782"/>
              <a:gd name="connsiteX106" fmla="*/ 215049 w 680154"/>
              <a:gd name="connsiteY106" fmla="*/ 0 h 110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680154" h="1108782">
                <a:moveTo>
                  <a:pt x="488861" y="904237"/>
                </a:moveTo>
                <a:cubicBezTo>
                  <a:pt x="481359" y="904237"/>
                  <a:pt x="475107" y="910473"/>
                  <a:pt x="475107" y="917957"/>
                </a:cubicBezTo>
                <a:lnTo>
                  <a:pt x="475107" y="986554"/>
                </a:lnTo>
                <a:lnTo>
                  <a:pt x="558876" y="904237"/>
                </a:lnTo>
                <a:close/>
                <a:moveTo>
                  <a:pt x="146872" y="840762"/>
                </a:moveTo>
                <a:lnTo>
                  <a:pt x="335457" y="840762"/>
                </a:lnTo>
                <a:cubicBezTo>
                  <a:pt x="344200" y="840762"/>
                  <a:pt x="350444" y="847356"/>
                  <a:pt x="350444" y="856588"/>
                </a:cubicBezTo>
                <a:cubicBezTo>
                  <a:pt x="350444" y="865820"/>
                  <a:pt x="344200" y="872414"/>
                  <a:pt x="335457" y="872414"/>
                </a:cubicBezTo>
                <a:lnTo>
                  <a:pt x="146872" y="872414"/>
                </a:lnTo>
                <a:cubicBezTo>
                  <a:pt x="139378" y="872414"/>
                  <a:pt x="131885" y="865820"/>
                  <a:pt x="131885" y="856588"/>
                </a:cubicBezTo>
                <a:cubicBezTo>
                  <a:pt x="131885" y="847356"/>
                  <a:pt x="139378" y="840762"/>
                  <a:pt x="146872" y="840762"/>
                </a:cubicBezTo>
                <a:close/>
                <a:moveTo>
                  <a:pt x="146958" y="769327"/>
                </a:moveTo>
                <a:lnTo>
                  <a:pt x="422031" y="769327"/>
                </a:lnTo>
                <a:cubicBezTo>
                  <a:pt x="430824" y="769327"/>
                  <a:pt x="438360" y="775668"/>
                  <a:pt x="438360" y="785812"/>
                </a:cubicBezTo>
                <a:cubicBezTo>
                  <a:pt x="438360" y="793421"/>
                  <a:pt x="430824" y="801030"/>
                  <a:pt x="422031" y="801030"/>
                </a:cubicBezTo>
                <a:lnTo>
                  <a:pt x="146958" y="801030"/>
                </a:lnTo>
                <a:cubicBezTo>
                  <a:pt x="139421" y="801030"/>
                  <a:pt x="131885" y="793421"/>
                  <a:pt x="131885" y="785812"/>
                </a:cubicBezTo>
                <a:cubicBezTo>
                  <a:pt x="131885" y="775668"/>
                  <a:pt x="139421" y="769327"/>
                  <a:pt x="146958" y="769327"/>
                </a:cubicBezTo>
                <a:close/>
                <a:moveTo>
                  <a:pt x="349508" y="322427"/>
                </a:moveTo>
                <a:lnTo>
                  <a:pt x="349508" y="488328"/>
                </a:lnTo>
                <a:lnTo>
                  <a:pt x="466403" y="604334"/>
                </a:lnTo>
                <a:cubicBezTo>
                  <a:pt x="491274" y="574397"/>
                  <a:pt x="506196" y="536976"/>
                  <a:pt x="506196" y="494565"/>
                </a:cubicBezTo>
                <a:cubicBezTo>
                  <a:pt x="506196" y="404754"/>
                  <a:pt x="437801" y="331159"/>
                  <a:pt x="349508" y="322427"/>
                </a:cubicBezTo>
                <a:close/>
                <a:moveTo>
                  <a:pt x="318419" y="322427"/>
                </a:moveTo>
                <a:cubicBezTo>
                  <a:pt x="231370" y="331159"/>
                  <a:pt x="162974" y="404754"/>
                  <a:pt x="162974" y="494565"/>
                </a:cubicBezTo>
                <a:cubicBezTo>
                  <a:pt x="162974" y="589365"/>
                  <a:pt x="240075" y="666703"/>
                  <a:pt x="334585" y="666703"/>
                </a:cubicBezTo>
                <a:cubicBezTo>
                  <a:pt x="375623" y="666703"/>
                  <a:pt x="415417" y="651734"/>
                  <a:pt x="445262" y="626787"/>
                </a:cubicBezTo>
                <a:lnTo>
                  <a:pt x="318419" y="500802"/>
                </a:lnTo>
                <a:close/>
                <a:moveTo>
                  <a:pt x="334585" y="291243"/>
                </a:moveTo>
                <a:cubicBezTo>
                  <a:pt x="446506" y="291243"/>
                  <a:pt x="537285" y="382301"/>
                  <a:pt x="537285" y="494565"/>
                </a:cubicBezTo>
                <a:cubicBezTo>
                  <a:pt x="537285" y="550697"/>
                  <a:pt x="513658" y="600592"/>
                  <a:pt x="477595" y="636766"/>
                </a:cubicBezTo>
                <a:cubicBezTo>
                  <a:pt x="477595" y="636766"/>
                  <a:pt x="477595" y="636766"/>
                  <a:pt x="477595" y="638013"/>
                </a:cubicBezTo>
                <a:cubicBezTo>
                  <a:pt x="440288" y="674187"/>
                  <a:pt x="390545" y="696640"/>
                  <a:pt x="334585" y="696640"/>
                </a:cubicBezTo>
                <a:cubicBezTo>
                  <a:pt x="223908" y="696640"/>
                  <a:pt x="131885" y="605581"/>
                  <a:pt x="131885" y="494565"/>
                </a:cubicBezTo>
                <a:cubicBezTo>
                  <a:pt x="131885" y="382301"/>
                  <a:pt x="223908" y="291243"/>
                  <a:pt x="334585" y="291243"/>
                </a:cubicBezTo>
                <a:close/>
                <a:moveTo>
                  <a:pt x="121277" y="194567"/>
                </a:moveTo>
                <a:cubicBezTo>
                  <a:pt x="110025" y="194567"/>
                  <a:pt x="98772" y="205792"/>
                  <a:pt x="98772" y="219511"/>
                </a:cubicBezTo>
                <a:lnTo>
                  <a:pt x="98772" y="984059"/>
                </a:lnTo>
                <a:cubicBezTo>
                  <a:pt x="98772" y="996532"/>
                  <a:pt x="110025" y="1007757"/>
                  <a:pt x="121277" y="1007757"/>
                </a:cubicBezTo>
                <a:lnTo>
                  <a:pt x="445101" y="1007757"/>
                </a:lnTo>
                <a:lnTo>
                  <a:pt x="445101" y="917957"/>
                </a:lnTo>
                <a:cubicBezTo>
                  <a:pt x="445101" y="893012"/>
                  <a:pt x="465105" y="873056"/>
                  <a:pt x="488861" y="873056"/>
                </a:cubicBezTo>
                <a:lnTo>
                  <a:pt x="581381" y="873056"/>
                </a:lnTo>
                <a:lnTo>
                  <a:pt x="581381" y="219511"/>
                </a:lnTo>
                <a:cubicBezTo>
                  <a:pt x="581381" y="205792"/>
                  <a:pt x="571379" y="194567"/>
                  <a:pt x="557626" y="194567"/>
                </a:cubicBezTo>
                <a:lnTo>
                  <a:pt x="522618" y="194567"/>
                </a:lnTo>
                <a:cubicBezTo>
                  <a:pt x="521368" y="199556"/>
                  <a:pt x="520118" y="203297"/>
                  <a:pt x="517617" y="207039"/>
                </a:cubicBezTo>
                <a:cubicBezTo>
                  <a:pt x="511366" y="217017"/>
                  <a:pt x="501363" y="222006"/>
                  <a:pt x="491361" y="222006"/>
                </a:cubicBezTo>
                <a:lnTo>
                  <a:pt x="188793" y="222006"/>
                </a:lnTo>
                <a:cubicBezTo>
                  <a:pt x="178790" y="222006"/>
                  <a:pt x="168788" y="217017"/>
                  <a:pt x="162537" y="207039"/>
                </a:cubicBezTo>
                <a:cubicBezTo>
                  <a:pt x="160036" y="203297"/>
                  <a:pt x="158786" y="199556"/>
                  <a:pt x="157536" y="194567"/>
                </a:cubicBezTo>
                <a:close/>
                <a:moveTo>
                  <a:pt x="200045" y="157150"/>
                </a:moveTo>
                <a:lnTo>
                  <a:pt x="187542" y="189578"/>
                </a:lnTo>
                <a:cubicBezTo>
                  <a:pt x="187542" y="189578"/>
                  <a:pt x="186292" y="189578"/>
                  <a:pt x="187542" y="190825"/>
                </a:cubicBezTo>
                <a:cubicBezTo>
                  <a:pt x="188793" y="190825"/>
                  <a:pt x="188793" y="190825"/>
                  <a:pt x="188793" y="190825"/>
                </a:cubicBezTo>
                <a:lnTo>
                  <a:pt x="491361" y="190825"/>
                </a:lnTo>
                <a:lnTo>
                  <a:pt x="492611" y="190825"/>
                </a:lnTo>
                <a:cubicBezTo>
                  <a:pt x="492611" y="189578"/>
                  <a:pt x="492611" y="189578"/>
                  <a:pt x="492611" y="189578"/>
                </a:cubicBezTo>
                <a:lnTo>
                  <a:pt x="480109" y="157150"/>
                </a:lnTo>
                <a:close/>
                <a:moveTo>
                  <a:pt x="68766" y="124722"/>
                </a:moveTo>
                <a:cubicBezTo>
                  <a:pt x="47511" y="124722"/>
                  <a:pt x="31257" y="142183"/>
                  <a:pt x="31257" y="163386"/>
                </a:cubicBezTo>
                <a:lnTo>
                  <a:pt x="31257" y="1038937"/>
                </a:lnTo>
                <a:cubicBezTo>
                  <a:pt x="31257" y="1060140"/>
                  <a:pt x="47511" y="1077601"/>
                  <a:pt x="68766" y="1077601"/>
                </a:cubicBezTo>
                <a:lnTo>
                  <a:pt x="610138" y="1077601"/>
                </a:lnTo>
                <a:cubicBezTo>
                  <a:pt x="631393" y="1077601"/>
                  <a:pt x="650147" y="1060140"/>
                  <a:pt x="650147" y="1038937"/>
                </a:cubicBezTo>
                <a:lnTo>
                  <a:pt x="650147" y="163386"/>
                </a:lnTo>
                <a:cubicBezTo>
                  <a:pt x="650147" y="142183"/>
                  <a:pt x="631393" y="124722"/>
                  <a:pt x="610138" y="124722"/>
                </a:cubicBezTo>
                <a:lnTo>
                  <a:pt x="500113" y="124722"/>
                </a:lnTo>
                <a:lnTo>
                  <a:pt x="515116" y="164634"/>
                </a:lnTo>
                <a:lnTo>
                  <a:pt x="557626" y="164634"/>
                </a:lnTo>
                <a:cubicBezTo>
                  <a:pt x="587633" y="164634"/>
                  <a:pt x="611388" y="189578"/>
                  <a:pt x="611388" y="219511"/>
                </a:cubicBezTo>
                <a:lnTo>
                  <a:pt x="611388" y="873056"/>
                </a:lnTo>
                <a:lnTo>
                  <a:pt x="611388" y="979070"/>
                </a:lnTo>
                <a:cubicBezTo>
                  <a:pt x="611388" y="995284"/>
                  <a:pt x="605137" y="1010251"/>
                  <a:pt x="593884" y="1022723"/>
                </a:cubicBezTo>
                <a:cubicBezTo>
                  <a:pt x="582632" y="1033948"/>
                  <a:pt x="566378" y="1038937"/>
                  <a:pt x="551375" y="1038937"/>
                </a:cubicBezTo>
                <a:lnTo>
                  <a:pt x="550124" y="1038937"/>
                </a:lnTo>
                <a:lnTo>
                  <a:pt x="445101" y="1037690"/>
                </a:lnTo>
                <a:lnTo>
                  <a:pt x="121277" y="1037690"/>
                </a:lnTo>
                <a:cubicBezTo>
                  <a:pt x="92521" y="1037690"/>
                  <a:pt x="68766" y="1013993"/>
                  <a:pt x="68766" y="984059"/>
                </a:cubicBezTo>
                <a:lnTo>
                  <a:pt x="68766" y="219511"/>
                </a:lnTo>
                <a:cubicBezTo>
                  <a:pt x="68766" y="189578"/>
                  <a:pt x="92521" y="164634"/>
                  <a:pt x="121277" y="164634"/>
                </a:cubicBezTo>
                <a:lnTo>
                  <a:pt x="163787" y="164634"/>
                </a:lnTo>
                <a:lnTo>
                  <a:pt x="180041" y="124722"/>
                </a:lnTo>
                <a:close/>
                <a:moveTo>
                  <a:pt x="337291" y="65942"/>
                </a:moveTo>
                <a:cubicBezTo>
                  <a:pt x="347902" y="65942"/>
                  <a:pt x="355861" y="73900"/>
                  <a:pt x="355861" y="83185"/>
                </a:cubicBezTo>
                <a:cubicBezTo>
                  <a:pt x="355861" y="93796"/>
                  <a:pt x="347902" y="103081"/>
                  <a:pt x="337291" y="103081"/>
                </a:cubicBezTo>
                <a:cubicBezTo>
                  <a:pt x="326680" y="103081"/>
                  <a:pt x="318722" y="93796"/>
                  <a:pt x="318722" y="83185"/>
                </a:cubicBezTo>
                <a:cubicBezTo>
                  <a:pt x="318722" y="73900"/>
                  <a:pt x="326680" y="65942"/>
                  <a:pt x="337291" y="65942"/>
                </a:cubicBezTo>
                <a:close/>
                <a:moveTo>
                  <a:pt x="215049" y="31181"/>
                </a:moveTo>
                <a:lnTo>
                  <a:pt x="215049" y="127217"/>
                </a:lnTo>
                <a:lnTo>
                  <a:pt x="465105" y="127217"/>
                </a:lnTo>
                <a:lnTo>
                  <a:pt x="465105" y="31181"/>
                </a:lnTo>
                <a:close/>
                <a:moveTo>
                  <a:pt x="215049" y="0"/>
                </a:moveTo>
                <a:lnTo>
                  <a:pt x="466355" y="0"/>
                </a:lnTo>
                <a:cubicBezTo>
                  <a:pt x="482609" y="0"/>
                  <a:pt x="495112" y="14967"/>
                  <a:pt x="495112" y="31181"/>
                </a:cubicBezTo>
                <a:lnTo>
                  <a:pt x="495112" y="94789"/>
                </a:lnTo>
                <a:lnTo>
                  <a:pt x="610138" y="94789"/>
                </a:lnTo>
                <a:cubicBezTo>
                  <a:pt x="648897" y="94789"/>
                  <a:pt x="680154" y="125970"/>
                  <a:pt x="680154" y="163386"/>
                </a:cubicBezTo>
                <a:lnTo>
                  <a:pt x="680154" y="1038937"/>
                </a:lnTo>
                <a:cubicBezTo>
                  <a:pt x="680154" y="1076354"/>
                  <a:pt x="648897" y="1108782"/>
                  <a:pt x="610138" y="1108782"/>
                </a:cubicBezTo>
                <a:lnTo>
                  <a:pt x="68766" y="1108782"/>
                </a:lnTo>
                <a:cubicBezTo>
                  <a:pt x="31257" y="1108782"/>
                  <a:pt x="0" y="1076354"/>
                  <a:pt x="0" y="1038937"/>
                </a:cubicBezTo>
                <a:lnTo>
                  <a:pt x="0" y="163386"/>
                </a:lnTo>
                <a:cubicBezTo>
                  <a:pt x="0" y="125970"/>
                  <a:pt x="31257" y="94789"/>
                  <a:pt x="68766" y="94789"/>
                </a:cubicBezTo>
                <a:lnTo>
                  <a:pt x="183792" y="94789"/>
                </a:lnTo>
                <a:lnTo>
                  <a:pt x="183792" y="31181"/>
                </a:lnTo>
                <a:cubicBezTo>
                  <a:pt x="183792" y="14967"/>
                  <a:pt x="197545" y="0"/>
                  <a:pt x="215049" y="0"/>
                </a:cubicBezTo>
                <a:close/>
              </a:path>
            </a:pathLst>
          </a:custGeom>
          <a:solidFill>
            <a:srgbClr val="8B438C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4BB1A66-90C2-0D6D-0146-1C1BB1CC8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222" y="5433065"/>
            <a:ext cx="552678" cy="568377"/>
          </a:xfrm>
          <a:custGeom>
            <a:avLst/>
            <a:gdLst>
              <a:gd name="connsiteX0" fmla="*/ 734700 w 1040754"/>
              <a:gd name="connsiteY0" fmla="*/ 878652 h 1070318"/>
              <a:gd name="connsiteX1" fmla="*/ 739710 w 1040754"/>
              <a:gd name="connsiteY1" fmla="*/ 977199 h 1070318"/>
              <a:gd name="connsiteX2" fmla="*/ 792318 w 1040754"/>
              <a:gd name="connsiteY2" fmla="*/ 893621 h 1070318"/>
              <a:gd name="connsiteX3" fmla="*/ 416176 w 1040754"/>
              <a:gd name="connsiteY3" fmla="*/ 873737 h 1070318"/>
              <a:gd name="connsiteX4" fmla="*/ 483787 w 1040754"/>
              <a:gd name="connsiteY4" fmla="*/ 873737 h 1070318"/>
              <a:gd name="connsiteX5" fmla="*/ 498812 w 1040754"/>
              <a:gd name="connsiteY5" fmla="*/ 890222 h 1070318"/>
              <a:gd name="connsiteX6" fmla="*/ 483787 w 1040754"/>
              <a:gd name="connsiteY6" fmla="*/ 905440 h 1070318"/>
              <a:gd name="connsiteX7" fmla="*/ 416176 w 1040754"/>
              <a:gd name="connsiteY7" fmla="*/ 905440 h 1070318"/>
              <a:gd name="connsiteX8" fmla="*/ 401151 w 1040754"/>
              <a:gd name="connsiteY8" fmla="*/ 890222 h 1070318"/>
              <a:gd name="connsiteX9" fmla="*/ 416176 w 1040754"/>
              <a:gd name="connsiteY9" fmla="*/ 873737 h 1070318"/>
              <a:gd name="connsiteX10" fmla="*/ 153557 w 1040754"/>
              <a:gd name="connsiteY10" fmla="*/ 873737 h 1070318"/>
              <a:gd name="connsiteX11" fmla="*/ 317790 w 1040754"/>
              <a:gd name="connsiteY11" fmla="*/ 873737 h 1070318"/>
              <a:gd name="connsiteX12" fmla="*/ 333965 w 1040754"/>
              <a:gd name="connsiteY12" fmla="*/ 890222 h 1070318"/>
              <a:gd name="connsiteX13" fmla="*/ 317790 w 1040754"/>
              <a:gd name="connsiteY13" fmla="*/ 905440 h 1070318"/>
              <a:gd name="connsiteX14" fmla="*/ 153557 w 1040754"/>
              <a:gd name="connsiteY14" fmla="*/ 905440 h 1070318"/>
              <a:gd name="connsiteX15" fmla="*/ 137382 w 1040754"/>
              <a:gd name="connsiteY15" fmla="*/ 890222 h 1070318"/>
              <a:gd name="connsiteX16" fmla="*/ 153557 w 1040754"/>
              <a:gd name="connsiteY16" fmla="*/ 873737 h 1070318"/>
              <a:gd name="connsiteX17" fmla="*/ 317075 w 1040754"/>
              <a:gd name="connsiteY17" fmla="*/ 769327 h 1070318"/>
              <a:gd name="connsiteX18" fmla="*/ 483992 w 1040754"/>
              <a:gd name="connsiteY18" fmla="*/ 769327 h 1070318"/>
              <a:gd name="connsiteX19" fmla="*/ 498829 w 1040754"/>
              <a:gd name="connsiteY19" fmla="*/ 785812 h 1070318"/>
              <a:gd name="connsiteX20" fmla="*/ 483992 w 1040754"/>
              <a:gd name="connsiteY20" fmla="*/ 801030 h 1070318"/>
              <a:gd name="connsiteX21" fmla="*/ 317075 w 1040754"/>
              <a:gd name="connsiteY21" fmla="*/ 801030 h 1070318"/>
              <a:gd name="connsiteX22" fmla="*/ 302238 w 1040754"/>
              <a:gd name="connsiteY22" fmla="*/ 785812 h 1070318"/>
              <a:gd name="connsiteX23" fmla="*/ 317075 w 1040754"/>
              <a:gd name="connsiteY23" fmla="*/ 769327 h 1070318"/>
              <a:gd name="connsiteX24" fmla="*/ 154738 w 1040754"/>
              <a:gd name="connsiteY24" fmla="*/ 708330 h 1070318"/>
              <a:gd name="connsiteX25" fmla="*/ 177657 w 1040754"/>
              <a:gd name="connsiteY25" fmla="*/ 708330 h 1070318"/>
              <a:gd name="connsiteX26" fmla="*/ 199302 w 1040754"/>
              <a:gd name="connsiteY26" fmla="*/ 730585 h 1070318"/>
              <a:gd name="connsiteX27" fmla="*/ 223494 w 1040754"/>
              <a:gd name="connsiteY27" fmla="*/ 708330 h 1070318"/>
              <a:gd name="connsiteX28" fmla="*/ 246413 w 1040754"/>
              <a:gd name="connsiteY28" fmla="*/ 708330 h 1070318"/>
              <a:gd name="connsiteX29" fmla="*/ 246413 w 1040754"/>
              <a:gd name="connsiteY29" fmla="*/ 730585 h 1070318"/>
              <a:gd name="connsiteX30" fmla="*/ 222221 w 1040754"/>
              <a:gd name="connsiteY30" fmla="*/ 752840 h 1070318"/>
              <a:gd name="connsiteX31" fmla="*/ 246413 w 1040754"/>
              <a:gd name="connsiteY31" fmla="*/ 775096 h 1070318"/>
              <a:gd name="connsiteX32" fmla="*/ 246413 w 1040754"/>
              <a:gd name="connsiteY32" fmla="*/ 796115 h 1070318"/>
              <a:gd name="connsiteX33" fmla="*/ 233680 w 1040754"/>
              <a:gd name="connsiteY33" fmla="*/ 801061 h 1070318"/>
              <a:gd name="connsiteX34" fmla="*/ 223494 w 1040754"/>
              <a:gd name="connsiteY34" fmla="*/ 796115 h 1070318"/>
              <a:gd name="connsiteX35" fmla="*/ 199302 w 1040754"/>
              <a:gd name="connsiteY35" fmla="*/ 773860 h 1070318"/>
              <a:gd name="connsiteX36" fmla="*/ 177657 w 1040754"/>
              <a:gd name="connsiteY36" fmla="*/ 796115 h 1070318"/>
              <a:gd name="connsiteX37" fmla="*/ 166198 w 1040754"/>
              <a:gd name="connsiteY37" fmla="*/ 801061 h 1070318"/>
              <a:gd name="connsiteX38" fmla="*/ 154738 w 1040754"/>
              <a:gd name="connsiteY38" fmla="*/ 796115 h 1070318"/>
              <a:gd name="connsiteX39" fmla="*/ 154738 w 1040754"/>
              <a:gd name="connsiteY39" fmla="*/ 775096 h 1070318"/>
              <a:gd name="connsiteX40" fmla="*/ 177657 w 1040754"/>
              <a:gd name="connsiteY40" fmla="*/ 752840 h 1070318"/>
              <a:gd name="connsiteX41" fmla="*/ 154738 w 1040754"/>
              <a:gd name="connsiteY41" fmla="*/ 730585 h 1070318"/>
              <a:gd name="connsiteX42" fmla="*/ 154738 w 1040754"/>
              <a:gd name="connsiteY42" fmla="*/ 708330 h 1070318"/>
              <a:gd name="connsiteX43" fmla="*/ 317075 w 1040754"/>
              <a:gd name="connsiteY43" fmla="*/ 703384 h 1070318"/>
              <a:gd name="connsiteX44" fmla="*/ 483992 w 1040754"/>
              <a:gd name="connsiteY44" fmla="*/ 703384 h 1070318"/>
              <a:gd name="connsiteX45" fmla="*/ 498829 w 1040754"/>
              <a:gd name="connsiteY45" fmla="*/ 719210 h 1070318"/>
              <a:gd name="connsiteX46" fmla="*/ 483992 w 1040754"/>
              <a:gd name="connsiteY46" fmla="*/ 735036 h 1070318"/>
              <a:gd name="connsiteX47" fmla="*/ 317075 w 1040754"/>
              <a:gd name="connsiteY47" fmla="*/ 735036 h 1070318"/>
              <a:gd name="connsiteX48" fmla="*/ 302238 w 1040754"/>
              <a:gd name="connsiteY48" fmla="*/ 719210 h 1070318"/>
              <a:gd name="connsiteX49" fmla="*/ 317075 w 1040754"/>
              <a:gd name="connsiteY49" fmla="*/ 703384 h 1070318"/>
              <a:gd name="connsiteX50" fmla="*/ 317075 w 1040754"/>
              <a:gd name="connsiteY50" fmla="*/ 566006 h 1070318"/>
              <a:gd name="connsiteX51" fmla="*/ 483992 w 1040754"/>
              <a:gd name="connsiteY51" fmla="*/ 566006 h 1070318"/>
              <a:gd name="connsiteX52" fmla="*/ 498829 w 1040754"/>
              <a:gd name="connsiteY52" fmla="*/ 581881 h 1070318"/>
              <a:gd name="connsiteX53" fmla="*/ 483992 w 1040754"/>
              <a:gd name="connsiteY53" fmla="*/ 597756 h 1070318"/>
              <a:gd name="connsiteX54" fmla="*/ 317075 w 1040754"/>
              <a:gd name="connsiteY54" fmla="*/ 597756 h 1070318"/>
              <a:gd name="connsiteX55" fmla="*/ 302238 w 1040754"/>
              <a:gd name="connsiteY55" fmla="*/ 581881 h 1070318"/>
              <a:gd name="connsiteX56" fmla="*/ 317075 w 1040754"/>
              <a:gd name="connsiteY56" fmla="*/ 566006 h 1070318"/>
              <a:gd name="connsiteX57" fmla="*/ 250362 w 1040754"/>
              <a:gd name="connsiteY57" fmla="*/ 501656 h 1070318"/>
              <a:gd name="connsiteX58" fmla="*/ 261705 w 1040754"/>
              <a:gd name="connsiteY58" fmla="*/ 506430 h 1070318"/>
              <a:gd name="connsiteX59" fmla="*/ 261705 w 1040754"/>
              <a:gd name="connsiteY59" fmla="*/ 529349 h 1070318"/>
              <a:gd name="connsiteX60" fmla="*/ 193644 w 1040754"/>
              <a:gd name="connsiteY60" fmla="*/ 598105 h 1070318"/>
              <a:gd name="connsiteX61" fmla="*/ 182300 w 1040754"/>
              <a:gd name="connsiteY61" fmla="*/ 603198 h 1070318"/>
              <a:gd name="connsiteX62" fmla="*/ 170957 w 1040754"/>
              <a:gd name="connsiteY62" fmla="*/ 596831 h 1070318"/>
              <a:gd name="connsiteX63" fmla="*/ 136927 w 1040754"/>
              <a:gd name="connsiteY63" fmla="*/ 558634 h 1070318"/>
              <a:gd name="connsiteX64" fmla="*/ 138187 w 1040754"/>
              <a:gd name="connsiteY64" fmla="*/ 536988 h 1070318"/>
              <a:gd name="connsiteX65" fmla="*/ 159613 w 1040754"/>
              <a:gd name="connsiteY65" fmla="*/ 538262 h 1070318"/>
              <a:gd name="connsiteX66" fmla="*/ 183561 w 1040754"/>
              <a:gd name="connsiteY66" fmla="*/ 563727 h 1070318"/>
              <a:gd name="connsiteX67" fmla="*/ 239018 w 1040754"/>
              <a:gd name="connsiteY67" fmla="*/ 506430 h 1070318"/>
              <a:gd name="connsiteX68" fmla="*/ 250362 w 1040754"/>
              <a:gd name="connsiteY68" fmla="*/ 501656 h 1070318"/>
              <a:gd name="connsiteX69" fmla="*/ 317075 w 1040754"/>
              <a:gd name="connsiteY69" fmla="*/ 500064 h 1070318"/>
              <a:gd name="connsiteX70" fmla="*/ 483992 w 1040754"/>
              <a:gd name="connsiteY70" fmla="*/ 500064 h 1070318"/>
              <a:gd name="connsiteX71" fmla="*/ 498829 w 1040754"/>
              <a:gd name="connsiteY71" fmla="*/ 515281 h 1070318"/>
              <a:gd name="connsiteX72" fmla="*/ 483992 w 1040754"/>
              <a:gd name="connsiteY72" fmla="*/ 531767 h 1070318"/>
              <a:gd name="connsiteX73" fmla="*/ 317075 w 1040754"/>
              <a:gd name="connsiteY73" fmla="*/ 531767 h 1070318"/>
              <a:gd name="connsiteX74" fmla="*/ 302238 w 1040754"/>
              <a:gd name="connsiteY74" fmla="*/ 515281 h 1070318"/>
              <a:gd name="connsiteX75" fmla="*/ 317075 w 1040754"/>
              <a:gd name="connsiteY75" fmla="*/ 500064 h 1070318"/>
              <a:gd name="connsiteX76" fmla="*/ 847432 w 1040754"/>
              <a:gd name="connsiteY76" fmla="*/ 439560 h 1070318"/>
              <a:gd name="connsiteX77" fmla="*/ 743468 w 1040754"/>
              <a:gd name="connsiteY77" fmla="*/ 825013 h 1070318"/>
              <a:gd name="connsiteX78" fmla="*/ 737205 w 1040754"/>
              <a:gd name="connsiteY78" fmla="*/ 848714 h 1070318"/>
              <a:gd name="connsiteX79" fmla="*/ 804844 w 1040754"/>
              <a:gd name="connsiteY79" fmla="*/ 866178 h 1070318"/>
              <a:gd name="connsiteX80" fmla="*/ 812360 w 1040754"/>
              <a:gd name="connsiteY80" fmla="*/ 842477 h 1070318"/>
              <a:gd name="connsiteX81" fmla="*/ 813612 w 1040754"/>
              <a:gd name="connsiteY81" fmla="*/ 832498 h 1070318"/>
              <a:gd name="connsiteX82" fmla="*/ 915071 w 1040754"/>
              <a:gd name="connsiteY82" fmla="*/ 458271 h 1070318"/>
              <a:gd name="connsiteX83" fmla="*/ 317075 w 1040754"/>
              <a:gd name="connsiteY83" fmla="*/ 368179 h 1070318"/>
              <a:gd name="connsiteX84" fmla="*/ 483992 w 1040754"/>
              <a:gd name="connsiteY84" fmla="*/ 368179 h 1070318"/>
              <a:gd name="connsiteX85" fmla="*/ 498829 w 1040754"/>
              <a:gd name="connsiteY85" fmla="*/ 384005 h 1070318"/>
              <a:gd name="connsiteX86" fmla="*/ 483992 w 1040754"/>
              <a:gd name="connsiteY86" fmla="*/ 399831 h 1070318"/>
              <a:gd name="connsiteX87" fmla="*/ 317075 w 1040754"/>
              <a:gd name="connsiteY87" fmla="*/ 399831 h 1070318"/>
              <a:gd name="connsiteX88" fmla="*/ 302238 w 1040754"/>
              <a:gd name="connsiteY88" fmla="*/ 384005 h 1070318"/>
              <a:gd name="connsiteX89" fmla="*/ 317075 w 1040754"/>
              <a:gd name="connsiteY89" fmla="*/ 368179 h 1070318"/>
              <a:gd name="connsiteX90" fmla="*/ 317075 w 1040754"/>
              <a:gd name="connsiteY90" fmla="*/ 302237 h 1070318"/>
              <a:gd name="connsiteX91" fmla="*/ 483992 w 1040754"/>
              <a:gd name="connsiteY91" fmla="*/ 302237 h 1070318"/>
              <a:gd name="connsiteX92" fmla="*/ 498829 w 1040754"/>
              <a:gd name="connsiteY92" fmla="*/ 317454 h 1070318"/>
              <a:gd name="connsiteX93" fmla="*/ 483992 w 1040754"/>
              <a:gd name="connsiteY93" fmla="*/ 333940 h 1070318"/>
              <a:gd name="connsiteX94" fmla="*/ 317075 w 1040754"/>
              <a:gd name="connsiteY94" fmla="*/ 333940 h 1070318"/>
              <a:gd name="connsiteX95" fmla="*/ 302238 w 1040754"/>
              <a:gd name="connsiteY95" fmla="*/ 317454 h 1070318"/>
              <a:gd name="connsiteX96" fmla="*/ 317075 w 1040754"/>
              <a:gd name="connsiteY96" fmla="*/ 302237 h 1070318"/>
              <a:gd name="connsiteX97" fmla="*/ 250362 w 1040754"/>
              <a:gd name="connsiteY97" fmla="*/ 298286 h 1070318"/>
              <a:gd name="connsiteX98" fmla="*/ 261705 w 1040754"/>
              <a:gd name="connsiteY98" fmla="*/ 302922 h 1070318"/>
              <a:gd name="connsiteX99" fmla="*/ 261705 w 1040754"/>
              <a:gd name="connsiteY99" fmla="*/ 323941 h 1070318"/>
              <a:gd name="connsiteX100" fmla="*/ 193644 w 1040754"/>
              <a:gd name="connsiteY100" fmla="*/ 390707 h 1070318"/>
              <a:gd name="connsiteX101" fmla="*/ 182300 w 1040754"/>
              <a:gd name="connsiteY101" fmla="*/ 394417 h 1070318"/>
              <a:gd name="connsiteX102" fmla="*/ 170957 w 1040754"/>
              <a:gd name="connsiteY102" fmla="*/ 390707 h 1070318"/>
              <a:gd name="connsiteX103" fmla="*/ 136927 w 1040754"/>
              <a:gd name="connsiteY103" fmla="*/ 352379 h 1070318"/>
              <a:gd name="connsiteX104" fmla="*/ 138187 w 1040754"/>
              <a:gd name="connsiteY104" fmla="*/ 331360 h 1070318"/>
              <a:gd name="connsiteX105" fmla="*/ 159613 w 1040754"/>
              <a:gd name="connsiteY105" fmla="*/ 332596 h 1070318"/>
              <a:gd name="connsiteX106" fmla="*/ 183561 w 1040754"/>
              <a:gd name="connsiteY106" fmla="*/ 357324 h 1070318"/>
              <a:gd name="connsiteX107" fmla="*/ 239018 w 1040754"/>
              <a:gd name="connsiteY107" fmla="*/ 302922 h 1070318"/>
              <a:gd name="connsiteX108" fmla="*/ 250362 w 1040754"/>
              <a:gd name="connsiteY108" fmla="*/ 298286 h 1070318"/>
              <a:gd name="connsiteX109" fmla="*/ 908808 w 1040754"/>
              <a:gd name="connsiteY109" fmla="*/ 211281 h 1070318"/>
              <a:gd name="connsiteX110" fmla="*/ 854947 w 1040754"/>
              <a:gd name="connsiteY110" fmla="*/ 409621 h 1070318"/>
              <a:gd name="connsiteX111" fmla="*/ 922587 w 1040754"/>
              <a:gd name="connsiteY111" fmla="*/ 428333 h 1070318"/>
              <a:gd name="connsiteX112" fmla="*/ 976448 w 1040754"/>
              <a:gd name="connsiteY112" fmla="*/ 229992 h 1070318"/>
              <a:gd name="connsiteX113" fmla="*/ 119754 w 1040754"/>
              <a:gd name="connsiteY113" fmla="*/ 198115 h 1070318"/>
              <a:gd name="connsiteX114" fmla="*/ 98548 w 1040754"/>
              <a:gd name="connsiteY114" fmla="*/ 218051 h 1070318"/>
              <a:gd name="connsiteX115" fmla="*/ 98548 w 1040754"/>
              <a:gd name="connsiteY115" fmla="*/ 953194 h 1070318"/>
              <a:gd name="connsiteX116" fmla="*/ 119754 w 1040754"/>
              <a:gd name="connsiteY116" fmla="*/ 973130 h 1070318"/>
              <a:gd name="connsiteX117" fmla="*/ 517688 w 1040754"/>
              <a:gd name="connsiteY117" fmla="*/ 973130 h 1070318"/>
              <a:gd name="connsiteX118" fmla="*/ 537647 w 1040754"/>
              <a:gd name="connsiteY118" fmla="*/ 953194 h 1070318"/>
              <a:gd name="connsiteX119" fmla="*/ 537647 w 1040754"/>
              <a:gd name="connsiteY119" fmla="*/ 218051 h 1070318"/>
              <a:gd name="connsiteX120" fmla="*/ 517688 w 1040754"/>
              <a:gd name="connsiteY120" fmla="*/ 198115 h 1070318"/>
              <a:gd name="connsiteX121" fmla="*/ 492739 w 1040754"/>
              <a:gd name="connsiteY121" fmla="*/ 198115 h 1070318"/>
              <a:gd name="connsiteX122" fmla="*/ 488997 w 1040754"/>
              <a:gd name="connsiteY122" fmla="*/ 218051 h 1070318"/>
              <a:gd name="connsiteX123" fmla="*/ 462800 w 1040754"/>
              <a:gd name="connsiteY123" fmla="*/ 231757 h 1070318"/>
              <a:gd name="connsiteX124" fmla="*/ 173394 w 1040754"/>
              <a:gd name="connsiteY124" fmla="*/ 231757 h 1070318"/>
              <a:gd name="connsiteX125" fmla="*/ 147198 w 1040754"/>
              <a:gd name="connsiteY125" fmla="*/ 218051 h 1070318"/>
              <a:gd name="connsiteX126" fmla="*/ 143456 w 1040754"/>
              <a:gd name="connsiteY126" fmla="*/ 198115 h 1070318"/>
              <a:gd name="connsiteX127" fmla="*/ 915071 w 1040754"/>
              <a:gd name="connsiteY127" fmla="*/ 182590 h 1070318"/>
              <a:gd name="connsiteX128" fmla="*/ 985216 w 1040754"/>
              <a:gd name="connsiteY128" fmla="*/ 201302 h 1070318"/>
              <a:gd name="connsiteX129" fmla="*/ 1006510 w 1040754"/>
              <a:gd name="connsiteY129" fmla="*/ 237477 h 1070318"/>
              <a:gd name="connsiteX130" fmla="*/ 1005257 w 1040754"/>
              <a:gd name="connsiteY130" fmla="*/ 242467 h 1070318"/>
              <a:gd name="connsiteX131" fmla="*/ 1032814 w 1040754"/>
              <a:gd name="connsiteY131" fmla="*/ 267415 h 1070318"/>
              <a:gd name="connsiteX132" fmla="*/ 1037824 w 1040754"/>
              <a:gd name="connsiteY132" fmla="*/ 311075 h 1070318"/>
              <a:gd name="connsiteX133" fmla="*/ 953901 w 1040754"/>
              <a:gd name="connsiteY133" fmla="*/ 626673 h 1070318"/>
              <a:gd name="connsiteX134" fmla="*/ 923839 w 1040754"/>
              <a:gd name="connsiteY134" fmla="*/ 617941 h 1070318"/>
              <a:gd name="connsiteX135" fmla="*/ 1009015 w 1040754"/>
              <a:gd name="connsiteY135" fmla="*/ 303590 h 1070318"/>
              <a:gd name="connsiteX136" fmla="*/ 1006510 w 1040754"/>
              <a:gd name="connsiteY136" fmla="*/ 282384 h 1070318"/>
              <a:gd name="connsiteX137" fmla="*/ 996489 w 1040754"/>
              <a:gd name="connsiteY137" fmla="*/ 272405 h 1070318"/>
              <a:gd name="connsiteX138" fmla="*/ 921334 w 1040754"/>
              <a:gd name="connsiteY138" fmla="*/ 554322 h 1070318"/>
              <a:gd name="connsiteX139" fmla="*/ 940123 w 1040754"/>
              <a:gd name="connsiteY139" fmla="*/ 553075 h 1070318"/>
              <a:gd name="connsiteX140" fmla="*/ 941375 w 1040754"/>
              <a:gd name="connsiteY140" fmla="*/ 553075 h 1070318"/>
              <a:gd name="connsiteX141" fmla="*/ 923839 w 1040754"/>
              <a:gd name="connsiteY141" fmla="*/ 617941 h 1070318"/>
              <a:gd name="connsiteX142" fmla="*/ 922587 w 1040754"/>
              <a:gd name="connsiteY142" fmla="*/ 617941 h 1070318"/>
              <a:gd name="connsiteX143" fmla="*/ 906303 w 1040754"/>
              <a:gd name="connsiteY143" fmla="*/ 607962 h 1070318"/>
              <a:gd name="connsiteX144" fmla="*/ 838664 w 1040754"/>
              <a:gd name="connsiteY144" fmla="*/ 861188 h 1070318"/>
              <a:gd name="connsiteX145" fmla="*/ 831148 w 1040754"/>
              <a:gd name="connsiteY145" fmla="*/ 888632 h 1070318"/>
              <a:gd name="connsiteX146" fmla="*/ 828643 w 1040754"/>
              <a:gd name="connsiteY146" fmla="*/ 893621 h 1070318"/>
              <a:gd name="connsiteX147" fmla="*/ 754741 w 1040754"/>
              <a:gd name="connsiteY147" fmla="*/ 1009632 h 1070318"/>
              <a:gd name="connsiteX148" fmla="*/ 733447 w 1040754"/>
              <a:gd name="connsiteY148" fmla="*/ 1020859 h 1070318"/>
              <a:gd name="connsiteX149" fmla="*/ 727184 w 1040754"/>
              <a:gd name="connsiteY149" fmla="*/ 1019611 h 1070318"/>
              <a:gd name="connsiteX150" fmla="*/ 709648 w 1040754"/>
              <a:gd name="connsiteY150" fmla="*/ 997158 h 1070318"/>
              <a:gd name="connsiteX151" fmla="*/ 703385 w 1040754"/>
              <a:gd name="connsiteY151" fmla="*/ 859941 h 1070318"/>
              <a:gd name="connsiteX152" fmla="*/ 703385 w 1040754"/>
              <a:gd name="connsiteY152" fmla="*/ 854951 h 1070318"/>
              <a:gd name="connsiteX153" fmla="*/ 707143 w 1040754"/>
              <a:gd name="connsiteY153" fmla="*/ 841230 h 1070318"/>
              <a:gd name="connsiteX154" fmla="*/ 710900 w 1040754"/>
              <a:gd name="connsiteY154" fmla="*/ 826261 h 1070318"/>
              <a:gd name="connsiteX155" fmla="*/ 717163 w 1040754"/>
              <a:gd name="connsiteY155" fmla="*/ 806302 h 1070318"/>
              <a:gd name="connsiteX156" fmla="*/ 878746 w 1040754"/>
              <a:gd name="connsiteY156" fmla="*/ 203797 h 1070318"/>
              <a:gd name="connsiteX157" fmla="*/ 892525 w 1040754"/>
              <a:gd name="connsiteY157" fmla="*/ 185085 h 1070318"/>
              <a:gd name="connsiteX158" fmla="*/ 915071 w 1040754"/>
              <a:gd name="connsiteY158" fmla="*/ 182590 h 1070318"/>
              <a:gd name="connsiteX159" fmla="*/ 187116 w 1040754"/>
              <a:gd name="connsiteY159" fmla="*/ 164473 h 1070318"/>
              <a:gd name="connsiteX160" fmla="*/ 173394 w 1040754"/>
              <a:gd name="connsiteY160" fmla="*/ 200607 h 1070318"/>
              <a:gd name="connsiteX161" fmla="*/ 173394 w 1040754"/>
              <a:gd name="connsiteY161" fmla="*/ 201853 h 1070318"/>
              <a:gd name="connsiteX162" fmla="*/ 462800 w 1040754"/>
              <a:gd name="connsiteY162" fmla="*/ 201853 h 1070318"/>
              <a:gd name="connsiteX163" fmla="*/ 477770 w 1040754"/>
              <a:gd name="connsiteY163" fmla="*/ 194377 h 1070318"/>
              <a:gd name="connsiteX164" fmla="*/ 464048 w 1040754"/>
              <a:gd name="connsiteY164" fmla="*/ 200607 h 1070318"/>
              <a:gd name="connsiteX165" fmla="*/ 449079 w 1040754"/>
              <a:gd name="connsiteY165" fmla="*/ 164473 h 1070318"/>
              <a:gd name="connsiteX166" fmla="*/ 67362 w 1040754"/>
              <a:gd name="connsiteY166" fmla="*/ 130830 h 1070318"/>
              <a:gd name="connsiteX167" fmla="*/ 31186 w 1040754"/>
              <a:gd name="connsiteY167" fmla="*/ 166965 h 1070318"/>
              <a:gd name="connsiteX168" fmla="*/ 31186 w 1040754"/>
              <a:gd name="connsiteY168" fmla="*/ 1004280 h 1070318"/>
              <a:gd name="connsiteX169" fmla="*/ 67362 w 1040754"/>
              <a:gd name="connsiteY169" fmla="*/ 1040414 h 1070318"/>
              <a:gd name="connsiteX170" fmla="*/ 570080 w 1040754"/>
              <a:gd name="connsiteY170" fmla="*/ 1040414 h 1070318"/>
              <a:gd name="connsiteX171" fmla="*/ 605009 w 1040754"/>
              <a:gd name="connsiteY171" fmla="*/ 1004280 h 1070318"/>
              <a:gd name="connsiteX172" fmla="*/ 605009 w 1040754"/>
              <a:gd name="connsiteY172" fmla="*/ 166965 h 1070318"/>
              <a:gd name="connsiteX173" fmla="*/ 570080 w 1040754"/>
              <a:gd name="connsiteY173" fmla="*/ 130830 h 1070318"/>
              <a:gd name="connsiteX174" fmla="*/ 469038 w 1040754"/>
              <a:gd name="connsiteY174" fmla="*/ 130830 h 1070318"/>
              <a:gd name="connsiteX175" fmla="*/ 484007 w 1040754"/>
              <a:gd name="connsiteY175" fmla="*/ 168211 h 1070318"/>
              <a:gd name="connsiteX176" fmla="*/ 517688 w 1040754"/>
              <a:gd name="connsiteY176" fmla="*/ 168211 h 1070318"/>
              <a:gd name="connsiteX177" fmla="*/ 568833 w 1040754"/>
              <a:gd name="connsiteY177" fmla="*/ 218051 h 1070318"/>
              <a:gd name="connsiteX178" fmla="*/ 568833 w 1040754"/>
              <a:gd name="connsiteY178" fmla="*/ 953194 h 1070318"/>
              <a:gd name="connsiteX179" fmla="*/ 517688 w 1040754"/>
              <a:gd name="connsiteY179" fmla="*/ 1004280 h 1070318"/>
              <a:gd name="connsiteX180" fmla="*/ 119754 w 1040754"/>
              <a:gd name="connsiteY180" fmla="*/ 1004280 h 1070318"/>
              <a:gd name="connsiteX181" fmla="*/ 67362 w 1040754"/>
              <a:gd name="connsiteY181" fmla="*/ 953194 h 1070318"/>
              <a:gd name="connsiteX182" fmla="*/ 67362 w 1040754"/>
              <a:gd name="connsiteY182" fmla="*/ 218051 h 1070318"/>
              <a:gd name="connsiteX183" fmla="*/ 119754 w 1040754"/>
              <a:gd name="connsiteY183" fmla="*/ 168211 h 1070318"/>
              <a:gd name="connsiteX184" fmla="*/ 153435 w 1040754"/>
              <a:gd name="connsiteY184" fmla="*/ 168211 h 1070318"/>
              <a:gd name="connsiteX185" fmla="*/ 168404 w 1040754"/>
              <a:gd name="connsiteY185" fmla="*/ 130830 h 1070318"/>
              <a:gd name="connsiteX186" fmla="*/ 317546 w 1040754"/>
              <a:gd name="connsiteY186" fmla="*/ 65942 h 1070318"/>
              <a:gd name="connsiteX187" fmla="*/ 334031 w 1040754"/>
              <a:gd name="connsiteY187" fmla="*/ 81817 h 1070318"/>
              <a:gd name="connsiteX188" fmla="*/ 317546 w 1040754"/>
              <a:gd name="connsiteY188" fmla="*/ 97692 h 1070318"/>
              <a:gd name="connsiteX189" fmla="*/ 302238 w 1040754"/>
              <a:gd name="connsiteY189" fmla="*/ 81817 h 1070318"/>
              <a:gd name="connsiteX190" fmla="*/ 317546 w 1040754"/>
              <a:gd name="connsiteY190" fmla="*/ 65942 h 1070318"/>
              <a:gd name="connsiteX191" fmla="*/ 198343 w 1040754"/>
              <a:gd name="connsiteY191" fmla="*/ 31150 h 1070318"/>
              <a:gd name="connsiteX192" fmla="*/ 198343 w 1040754"/>
              <a:gd name="connsiteY192" fmla="*/ 133322 h 1070318"/>
              <a:gd name="connsiteX193" fmla="*/ 437852 w 1040754"/>
              <a:gd name="connsiteY193" fmla="*/ 133322 h 1070318"/>
              <a:gd name="connsiteX194" fmla="*/ 437852 w 1040754"/>
              <a:gd name="connsiteY194" fmla="*/ 31150 h 1070318"/>
              <a:gd name="connsiteX195" fmla="*/ 198343 w 1040754"/>
              <a:gd name="connsiteY195" fmla="*/ 0 h 1070318"/>
              <a:gd name="connsiteX196" fmla="*/ 437852 w 1040754"/>
              <a:gd name="connsiteY196" fmla="*/ 0 h 1070318"/>
              <a:gd name="connsiteX197" fmla="*/ 467790 w 1040754"/>
              <a:gd name="connsiteY197" fmla="*/ 28658 h 1070318"/>
              <a:gd name="connsiteX198" fmla="*/ 467790 w 1040754"/>
              <a:gd name="connsiteY198" fmla="*/ 100926 h 1070318"/>
              <a:gd name="connsiteX199" fmla="*/ 570080 w 1040754"/>
              <a:gd name="connsiteY199" fmla="*/ 100926 h 1070318"/>
              <a:gd name="connsiteX200" fmla="*/ 636195 w 1040754"/>
              <a:gd name="connsiteY200" fmla="*/ 166965 h 1070318"/>
              <a:gd name="connsiteX201" fmla="*/ 636195 w 1040754"/>
              <a:gd name="connsiteY201" fmla="*/ 1004280 h 1070318"/>
              <a:gd name="connsiteX202" fmla="*/ 570080 w 1040754"/>
              <a:gd name="connsiteY202" fmla="*/ 1070318 h 1070318"/>
              <a:gd name="connsiteX203" fmla="*/ 67362 w 1040754"/>
              <a:gd name="connsiteY203" fmla="*/ 1070318 h 1070318"/>
              <a:gd name="connsiteX204" fmla="*/ 0 w 1040754"/>
              <a:gd name="connsiteY204" fmla="*/ 1004280 h 1070318"/>
              <a:gd name="connsiteX205" fmla="*/ 0 w 1040754"/>
              <a:gd name="connsiteY205" fmla="*/ 166965 h 1070318"/>
              <a:gd name="connsiteX206" fmla="*/ 67362 w 1040754"/>
              <a:gd name="connsiteY206" fmla="*/ 100926 h 1070318"/>
              <a:gd name="connsiteX207" fmla="*/ 168404 w 1040754"/>
              <a:gd name="connsiteY207" fmla="*/ 100926 h 1070318"/>
              <a:gd name="connsiteX208" fmla="*/ 168404 w 1040754"/>
              <a:gd name="connsiteY208" fmla="*/ 28658 h 1070318"/>
              <a:gd name="connsiteX209" fmla="*/ 198343 w 1040754"/>
              <a:gd name="connsiteY209" fmla="*/ 0 h 107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1040754" h="1070318">
                <a:moveTo>
                  <a:pt x="734700" y="878652"/>
                </a:moveTo>
                <a:lnTo>
                  <a:pt x="739710" y="977199"/>
                </a:lnTo>
                <a:lnTo>
                  <a:pt x="792318" y="893621"/>
                </a:lnTo>
                <a:close/>
                <a:moveTo>
                  <a:pt x="416176" y="873737"/>
                </a:moveTo>
                <a:lnTo>
                  <a:pt x="483787" y="873737"/>
                </a:lnTo>
                <a:cubicBezTo>
                  <a:pt x="491300" y="873737"/>
                  <a:pt x="498812" y="881346"/>
                  <a:pt x="498812" y="890222"/>
                </a:cubicBezTo>
                <a:cubicBezTo>
                  <a:pt x="498812" y="897831"/>
                  <a:pt x="491300" y="905440"/>
                  <a:pt x="483787" y="905440"/>
                </a:cubicBezTo>
                <a:lnTo>
                  <a:pt x="416176" y="905440"/>
                </a:lnTo>
                <a:cubicBezTo>
                  <a:pt x="407411" y="905440"/>
                  <a:pt x="401151" y="897831"/>
                  <a:pt x="401151" y="890222"/>
                </a:cubicBezTo>
                <a:cubicBezTo>
                  <a:pt x="401151" y="881346"/>
                  <a:pt x="407411" y="873737"/>
                  <a:pt x="416176" y="873737"/>
                </a:cubicBezTo>
                <a:close/>
                <a:moveTo>
                  <a:pt x="153557" y="873737"/>
                </a:moveTo>
                <a:lnTo>
                  <a:pt x="317790" y="873737"/>
                </a:lnTo>
                <a:cubicBezTo>
                  <a:pt x="326500" y="873737"/>
                  <a:pt x="333965" y="881346"/>
                  <a:pt x="333965" y="890222"/>
                </a:cubicBezTo>
                <a:cubicBezTo>
                  <a:pt x="333965" y="897831"/>
                  <a:pt x="326500" y="905440"/>
                  <a:pt x="317790" y="905440"/>
                </a:cubicBezTo>
                <a:lnTo>
                  <a:pt x="153557" y="905440"/>
                </a:lnTo>
                <a:cubicBezTo>
                  <a:pt x="144847" y="905440"/>
                  <a:pt x="137382" y="897831"/>
                  <a:pt x="137382" y="890222"/>
                </a:cubicBezTo>
                <a:cubicBezTo>
                  <a:pt x="137382" y="881346"/>
                  <a:pt x="144847" y="873737"/>
                  <a:pt x="153557" y="873737"/>
                </a:cubicBezTo>
                <a:close/>
                <a:moveTo>
                  <a:pt x="317075" y="769327"/>
                </a:moveTo>
                <a:lnTo>
                  <a:pt x="483992" y="769327"/>
                </a:lnTo>
                <a:cubicBezTo>
                  <a:pt x="491410" y="769327"/>
                  <a:pt x="498829" y="776936"/>
                  <a:pt x="498829" y="785812"/>
                </a:cubicBezTo>
                <a:cubicBezTo>
                  <a:pt x="498829" y="794689"/>
                  <a:pt x="491410" y="801030"/>
                  <a:pt x="483992" y="801030"/>
                </a:cubicBezTo>
                <a:lnTo>
                  <a:pt x="317075" y="801030"/>
                </a:lnTo>
                <a:cubicBezTo>
                  <a:pt x="309657" y="801030"/>
                  <a:pt x="302238" y="794689"/>
                  <a:pt x="302238" y="785812"/>
                </a:cubicBezTo>
                <a:cubicBezTo>
                  <a:pt x="302238" y="776936"/>
                  <a:pt x="309657" y="769327"/>
                  <a:pt x="317075" y="769327"/>
                </a:cubicBezTo>
                <a:close/>
                <a:moveTo>
                  <a:pt x="154738" y="708330"/>
                </a:moveTo>
                <a:cubicBezTo>
                  <a:pt x="161105" y="703384"/>
                  <a:pt x="171291" y="703384"/>
                  <a:pt x="177657" y="708330"/>
                </a:cubicBezTo>
                <a:lnTo>
                  <a:pt x="199302" y="730585"/>
                </a:lnTo>
                <a:lnTo>
                  <a:pt x="223494" y="708330"/>
                </a:lnTo>
                <a:cubicBezTo>
                  <a:pt x="229860" y="703384"/>
                  <a:pt x="240046" y="703384"/>
                  <a:pt x="246413" y="708330"/>
                </a:cubicBezTo>
                <a:cubicBezTo>
                  <a:pt x="251506" y="714512"/>
                  <a:pt x="251506" y="724403"/>
                  <a:pt x="246413" y="730585"/>
                </a:cubicBezTo>
                <a:lnTo>
                  <a:pt x="222221" y="752840"/>
                </a:lnTo>
                <a:lnTo>
                  <a:pt x="246413" y="775096"/>
                </a:lnTo>
                <a:cubicBezTo>
                  <a:pt x="251506" y="781278"/>
                  <a:pt x="251506" y="789933"/>
                  <a:pt x="246413" y="796115"/>
                </a:cubicBezTo>
                <a:cubicBezTo>
                  <a:pt x="242593" y="799824"/>
                  <a:pt x="238773" y="801061"/>
                  <a:pt x="233680" y="801061"/>
                </a:cubicBezTo>
                <a:cubicBezTo>
                  <a:pt x="229860" y="801061"/>
                  <a:pt x="226041" y="799824"/>
                  <a:pt x="223494" y="796115"/>
                </a:cubicBezTo>
                <a:lnTo>
                  <a:pt x="199302" y="773860"/>
                </a:lnTo>
                <a:lnTo>
                  <a:pt x="177657" y="796115"/>
                </a:lnTo>
                <a:cubicBezTo>
                  <a:pt x="173837" y="799824"/>
                  <a:pt x="170017" y="801061"/>
                  <a:pt x="166198" y="801061"/>
                </a:cubicBezTo>
                <a:cubicBezTo>
                  <a:pt x="162378" y="801061"/>
                  <a:pt x="157285" y="799824"/>
                  <a:pt x="154738" y="796115"/>
                </a:cubicBezTo>
                <a:cubicBezTo>
                  <a:pt x="148372" y="789933"/>
                  <a:pt x="148372" y="781278"/>
                  <a:pt x="154738" y="775096"/>
                </a:cubicBezTo>
                <a:lnTo>
                  <a:pt x="177657" y="752840"/>
                </a:lnTo>
                <a:lnTo>
                  <a:pt x="154738" y="730585"/>
                </a:lnTo>
                <a:cubicBezTo>
                  <a:pt x="148372" y="724403"/>
                  <a:pt x="148372" y="714512"/>
                  <a:pt x="154738" y="708330"/>
                </a:cubicBezTo>
                <a:close/>
                <a:moveTo>
                  <a:pt x="317075" y="703384"/>
                </a:moveTo>
                <a:lnTo>
                  <a:pt x="483992" y="703384"/>
                </a:lnTo>
                <a:cubicBezTo>
                  <a:pt x="491410" y="703384"/>
                  <a:pt x="498829" y="709978"/>
                  <a:pt x="498829" y="719210"/>
                </a:cubicBezTo>
                <a:cubicBezTo>
                  <a:pt x="498829" y="728442"/>
                  <a:pt x="491410" y="735036"/>
                  <a:pt x="483992" y="735036"/>
                </a:cubicBezTo>
                <a:lnTo>
                  <a:pt x="317075" y="735036"/>
                </a:lnTo>
                <a:cubicBezTo>
                  <a:pt x="309657" y="735036"/>
                  <a:pt x="302238" y="728442"/>
                  <a:pt x="302238" y="719210"/>
                </a:cubicBezTo>
                <a:cubicBezTo>
                  <a:pt x="302238" y="709978"/>
                  <a:pt x="309657" y="703384"/>
                  <a:pt x="317075" y="703384"/>
                </a:cubicBezTo>
                <a:close/>
                <a:moveTo>
                  <a:pt x="317075" y="566006"/>
                </a:moveTo>
                <a:lnTo>
                  <a:pt x="483992" y="566006"/>
                </a:lnTo>
                <a:cubicBezTo>
                  <a:pt x="491410" y="566006"/>
                  <a:pt x="498829" y="573333"/>
                  <a:pt x="498829" y="581881"/>
                </a:cubicBezTo>
                <a:cubicBezTo>
                  <a:pt x="498829" y="590429"/>
                  <a:pt x="491410" y="597756"/>
                  <a:pt x="483992" y="597756"/>
                </a:cubicBezTo>
                <a:lnTo>
                  <a:pt x="317075" y="597756"/>
                </a:lnTo>
                <a:cubicBezTo>
                  <a:pt x="309657" y="597756"/>
                  <a:pt x="302238" y="590429"/>
                  <a:pt x="302238" y="581881"/>
                </a:cubicBezTo>
                <a:cubicBezTo>
                  <a:pt x="302238" y="573333"/>
                  <a:pt x="309657" y="566006"/>
                  <a:pt x="317075" y="566006"/>
                </a:cubicBezTo>
                <a:close/>
                <a:moveTo>
                  <a:pt x="250362" y="501656"/>
                </a:moveTo>
                <a:cubicBezTo>
                  <a:pt x="254458" y="501656"/>
                  <a:pt x="258554" y="503247"/>
                  <a:pt x="261705" y="506430"/>
                </a:cubicBezTo>
                <a:cubicBezTo>
                  <a:pt x="268007" y="512797"/>
                  <a:pt x="268007" y="522983"/>
                  <a:pt x="261705" y="529349"/>
                </a:cubicBezTo>
                <a:lnTo>
                  <a:pt x="193644" y="598105"/>
                </a:lnTo>
                <a:cubicBezTo>
                  <a:pt x="191123" y="600651"/>
                  <a:pt x="187342" y="603198"/>
                  <a:pt x="182300" y="603198"/>
                </a:cubicBezTo>
                <a:cubicBezTo>
                  <a:pt x="177259" y="601924"/>
                  <a:pt x="173478" y="600651"/>
                  <a:pt x="170957" y="596831"/>
                </a:cubicBezTo>
                <a:lnTo>
                  <a:pt x="136927" y="558634"/>
                </a:lnTo>
                <a:cubicBezTo>
                  <a:pt x="131885" y="552268"/>
                  <a:pt x="131885" y="542081"/>
                  <a:pt x="138187" y="536988"/>
                </a:cubicBezTo>
                <a:cubicBezTo>
                  <a:pt x="144489" y="530622"/>
                  <a:pt x="154572" y="530622"/>
                  <a:pt x="159613" y="538262"/>
                </a:cubicBezTo>
                <a:lnTo>
                  <a:pt x="183561" y="563727"/>
                </a:lnTo>
                <a:lnTo>
                  <a:pt x="239018" y="506430"/>
                </a:lnTo>
                <a:cubicBezTo>
                  <a:pt x="242169" y="503247"/>
                  <a:pt x="246265" y="501656"/>
                  <a:pt x="250362" y="501656"/>
                </a:cubicBezTo>
                <a:close/>
                <a:moveTo>
                  <a:pt x="317075" y="500064"/>
                </a:moveTo>
                <a:lnTo>
                  <a:pt x="483992" y="500064"/>
                </a:lnTo>
                <a:cubicBezTo>
                  <a:pt x="491410" y="500064"/>
                  <a:pt x="498829" y="506405"/>
                  <a:pt x="498829" y="515281"/>
                </a:cubicBezTo>
                <a:cubicBezTo>
                  <a:pt x="498829" y="524158"/>
                  <a:pt x="491410" y="531767"/>
                  <a:pt x="483992" y="531767"/>
                </a:cubicBezTo>
                <a:lnTo>
                  <a:pt x="317075" y="531767"/>
                </a:lnTo>
                <a:cubicBezTo>
                  <a:pt x="309657" y="531767"/>
                  <a:pt x="302238" y="524158"/>
                  <a:pt x="302238" y="515281"/>
                </a:cubicBezTo>
                <a:cubicBezTo>
                  <a:pt x="302238" y="506405"/>
                  <a:pt x="309657" y="500064"/>
                  <a:pt x="317075" y="500064"/>
                </a:cubicBezTo>
                <a:close/>
                <a:moveTo>
                  <a:pt x="847432" y="439560"/>
                </a:moveTo>
                <a:lnTo>
                  <a:pt x="743468" y="825013"/>
                </a:lnTo>
                <a:lnTo>
                  <a:pt x="737205" y="848714"/>
                </a:lnTo>
                <a:lnTo>
                  <a:pt x="804844" y="866178"/>
                </a:lnTo>
                <a:lnTo>
                  <a:pt x="812360" y="842477"/>
                </a:lnTo>
                <a:lnTo>
                  <a:pt x="813612" y="832498"/>
                </a:lnTo>
                <a:lnTo>
                  <a:pt x="915071" y="458271"/>
                </a:lnTo>
                <a:close/>
                <a:moveTo>
                  <a:pt x="317075" y="368179"/>
                </a:moveTo>
                <a:lnTo>
                  <a:pt x="483992" y="368179"/>
                </a:lnTo>
                <a:cubicBezTo>
                  <a:pt x="491410" y="368179"/>
                  <a:pt x="498829" y="374773"/>
                  <a:pt x="498829" y="384005"/>
                </a:cubicBezTo>
                <a:cubicBezTo>
                  <a:pt x="498829" y="393237"/>
                  <a:pt x="491410" y="399831"/>
                  <a:pt x="483992" y="399831"/>
                </a:cubicBezTo>
                <a:lnTo>
                  <a:pt x="317075" y="399831"/>
                </a:lnTo>
                <a:cubicBezTo>
                  <a:pt x="309657" y="399831"/>
                  <a:pt x="302238" y="393237"/>
                  <a:pt x="302238" y="384005"/>
                </a:cubicBezTo>
                <a:cubicBezTo>
                  <a:pt x="302238" y="374773"/>
                  <a:pt x="309657" y="368179"/>
                  <a:pt x="317075" y="368179"/>
                </a:cubicBezTo>
                <a:close/>
                <a:moveTo>
                  <a:pt x="317075" y="302237"/>
                </a:moveTo>
                <a:lnTo>
                  <a:pt x="483992" y="302237"/>
                </a:lnTo>
                <a:cubicBezTo>
                  <a:pt x="491410" y="302237"/>
                  <a:pt x="498829" y="309846"/>
                  <a:pt x="498829" y="317454"/>
                </a:cubicBezTo>
                <a:cubicBezTo>
                  <a:pt x="498829" y="326331"/>
                  <a:pt x="491410" y="333940"/>
                  <a:pt x="483992" y="333940"/>
                </a:cubicBezTo>
                <a:lnTo>
                  <a:pt x="317075" y="333940"/>
                </a:lnTo>
                <a:cubicBezTo>
                  <a:pt x="309657" y="333940"/>
                  <a:pt x="302238" y="326331"/>
                  <a:pt x="302238" y="317454"/>
                </a:cubicBezTo>
                <a:cubicBezTo>
                  <a:pt x="302238" y="309846"/>
                  <a:pt x="309657" y="302237"/>
                  <a:pt x="317075" y="302237"/>
                </a:cubicBezTo>
                <a:close/>
                <a:moveTo>
                  <a:pt x="250362" y="298286"/>
                </a:moveTo>
                <a:cubicBezTo>
                  <a:pt x="254458" y="298286"/>
                  <a:pt x="258554" y="299831"/>
                  <a:pt x="261705" y="302922"/>
                </a:cubicBezTo>
                <a:cubicBezTo>
                  <a:pt x="268007" y="309104"/>
                  <a:pt x="268007" y="318995"/>
                  <a:pt x="261705" y="323941"/>
                </a:cubicBezTo>
                <a:lnTo>
                  <a:pt x="193644" y="390707"/>
                </a:lnTo>
                <a:cubicBezTo>
                  <a:pt x="191123" y="393180"/>
                  <a:pt x="187342" y="394417"/>
                  <a:pt x="182300" y="394417"/>
                </a:cubicBezTo>
                <a:cubicBezTo>
                  <a:pt x="177259" y="394417"/>
                  <a:pt x="173478" y="393180"/>
                  <a:pt x="170957" y="390707"/>
                </a:cubicBezTo>
                <a:lnTo>
                  <a:pt x="136927" y="352379"/>
                </a:lnTo>
                <a:cubicBezTo>
                  <a:pt x="131885" y="346196"/>
                  <a:pt x="131885" y="336305"/>
                  <a:pt x="138187" y="331360"/>
                </a:cubicBezTo>
                <a:cubicBezTo>
                  <a:pt x="144489" y="325177"/>
                  <a:pt x="154572" y="326414"/>
                  <a:pt x="159613" y="332596"/>
                </a:cubicBezTo>
                <a:lnTo>
                  <a:pt x="183561" y="357324"/>
                </a:lnTo>
                <a:lnTo>
                  <a:pt x="239018" y="302922"/>
                </a:lnTo>
                <a:cubicBezTo>
                  <a:pt x="242169" y="299831"/>
                  <a:pt x="246265" y="298286"/>
                  <a:pt x="250362" y="298286"/>
                </a:cubicBezTo>
                <a:close/>
                <a:moveTo>
                  <a:pt x="908808" y="211281"/>
                </a:moveTo>
                <a:lnTo>
                  <a:pt x="854947" y="409621"/>
                </a:lnTo>
                <a:lnTo>
                  <a:pt x="922587" y="428333"/>
                </a:lnTo>
                <a:lnTo>
                  <a:pt x="976448" y="229992"/>
                </a:lnTo>
                <a:close/>
                <a:moveTo>
                  <a:pt x="119754" y="198115"/>
                </a:moveTo>
                <a:cubicBezTo>
                  <a:pt x="107280" y="198115"/>
                  <a:pt x="98548" y="206837"/>
                  <a:pt x="98548" y="218051"/>
                </a:cubicBezTo>
                <a:lnTo>
                  <a:pt x="98548" y="953194"/>
                </a:lnTo>
                <a:cubicBezTo>
                  <a:pt x="98548" y="963162"/>
                  <a:pt x="107280" y="973130"/>
                  <a:pt x="119754" y="973130"/>
                </a:cubicBezTo>
                <a:lnTo>
                  <a:pt x="517688" y="973130"/>
                </a:lnTo>
                <a:cubicBezTo>
                  <a:pt x="528915" y="973130"/>
                  <a:pt x="537647" y="963162"/>
                  <a:pt x="537647" y="953194"/>
                </a:cubicBezTo>
                <a:lnTo>
                  <a:pt x="537647" y="218051"/>
                </a:lnTo>
                <a:cubicBezTo>
                  <a:pt x="537647" y="206837"/>
                  <a:pt x="528915" y="198115"/>
                  <a:pt x="517688" y="198115"/>
                </a:cubicBezTo>
                <a:lnTo>
                  <a:pt x="492739" y="198115"/>
                </a:lnTo>
                <a:cubicBezTo>
                  <a:pt x="493986" y="204345"/>
                  <a:pt x="492739" y="211821"/>
                  <a:pt x="488997" y="218051"/>
                </a:cubicBezTo>
                <a:cubicBezTo>
                  <a:pt x="482759" y="226773"/>
                  <a:pt x="472780" y="231757"/>
                  <a:pt x="462800" y="231757"/>
                </a:cubicBezTo>
                <a:lnTo>
                  <a:pt x="173394" y="231757"/>
                </a:lnTo>
                <a:cubicBezTo>
                  <a:pt x="163415" y="231757"/>
                  <a:pt x="153435" y="226773"/>
                  <a:pt x="147198" y="218051"/>
                </a:cubicBezTo>
                <a:cubicBezTo>
                  <a:pt x="143456" y="211821"/>
                  <a:pt x="142208" y="204345"/>
                  <a:pt x="143456" y="198115"/>
                </a:cubicBezTo>
                <a:close/>
                <a:moveTo>
                  <a:pt x="915071" y="182590"/>
                </a:moveTo>
                <a:lnTo>
                  <a:pt x="985216" y="201302"/>
                </a:lnTo>
                <a:cubicBezTo>
                  <a:pt x="1001499" y="205044"/>
                  <a:pt x="1010267" y="222508"/>
                  <a:pt x="1006510" y="237477"/>
                </a:cubicBezTo>
                <a:lnTo>
                  <a:pt x="1005257" y="242467"/>
                </a:lnTo>
                <a:cubicBezTo>
                  <a:pt x="1016530" y="247456"/>
                  <a:pt x="1026551" y="254941"/>
                  <a:pt x="1032814" y="267415"/>
                </a:cubicBezTo>
                <a:cubicBezTo>
                  <a:pt x="1041582" y="279889"/>
                  <a:pt x="1042834" y="296106"/>
                  <a:pt x="1037824" y="311075"/>
                </a:cubicBezTo>
                <a:lnTo>
                  <a:pt x="953901" y="626673"/>
                </a:lnTo>
                <a:lnTo>
                  <a:pt x="923839" y="617941"/>
                </a:lnTo>
                <a:lnTo>
                  <a:pt x="1009015" y="303590"/>
                </a:lnTo>
                <a:cubicBezTo>
                  <a:pt x="1011520" y="296106"/>
                  <a:pt x="1010267" y="288621"/>
                  <a:pt x="1006510" y="282384"/>
                </a:cubicBezTo>
                <a:cubicBezTo>
                  <a:pt x="1004004" y="277395"/>
                  <a:pt x="1000247" y="274900"/>
                  <a:pt x="996489" y="272405"/>
                </a:cubicBezTo>
                <a:lnTo>
                  <a:pt x="921334" y="554322"/>
                </a:lnTo>
                <a:cubicBezTo>
                  <a:pt x="927597" y="551828"/>
                  <a:pt x="933860" y="551828"/>
                  <a:pt x="940123" y="553075"/>
                </a:cubicBezTo>
                <a:lnTo>
                  <a:pt x="941375" y="553075"/>
                </a:lnTo>
                <a:lnTo>
                  <a:pt x="923839" y="617941"/>
                </a:lnTo>
                <a:lnTo>
                  <a:pt x="922587" y="617941"/>
                </a:lnTo>
                <a:cubicBezTo>
                  <a:pt x="916324" y="616694"/>
                  <a:pt x="910061" y="612951"/>
                  <a:pt x="906303" y="607962"/>
                </a:cubicBezTo>
                <a:lnTo>
                  <a:pt x="838664" y="861188"/>
                </a:lnTo>
                <a:lnTo>
                  <a:pt x="831148" y="888632"/>
                </a:lnTo>
                <a:cubicBezTo>
                  <a:pt x="829896" y="889879"/>
                  <a:pt x="829896" y="891127"/>
                  <a:pt x="828643" y="893621"/>
                </a:cubicBezTo>
                <a:lnTo>
                  <a:pt x="754741" y="1009632"/>
                </a:lnTo>
                <a:cubicBezTo>
                  <a:pt x="750983" y="1015869"/>
                  <a:pt x="742215" y="1020859"/>
                  <a:pt x="733447" y="1020859"/>
                </a:cubicBezTo>
                <a:cubicBezTo>
                  <a:pt x="730942" y="1020859"/>
                  <a:pt x="729689" y="1020859"/>
                  <a:pt x="727184" y="1019611"/>
                </a:cubicBezTo>
                <a:cubicBezTo>
                  <a:pt x="717163" y="1017116"/>
                  <a:pt x="709648" y="1007137"/>
                  <a:pt x="709648" y="997158"/>
                </a:cubicBezTo>
                <a:lnTo>
                  <a:pt x="703385" y="859941"/>
                </a:lnTo>
                <a:cubicBezTo>
                  <a:pt x="703385" y="858694"/>
                  <a:pt x="703385" y="856199"/>
                  <a:pt x="703385" y="854951"/>
                </a:cubicBezTo>
                <a:lnTo>
                  <a:pt x="707143" y="841230"/>
                </a:lnTo>
                <a:lnTo>
                  <a:pt x="710900" y="826261"/>
                </a:lnTo>
                <a:lnTo>
                  <a:pt x="717163" y="806302"/>
                </a:lnTo>
                <a:lnTo>
                  <a:pt x="878746" y="203797"/>
                </a:lnTo>
                <a:cubicBezTo>
                  <a:pt x="881251" y="196312"/>
                  <a:pt x="885009" y="188828"/>
                  <a:pt x="892525" y="185085"/>
                </a:cubicBezTo>
                <a:cubicBezTo>
                  <a:pt x="898788" y="181343"/>
                  <a:pt x="907556" y="181343"/>
                  <a:pt x="915071" y="182590"/>
                </a:cubicBezTo>
                <a:close/>
                <a:moveTo>
                  <a:pt x="187116" y="164473"/>
                </a:moveTo>
                <a:lnTo>
                  <a:pt x="173394" y="200607"/>
                </a:lnTo>
                <a:lnTo>
                  <a:pt x="173394" y="201853"/>
                </a:lnTo>
                <a:lnTo>
                  <a:pt x="462800" y="201853"/>
                </a:lnTo>
                <a:lnTo>
                  <a:pt x="477770" y="194377"/>
                </a:lnTo>
                <a:lnTo>
                  <a:pt x="464048" y="200607"/>
                </a:lnTo>
                <a:lnTo>
                  <a:pt x="449079" y="164473"/>
                </a:lnTo>
                <a:close/>
                <a:moveTo>
                  <a:pt x="67362" y="130830"/>
                </a:moveTo>
                <a:cubicBezTo>
                  <a:pt x="47403" y="130830"/>
                  <a:pt x="31186" y="147029"/>
                  <a:pt x="31186" y="166965"/>
                </a:cubicBezTo>
                <a:lnTo>
                  <a:pt x="31186" y="1004280"/>
                </a:lnTo>
                <a:cubicBezTo>
                  <a:pt x="31186" y="1024216"/>
                  <a:pt x="47403" y="1040414"/>
                  <a:pt x="67362" y="1040414"/>
                </a:cubicBezTo>
                <a:lnTo>
                  <a:pt x="570080" y="1040414"/>
                </a:lnTo>
                <a:cubicBezTo>
                  <a:pt x="588792" y="1040414"/>
                  <a:pt x="605009" y="1024216"/>
                  <a:pt x="605009" y="1004280"/>
                </a:cubicBezTo>
                <a:lnTo>
                  <a:pt x="605009" y="166965"/>
                </a:lnTo>
                <a:cubicBezTo>
                  <a:pt x="605009" y="147029"/>
                  <a:pt x="588792" y="130830"/>
                  <a:pt x="570080" y="130830"/>
                </a:cubicBezTo>
                <a:lnTo>
                  <a:pt x="469038" y="130830"/>
                </a:lnTo>
                <a:lnTo>
                  <a:pt x="484007" y="168211"/>
                </a:lnTo>
                <a:lnTo>
                  <a:pt x="517688" y="168211"/>
                </a:lnTo>
                <a:cubicBezTo>
                  <a:pt x="546379" y="168211"/>
                  <a:pt x="568833" y="190639"/>
                  <a:pt x="568833" y="218051"/>
                </a:cubicBezTo>
                <a:lnTo>
                  <a:pt x="568833" y="953194"/>
                </a:lnTo>
                <a:cubicBezTo>
                  <a:pt x="568833" y="980606"/>
                  <a:pt x="546379" y="1004280"/>
                  <a:pt x="517688" y="1004280"/>
                </a:cubicBezTo>
                <a:lnTo>
                  <a:pt x="119754" y="1004280"/>
                </a:lnTo>
                <a:cubicBezTo>
                  <a:pt x="91063" y="1004280"/>
                  <a:pt x="67362" y="980606"/>
                  <a:pt x="67362" y="953194"/>
                </a:cubicBezTo>
                <a:lnTo>
                  <a:pt x="67362" y="218051"/>
                </a:lnTo>
                <a:cubicBezTo>
                  <a:pt x="67362" y="190639"/>
                  <a:pt x="91063" y="168211"/>
                  <a:pt x="119754" y="168211"/>
                </a:cubicBezTo>
                <a:lnTo>
                  <a:pt x="153435" y="168211"/>
                </a:lnTo>
                <a:lnTo>
                  <a:pt x="168404" y="130830"/>
                </a:lnTo>
                <a:close/>
                <a:moveTo>
                  <a:pt x="317546" y="65942"/>
                </a:moveTo>
                <a:cubicBezTo>
                  <a:pt x="326966" y="65942"/>
                  <a:pt x="334031" y="73269"/>
                  <a:pt x="334031" y="81817"/>
                </a:cubicBezTo>
                <a:cubicBezTo>
                  <a:pt x="334031" y="90365"/>
                  <a:pt x="326966" y="97692"/>
                  <a:pt x="317546" y="97692"/>
                </a:cubicBezTo>
                <a:cubicBezTo>
                  <a:pt x="308126" y="97692"/>
                  <a:pt x="302238" y="90365"/>
                  <a:pt x="302238" y="81817"/>
                </a:cubicBezTo>
                <a:cubicBezTo>
                  <a:pt x="302238" y="73269"/>
                  <a:pt x="308126" y="65942"/>
                  <a:pt x="317546" y="65942"/>
                </a:cubicBezTo>
                <a:close/>
                <a:moveTo>
                  <a:pt x="198343" y="31150"/>
                </a:moveTo>
                <a:lnTo>
                  <a:pt x="198343" y="133322"/>
                </a:lnTo>
                <a:lnTo>
                  <a:pt x="437852" y="133322"/>
                </a:lnTo>
                <a:lnTo>
                  <a:pt x="437852" y="31150"/>
                </a:lnTo>
                <a:close/>
                <a:moveTo>
                  <a:pt x="198343" y="0"/>
                </a:moveTo>
                <a:lnTo>
                  <a:pt x="437852" y="0"/>
                </a:lnTo>
                <a:cubicBezTo>
                  <a:pt x="454068" y="0"/>
                  <a:pt x="467790" y="12460"/>
                  <a:pt x="467790" y="28658"/>
                </a:cubicBezTo>
                <a:lnTo>
                  <a:pt x="467790" y="100926"/>
                </a:lnTo>
                <a:lnTo>
                  <a:pt x="570080" y="100926"/>
                </a:lnTo>
                <a:cubicBezTo>
                  <a:pt x="606256" y="100926"/>
                  <a:pt x="636195" y="130830"/>
                  <a:pt x="636195" y="166965"/>
                </a:cubicBezTo>
                <a:lnTo>
                  <a:pt x="636195" y="1004280"/>
                </a:lnTo>
                <a:cubicBezTo>
                  <a:pt x="636195" y="1040414"/>
                  <a:pt x="606256" y="1070318"/>
                  <a:pt x="570080" y="1070318"/>
                </a:cubicBezTo>
                <a:lnTo>
                  <a:pt x="67362" y="1070318"/>
                </a:lnTo>
                <a:cubicBezTo>
                  <a:pt x="29939" y="1070318"/>
                  <a:pt x="0" y="1040414"/>
                  <a:pt x="0" y="1004280"/>
                </a:cubicBezTo>
                <a:lnTo>
                  <a:pt x="0" y="166965"/>
                </a:lnTo>
                <a:cubicBezTo>
                  <a:pt x="0" y="130830"/>
                  <a:pt x="29939" y="100926"/>
                  <a:pt x="67362" y="100926"/>
                </a:cubicBezTo>
                <a:lnTo>
                  <a:pt x="168404" y="100926"/>
                </a:lnTo>
                <a:lnTo>
                  <a:pt x="168404" y="28658"/>
                </a:lnTo>
                <a:cubicBezTo>
                  <a:pt x="168404" y="12460"/>
                  <a:pt x="182126" y="0"/>
                  <a:pt x="198343" y="0"/>
                </a:cubicBezTo>
                <a:close/>
              </a:path>
            </a:pathLst>
          </a:custGeom>
          <a:solidFill>
            <a:srgbClr val="956DC7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645EAE0-3796-1F76-855A-5BE22924D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984" y="1736048"/>
            <a:ext cx="3679780" cy="245124"/>
          </a:xfrm>
          <a:prstGeom prst="roundRect">
            <a:avLst>
              <a:gd name="adj" fmla="val 50000"/>
            </a:avLst>
          </a:prstGeom>
          <a:solidFill>
            <a:srgbClr val="E3525F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C5E4180-CCCE-2168-254C-EDE79B919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984" y="1736048"/>
            <a:ext cx="3326686" cy="245124"/>
          </a:xfrm>
          <a:prstGeom prst="roundRect">
            <a:avLst>
              <a:gd name="adj" fmla="val 50000"/>
            </a:avLst>
          </a:prstGeom>
          <a:solidFill>
            <a:srgbClr val="E3525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CBD5C44-7170-485E-0B21-6D40B37F7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984" y="2246724"/>
            <a:ext cx="3679780" cy="245124"/>
          </a:xfrm>
          <a:prstGeom prst="roundRect">
            <a:avLst>
              <a:gd name="adj" fmla="val 50000"/>
            </a:avLst>
          </a:prstGeom>
          <a:solidFill>
            <a:srgbClr val="FFC847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7255CAD-0EE2-799B-3BF3-F264ADAC7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984" y="2246724"/>
            <a:ext cx="2620494" cy="245124"/>
          </a:xfrm>
          <a:prstGeom prst="roundRect">
            <a:avLst>
              <a:gd name="adj" fmla="val 50000"/>
            </a:avLst>
          </a:prstGeom>
          <a:solidFill>
            <a:srgbClr val="FFC84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90E91F2-24E5-5012-F305-BD52A2739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984" y="2751563"/>
            <a:ext cx="3679780" cy="245124"/>
          </a:xfrm>
          <a:prstGeom prst="roundRect">
            <a:avLst>
              <a:gd name="adj" fmla="val 50000"/>
            </a:avLst>
          </a:prstGeom>
          <a:solidFill>
            <a:srgbClr val="FE9B3D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38ED6E7-EE03-A582-9467-2667ABFF0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984" y="2751563"/>
            <a:ext cx="3064053" cy="245124"/>
          </a:xfrm>
          <a:prstGeom prst="roundRect">
            <a:avLst>
              <a:gd name="adj" fmla="val 50000"/>
            </a:avLst>
          </a:prstGeom>
          <a:solidFill>
            <a:srgbClr val="FE9B3D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2984FEBC-79B3-68C0-1A0F-1965C23B2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6958" y="3656187"/>
            <a:ext cx="1059286" cy="507757"/>
          </a:xfrm>
          <a:custGeom>
            <a:avLst/>
            <a:gdLst>
              <a:gd name="T0" fmla="*/ 1600 w 1601"/>
              <a:gd name="T1" fmla="*/ 0 h 768"/>
              <a:gd name="T2" fmla="*/ 344 w 1601"/>
              <a:gd name="T3" fmla="*/ 0 h 768"/>
              <a:gd name="T4" fmla="*/ 344 w 1601"/>
              <a:gd name="T5" fmla="*/ 0 h 768"/>
              <a:gd name="T6" fmla="*/ 0 w 1601"/>
              <a:gd name="T7" fmla="*/ 344 h 768"/>
              <a:gd name="T8" fmla="*/ 0 w 1601"/>
              <a:gd name="T9" fmla="*/ 767 h 768"/>
              <a:gd name="T10" fmla="*/ 1600 w 1601"/>
              <a:gd name="T11" fmla="*/ 767 h 768"/>
              <a:gd name="T12" fmla="*/ 1600 w 1601"/>
              <a:gd name="T13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01" h="768">
                <a:moveTo>
                  <a:pt x="1600" y="0"/>
                </a:moveTo>
                <a:lnTo>
                  <a:pt x="344" y="0"/>
                </a:lnTo>
                <a:lnTo>
                  <a:pt x="344" y="0"/>
                </a:lnTo>
                <a:cubicBezTo>
                  <a:pt x="154" y="0"/>
                  <a:pt x="0" y="154"/>
                  <a:pt x="0" y="344"/>
                </a:cubicBezTo>
                <a:lnTo>
                  <a:pt x="0" y="767"/>
                </a:lnTo>
                <a:lnTo>
                  <a:pt x="1600" y="767"/>
                </a:lnTo>
                <a:lnTo>
                  <a:pt x="1600" y="0"/>
                </a:lnTo>
              </a:path>
            </a:pathLst>
          </a:custGeom>
          <a:solidFill>
            <a:srgbClr val="E3525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E7A6AFD3-4FC5-AFBA-C623-9C6D00E3D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9234" y="3732059"/>
            <a:ext cx="294070" cy="352436"/>
          </a:xfrm>
          <a:custGeom>
            <a:avLst/>
            <a:gdLst>
              <a:gd name="connsiteX0" fmla="*/ 274760 w 553766"/>
              <a:gd name="connsiteY0" fmla="*/ 280257 h 663677"/>
              <a:gd name="connsiteX1" fmla="*/ 282086 w 553766"/>
              <a:gd name="connsiteY1" fmla="*/ 288922 h 663677"/>
              <a:gd name="connsiteX2" fmla="*/ 282086 w 553766"/>
              <a:gd name="connsiteY2" fmla="*/ 312443 h 663677"/>
              <a:gd name="connsiteX3" fmla="*/ 308952 w 553766"/>
              <a:gd name="connsiteY3" fmla="*/ 333487 h 663677"/>
              <a:gd name="connsiteX4" fmla="*/ 302846 w 553766"/>
              <a:gd name="connsiteY4" fmla="*/ 343391 h 663677"/>
              <a:gd name="connsiteX5" fmla="*/ 291856 w 553766"/>
              <a:gd name="connsiteY5" fmla="*/ 337201 h 663677"/>
              <a:gd name="connsiteX6" fmla="*/ 275980 w 553766"/>
              <a:gd name="connsiteY6" fmla="*/ 327298 h 663677"/>
              <a:gd name="connsiteX7" fmla="*/ 247894 w 553766"/>
              <a:gd name="connsiteY7" fmla="*/ 357008 h 663677"/>
              <a:gd name="connsiteX8" fmla="*/ 274760 w 553766"/>
              <a:gd name="connsiteY8" fmla="*/ 384242 h 663677"/>
              <a:gd name="connsiteX9" fmla="*/ 317500 w 553766"/>
              <a:gd name="connsiteY9" fmla="*/ 428807 h 663677"/>
              <a:gd name="connsiteX10" fmla="*/ 282086 w 553766"/>
              <a:gd name="connsiteY10" fmla="*/ 474610 h 663677"/>
              <a:gd name="connsiteX11" fmla="*/ 282086 w 553766"/>
              <a:gd name="connsiteY11" fmla="*/ 495655 h 663677"/>
              <a:gd name="connsiteX12" fmla="*/ 274760 w 553766"/>
              <a:gd name="connsiteY12" fmla="*/ 504320 h 663677"/>
              <a:gd name="connsiteX13" fmla="*/ 266212 w 553766"/>
              <a:gd name="connsiteY13" fmla="*/ 495655 h 663677"/>
              <a:gd name="connsiteX14" fmla="*/ 266212 w 553766"/>
              <a:gd name="connsiteY14" fmla="*/ 474610 h 663677"/>
              <a:gd name="connsiteX15" fmla="*/ 239346 w 553766"/>
              <a:gd name="connsiteY15" fmla="*/ 463469 h 663677"/>
              <a:gd name="connsiteX16" fmla="*/ 238124 w 553766"/>
              <a:gd name="connsiteY16" fmla="*/ 452328 h 663677"/>
              <a:gd name="connsiteX17" fmla="*/ 250336 w 553766"/>
              <a:gd name="connsiteY17" fmla="*/ 451090 h 663677"/>
              <a:gd name="connsiteX18" fmla="*/ 272318 w 553766"/>
              <a:gd name="connsiteY18" fmla="*/ 458517 h 663677"/>
              <a:gd name="connsiteX19" fmla="*/ 301624 w 553766"/>
              <a:gd name="connsiteY19" fmla="*/ 428807 h 663677"/>
              <a:gd name="connsiteX20" fmla="*/ 274760 w 553766"/>
              <a:gd name="connsiteY20" fmla="*/ 401573 h 663677"/>
              <a:gd name="connsiteX21" fmla="*/ 272318 w 553766"/>
              <a:gd name="connsiteY21" fmla="*/ 401573 h 663677"/>
              <a:gd name="connsiteX22" fmla="*/ 230798 w 553766"/>
              <a:gd name="connsiteY22" fmla="*/ 357008 h 663677"/>
              <a:gd name="connsiteX23" fmla="*/ 266212 w 553766"/>
              <a:gd name="connsiteY23" fmla="*/ 312443 h 663677"/>
              <a:gd name="connsiteX24" fmla="*/ 266212 w 553766"/>
              <a:gd name="connsiteY24" fmla="*/ 288922 h 663677"/>
              <a:gd name="connsiteX25" fmla="*/ 274760 w 553766"/>
              <a:gd name="connsiteY25" fmla="*/ 280257 h 663677"/>
              <a:gd name="connsiteX26" fmla="*/ 268156 w 553766"/>
              <a:gd name="connsiteY26" fmla="*/ 189055 h 663677"/>
              <a:gd name="connsiteX27" fmla="*/ 138488 w 553766"/>
              <a:gd name="connsiteY27" fmla="*/ 241421 h 663677"/>
              <a:gd name="connsiteX28" fmla="*/ 158438 w 553766"/>
              <a:gd name="connsiteY28" fmla="*/ 261370 h 663677"/>
              <a:gd name="connsiteX29" fmla="*/ 158438 w 553766"/>
              <a:gd name="connsiteY29" fmla="*/ 273838 h 663677"/>
              <a:gd name="connsiteX30" fmla="*/ 152204 w 553766"/>
              <a:gd name="connsiteY30" fmla="*/ 276331 h 663677"/>
              <a:gd name="connsiteX31" fmla="*/ 145970 w 553766"/>
              <a:gd name="connsiteY31" fmla="*/ 273838 h 663677"/>
              <a:gd name="connsiteX32" fmla="*/ 126020 w 553766"/>
              <a:gd name="connsiteY32" fmla="*/ 253889 h 663677"/>
              <a:gd name="connsiteX33" fmla="*/ 72408 w 553766"/>
              <a:gd name="connsiteY33" fmla="*/ 383556 h 663677"/>
              <a:gd name="connsiteX34" fmla="*/ 99838 w 553766"/>
              <a:gd name="connsiteY34" fmla="*/ 383556 h 663677"/>
              <a:gd name="connsiteX35" fmla="*/ 109812 w 553766"/>
              <a:gd name="connsiteY35" fmla="*/ 392284 h 663677"/>
              <a:gd name="connsiteX36" fmla="*/ 99838 w 553766"/>
              <a:gd name="connsiteY36" fmla="*/ 401012 h 663677"/>
              <a:gd name="connsiteX37" fmla="*/ 72408 w 553766"/>
              <a:gd name="connsiteY37" fmla="*/ 401012 h 663677"/>
              <a:gd name="connsiteX38" fmla="*/ 126020 w 553766"/>
              <a:gd name="connsiteY38" fmla="*/ 529433 h 663677"/>
              <a:gd name="connsiteX39" fmla="*/ 145970 w 553766"/>
              <a:gd name="connsiteY39" fmla="*/ 510730 h 663677"/>
              <a:gd name="connsiteX40" fmla="*/ 158438 w 553766"/>
              <a:gd name="connsiteY40" fmla="*/ 510730 h 663677"/>
              <a:gd name="connsiteX41" fmla="*/ 158438 w 553766"/>
              <a:gd name="connsiteY41" fmla="*/ 521952 h 663677"/>
              <a:gd name="connsiteX42" fmla="*/ 138488 w 553766"/>
              <a:gd name="connsiteY42" fmla="*/ 541901 h 663677"/>
              <a:gd name="connsiteX43" fmla="*/ 268156 w 553766"/>
              <a:gd name="connsiteY43" fmla="*/ 596760 h 663677"/>
              <a:gd name="connsiteX44" fmla="*/ 268156 w 553766"/>
              <a:gd name="connsiteY44" fmla="*/ 568083 h 663677"/>
              <a:gd name="connsiteX45" fmla="*/ 276884 w 553766"/>
              <a:gd name="connsiteY45" fmla="*/ 559356 h 663677"/>
              <a:gd name="connsiteX46" fmla="*/ 284366 w 553766"/>
              <a:gd name="connsiteY46" fmla="*/ 568083 h 663677"/>
              <a:gd name="connsiteX47" fmla="*/ 284366 w 553766"/>
              <a:gd name="connsiteY47" fmla="*/ 596760 h 663677"/>
              <a:gd name="connsiteX48" fmla="*/ 414034 w 553766"/>
              <a:gd name="connsiteY48" fmla="*/ 541901 h 663677"/>
              <a:gd name="connsiteX49" fmla="*/ 394084 w 553766"/>
              <a:gd name="connsiteY49" fmla="*/ 521952 h 663677"/>
              <a:gd name="connsiteX50" fmla="*/ 394084 w 553766"/>
              <a:gd name="connsiteY50" fmla="*/ 510730 h 663677"/>
              <a:gd name="connsiteX51" fmla="*/ 406554 w 553766"/>
              <a:gd name="connsiteY51" fmla="*/ 510730 h 663677"/>
              <a:gd name="connsiteX52" fmla="*/ 426502 w 553766"/>
              <a:gd name="connsiteY52" fmla="*/ 529433 h 663677"/>
              <a:gd name="connsiteX53" fmla="*/ 480114 w 553766"/>
              <a:gd name="connsiteY53" fmla="*/ 401012 h 663677"/>
              <a:gd name="connsiteX54" fmla="*/ 452686 w 553766"/>
              <a:gd name="connsiteY54" fmla="*/ 401012 h 663677"/>
              <a:gd name="connsiteX55" fmla="*/ 443958 w 553766"/>
              <a:gd name="connsiteY55" fmla="*/ 392284 h 663677"/>
              <a:gd name="connsiteX56" fmla="*/ 452686 w 553766"/>
              <a:gd name="connsiteY56" fmla="*/ 383556 h 663677"/>
              <a:gd name="connsiteX57" fmla="*/ 480114 w 553766"/>
              <a:gd name="connsiteY57" fmla="*/ 383556 h 663677"/>
              <a:gd name="connsiteX58" fmla="*/ 426502 w 553766"/>
              <a:gd name="connsiteY58" fmla="*/ 253889 h 663677"/>
              <a:gd name="connsiteX59" fmla="*/ 406554 w 553766"/>
              <a:gd name="connsiteY59" fmla="*/ 273838 h 663677"/>
              <a:gd name="connsiteX60" fmla="*/ 400318 w 553766"/>
              <a:gd name="connsiteY60" fmla="*/ 276331 h 663677"/>
              <a:gd name="connsiteX61" fmla="*/ 394084 w 553766"/>
              <a:gd name="connsiteY61" fmla="*/ 273838 h 663677"/>
              <a:gd name="connsiteX62" fmla="*/ 394084 w 553766"/>
              <a:gd name="connsiteY62" fmla="*/ 261370 h 663677"/>
              <a:gd name="connsiteX63" fmla="*/ 414034 w 553766"/>
              <a:gd name="connsiteY63" fmla="*/ 241421 h 663677"/>
              <a:gd name="connsiteX64" fmla="*/ 284366 w 553766"/>
              <a:gd name="connsiteY64" fmla="*/ 189055 h 663677"/>
              <a:gd name="connsiteX65" fmla="*/ 284366 w 553766"/>
              <a:gd name="connsiteY65" fmla="*/ 216485 h 663677"/>
              <a:gd name="connsiteX66" fmla="*/ 276884 w 553766"/>
              <a:gd name="connsiteY66" fmla="*/ 225212 h 663677"/>
              <a:gd name="connsiteX67" fmla="*/ 268156 w 553766"/>
              <a:gd name="connsiteY67" fmla="*/ 216485 h 663677"/>
              <a:gd name="connsiteX68" fmla="*/ 276884 w 553766"/>
              <a:gd name="connsiteY68" fmla="*/ 170353 h 663677"/>
              <a:gd name="connsiteX69" fmla="*/ 498818 w 553766"/>
              <a:gd name="connsiteY69" fmla="*/ 392284 h 663677"/>
              <a:gd name="connsiteX70" fmla="*/ 276884 w 553766"/>
              <a:gd name="connsiteY70" fmla="*/ 614215 h 663677"/>
              <a:gd name="connsiteX71" fmla="*/ 54952 w 553766"/>
              <a:gd name="connsiteY71" fmla="*/ 392284 h 663677"/>
              <a:gd name="connsiteX72" fmla="*/ 276884 w 553766"/>
              <a:gd name="connsiteY72" fmla="*/ 170353 h 663677"/>
              <a:gd name="connsiteX73" fmla="*/ 483764 w 553766"/>
              <a:gd name="connsiteY73" fmla="*/ 156598 h 663677"/>
              <a:gd name="connsiteX74" fmla="*/ 460014 w 553766"/>
              <a:gd name="connsiteY74" fmla="*/ 180212 h 663677"/>
              <a:gd name="connsiteX75" fmla="*/ 462514 w 553766"/>
              <a:gd name="connsiteY75" fmla="*/ 182697 h 663677"/>
              <a:gd name="connsiteX76" fmla="*/ 467514 w 553766"/>
              <a:gd name="connsiteY76" fmla="*/ 186426 h 663677"/>
              <a:gd name="connsiteX77" fmla="*/ 478764 w 553766"/>
              <a:gd name="connsiteY77" fmla="*/ 198854 h 663677"/>
              <a:gd name="connsiteX78" fmla="*/ 483764 w 553766"/>
              <a:gd name="connsiteY78" fmla="*/ 203826 h 663677"/>
              <a:gd name="connsiteX79" fmla="*/ 486264 w 553766"/>
              <a:gd name="connsiteY79" fmla="*/ 206311 h 663677"/>
              <a:gd name="connsiteX80" fmla="*/ 511264 w 553766"/>
              <a:gd name="connsiteY80" fmla="*/ 182697 h 663677"/>
              <a:gd name="connsiteX81" fmla="*/ 72502 w 553766"/>
              <a:gd name="connsiteY81" fmla="*/ 152869 h 663677"/>
              <a:gd name="connsiteX82" fmla="*/ 45002 w 553766"/>
              <a:gd name="connsiteY82" fmla="*/ 180212 h 663677"/>
              <a:gd name="connsiteX83" fmla="*/ 68752 w 553766"/>
              <a:gd name="connsiteY83" fmla="*/ 203826 h 663677"/>
              <a:gd name="connsiteX84" fmla="*/ 87502 w 553766"/>
              <a:gd name="connsiteY84" fmla="*/ 186426 h 663677"/>
              <a:gd name="connsiteX85" fmla="*/ 92502 w 553766"/>
              <a:gd name="connsiteY85" fmla="*/ 181455 h 663677"/>
              <a:gd name="connsiteX86" fmla="*/ 96252 w 553766"/>
              <a:gd name="connsiteY86" fmla="*/ 177726 h 663677"/>
              <a:gd name="connsiteX87" fmla="*/ 503764 w 553766"/>
              <a:gd name="connsiteY87" fmla="*/ 135469 h 663677"/>
              <a:gd name="connsiteX88" fmla="*/ 496264 w 553766"/>
              <a:gd name="connsiteY88" fmla="*/ 144169 h 663677"/>
              <a:gd name="connsiteX89" fmla="*/ 523766 w 553766"/>
              <a:gd name="connsiteY89" fmla="*/ 171512 h 663677"/>
              <a:gd name="connsiteX90" fmla="*/ 531266 w 553766"/>
              <a:gd name="connsiteY90" fmla="*/ 162812 h 663677"/>
              <a:gd name="connsiteX91" fmla="*/ 531266 w 553766"/>
              <a:gd name="connsiteY91" fmla="*/ 155355 h 663677"/>
              <a:gd name="connsiteX92" fmla="*/ 511264 w 553766"/>
              <a:gd name="connsiteY92" fmla="*/ 135469 h 663677"/>
              <a:gd name="connsiteX93" fmla="*/ 503764 w 553766"/>
              <a:gd name="connsiteY93" fmla="*/ 135469 h 663677"/>
              <a:gd name="connsiteX94" fmla="*/ 51252 w 553766"/>
              <a:gd name="connsiteY94" fmla="*/ 134227 h 663677"/>
              <a:gd name="connsiteX95" fmla="*/ 47502 w 553766"/>
              <a:gd name="connsiteY95" fmla="*/ 135469 h 663677"/>
              <a:gd name="connsiteX96" fmla="*/ 27500 w 553766"/>
              <a:gd name="connsiteY96" fmla="*/ 155355 h 663677"/>
              <a:gd name="connsiteX97" fmla="*/ 26250 w 553766"/>
              <a:gd name="connsiteY97" fmla="*/ 159083 h 663677"/>
              <a:gd name="connsiteX98" fmla="*/ 27500 w 553766"/>
              <a:gd name="connsiteY98" fmla="*/ 162812 h 663677"/>
              <a:gd name="connsiteX99" fmla="*/ 32500 w 553766"/>
              <a:gd name="connsiteY99" fmla="*/ 167783 h 663677"/>
              <a:gd name="connsiteX100" fmla="*/ 60002 w 553766"/>
              <a:gd name="connsiteY100" fmla="*/ 141684 h 663677"/>
              <a:gd name="connsiteX101" fmla="*/ 55002 w 553766"/>
              <a:gd name="connsiteY101" fmla="*/ 135469 h 663677"/>
              <a:gd name="connsiteX102" fmla="*/ 51252 w 553766"/>
              <a:gd name="connsiteY102" fmla="*/ 134227 h 663677"/>
              <a:gd name="connsiteX103" fmla="*/ 263758 w 553766"/>
              <a:gd name="connsiteY103" fmla="*/ 129255 h 663677"/>
              <a:gd name="connsiteX104" fmla="*/ 112504 w 553766"/>
              <a:gd name="connsiteY104" fmla="*/ 187669 h 663677"/>
              <a:gd name="connsiteX105" fmla="*/ 110004 w 553766"/>
              <a:gd name="connsiteY105" fmla="*/ 188912 h 663677"/>
              <a:gd name="connsiteX106" fmla="*/ 101252 w 553766"/>
              <a:gd name="connsiteY106" fmla="*/ 196369 h 663677"/>
              <a:gd name="connsiteX107" fmla="*/ 16250 w 553766"/>
              <a:gd name="connsiteY107" fmla="*/ 387766 h 663677"/>
              <a:gd name="connsiteX108" fmla="*/ 277508 w 553766"/>
              <a:gd name="connsiteY108" fmla="*/ 646277 h 663677"/>
              <a:gd name="connsiteX109" fmla="*/ 537516 w 553766"/>
              <a:gd name="connsiteY109" fmla="*/ 387766 h 663677"/>
              <a:gd name="connsiteX110" fmla="*/ 291258 w 553766"/>
              <a:gd name="connsiteY110" fmla="*/ 129255 h 663677"/>
              <a:gd name="connsiteX111" fmla="*/ 263758 w 553766"/>
              <a:gd name="connsiteY111" fmla="*/ 129255 h 663677"/>
              <a:gd name="connsiteX112" fmla="*/ 271258 w 553766"/>
              <a:gd name="connsiteY112" fmla="*/ 73327 h 663677"/>
              <a:gd name="connsiteX113" fmla="*/ 271258 w 553766"/>
              <a:gd name="connsiteY113" fmla="*/ 111855 h 663677"/>
              <a:gd name="connsiteX114" fmla="*/ 277508 w 553766"/>
              <a:gd name="connsiteY114" fmla="*/ 111855 h 663677"/>
              <a:gd name="connsiteX115" fmla="*/ 282508 w 553766"/>
              <a:gd name="connsiteY115" fmla="*/ 111855 h 663677"/>
              <a:gd name="connsiteX116" fmla="*/ 282508 w 553766"/>
              <a:gd name="connsiteY116" fmla="*/ 73327 h 663677"/>
              <a:gd name="connsiteX117" fmla="*/ 313760 w 553766"/>
              <a:gd name="connsiteY117" fmla="*/ 18642 h 663677"/>
              <a:gd name="connsiteX118" fmla="*/ 313760 w 553766"/>
              <a:gd name="connsiteY118" fmla="*/ 55928 h 663677"/>
              <a:gd name="connsiteX119" fmla="*/ 335010 w 553766"/>
              <a:gd name="connsiteY119" fmla="*/ 55928 h 663677"/>
              <a:gd name="connsiteX120" fmla="*/ 352510 w 553766"/>
              <a:gd name="connsiteY120" fmla="*/ 38528 h 663677"/>
              <a:gd name="connsiteX121" fmla="*/ 352510 w 553766"/>
              <a:gd name="connsiteY121" fmla="*/ 36042 h 663677"/>
              <a:gd name="connsiteX122" fmla="*/ 335010 w 553766"/>
              <a:gd name="connsiteY122" fmla="*/ 18642 h 663677"/>
              <a:gd name="connsiteX123" fmla="*/ 257508 w 553766"/>
              <a:gd name="connsiteY123" fmla="*/ 18642 h 663677"/>
              <a:gd name="connsiteX124" fmla="*/ 257508 w 553766"/>
              <a:gd name="connsiteY124" fmla="*/ 55928 h 663677"/>
              <a:gd name="connsiteX125" fmla="*/ 271258 w 553766"/>
              <a:gd name="connsiteY125" fmla="*/ 55928 h 663677"/>
              <a:gd name="connsiteX126" fmla="*/ 282508 w 553766"/>
              <a:gd name="connsiteY126" fmla="*/ 55928 h 663677"/>
              <a:gd name="connsiteX127" fmla="*/ 296258 w 553766"/>
              <a:gd name="connsiteY127" fmla="*/ 55928 h 663677"/>
              <a:gd name="connsiteX128" fmla="*/ 296258 w 553766"/>
              <a:gd name="connsiteY128" fmla="*/ 18642 h 663677"/>
              <a:gd name="connsiteX129" fmla="*/ 220006 w 553766"/>
              <a:gd name="connsiteY129" fmla="*/ 18642 h 663677"/>
              <a:gd name="connsiteX130" fmla="*/ 202506 w 553766"/>
              <a:gd name="connsiteY130" fmla="*/ 36042 h 663677"/>
              <a:gd name="connsiteX131" fmla="*/ 202506 w 553766"/>
              <a:gd name="connsiteY131" fmla="*/ 38528 h 663677"/>
              <a:gd name="connsiteX132" fmla="*/ 220006 w 553766"/>
              <a:gd name="connsiteY132" fmla="*/ 55928 h 663677"/>
              <a:gd name="connsiteX133" fmla="*/ 240006 w 553766"/>
              <a:gd name="connsiteY133" fmla="*/ 55928 h 663677"/>
              <a:gd name="connsiteX134" fmla="*/ 240006 w 553766"/>
              <a:gd name="connsiteY134" fmla="*/ 18642 h 663677"/>
              <a:gd name="connsiteX135" fmla="*/ 220006 w 553766"/>
              <a:gd name="connsiteY135" fmla="*/ 0 h 663677"/>
              <a:gd name="connsiteX136" fmla="*/ 335010 w 553766"/>
              <a:gd name="connsiteY136" fmla="*/ 0 h 663677"/>
              <a:gd name="connsiteX137" fmla="*/ 370010 w 553766"/>
              <a:gd name="connsiteY137" fmla="*/ 36042 h 663677"/>
              <a:gd name="connsiteX138" fmla="*/ 370010 w 553766"/>
              <a:gd name="connsiteY138" fmla="*/ 38528 h 663677"/>
              <a:gd name="connsiteX139" fmla="*/ 335010 w 553766"/>
              <a:gd name="connsiteY139" fmla="*/ 73327 h 663677"/>
              <a:gd name="connsiteX140" fmla="*/ 300008 w 553766"/>
              <a:gd name="connsiteY140" fmla="*/ 73327 h 663677"/>
              <a:gd name="connsiteX141" fmla="*/ 300008 w 553766"/>
              <a:gd name="connsiteY141" fmla="*/ 111855 h 663677"/>
              <a:gd name="connsiteX142" fmla="*/ 446262 w 553766"/>
              <a:gd name="connsiteY142" fmla="*/ 169026 h 663677"/>
              <a:gd name="connsiteX143" fmla="*/ 491264 w 553766"/>
              <a:gd name="connsiteY143" fmla="*/ 123041 h 663677"/>
              <a:gd name="connsiteX144" fmla="*/ 523766 w 553766"/>
              <a:gd name="connsiteY144" fmla="*/ 123041 h 663677"/>
              <a:gd name="connsiteX145" fmla="*/ 543766 w 553766"/>
              <a:gd name="connsiteY145" fmla="*/ 142926 h 663677"/>
              <a:gd name="connsiteX146" fmla="*/ 543766 w 553766"/>
              <a:gd name="connsiteY146" fmla="*/ 175240 h 663677"/>
              <a:gd name="connsiteX147" fmla="*/ 530016 w 553766"/>
              <a:gd name="connsiteY147" fmla="*/ 187669 h 663677"/>
              <a:gd name="connsiteX148" fmla="*/ 530016 w 553766"/>
              <a:gd name="connsiteY148" fmla="*/ 188912 h 663677"/>
              <a:gd name="connsiteX149" fmla="*/ 528766 w 553766"/>
              <a:gd name="connsiteY149" fmla="*/ 190154 h 663677"/>
              <a:gd name="connsiteX150" fmla="*/ 497514 w 553766"/>
              <a:gd name="connsiteY150" fmla="*/ 219983 h 663677"/>
              <a:gd name="connsiteX151" fmla="*/ 553766 w 553766"/>
              <a:gd name="connsiteY151" fmla="*/ 387766 h 663677"/>
              <a:gd name="connsiteX152" fmla="*/ 277508 w 553766"/>
              <a:gd name="connsiteY152" fmla="*/ 663677 h 663677"/>
              <a:gd name="connsiteX153" fmla="*/ 0 w 553766"/>
              <a:gd name="connsiteY153" fmla="*/ 387766 h 663677"/>
              <a:gd name="connsiteX154" fmla="*/ 58752 w 553766"/>
              <a:gd name="connsiteY154" fmla="*/ 217497 h 663677"/>
              <a:gd name="connsiteX155" fmla="*/ 15000 w 553766"/>
              <a:gd name="connsiteY155" fmla="*/ 175240 h 663677"/>
              <a:gd name="connsiteX156" fmla="*/ 8750 w 553766"/>
              <a:gd name="connsiteY156" fmla="*/ 159083 h 663677"/>
              <a:gd name="connsiteX157" fmla="*/ 15000 w 553766"/>
              <a:gd name="connsiteY157" fmla="*/ 142926 h 663677"/>
              <a:gd name="connsiteX158" fmla="*/ 35002 w 553766"/>
              <a:gd name="connsiteY158" fmla="*/ 123041 h 663677"/>
              <a:gd name="connsiteX159" fmla="*/ 66252 w 553766"/>
              <a:gd name="connsiteY159" fmla="*/ 123041 h 663677"/>
              <a:gd name="connsiteX160" fmla="*/ 110004 w 553766"/>
              <a:gd name="connsiteY160" fmla="*/ 166540 h 663677"/>
              <a:gd name="connsiteX161" fmla="*/ 253758 w 553766"/>
              <a:gd name="connsiteY161" fmla="*/ 111855 h 663677"/>
              <a:gd name="connsiteX162" fmla="*/ 253758 w 553766"/>
              <a:gd name="connsiteY162" fmla="*/ 73327 h 663677"/>
              <a:gd name="connsiteX163" fmla="*/ 220006 w 553766"/>
              <a:gd name="connsiteY163" fmla="*/ 73327 h 663677"/>
              <a:gd name="connsiteX164" fmla="*/ 185006 w 553766"/>
              <a:gd name="connsiteY164" fmla="*/ 38528 h 663677"/>
              <a:gd name="connsiteX165" fmla="*/ 185006 w 553766"/>
              <a:gd name="connsiteY165" fmla="*/ 36042 h 663677"/>
              <a:gd name="connsiteX166" fmla="*/ 220006 w 553766"/>
              <a:gd name="connsiteY166" fmla="*/ 0 h 6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553766" h="663677">
                <a:moveTo>
                  <a:pt x="274760" y="280257"/>
                </a:moveTo>
                <a:cubicBezTo>
                  <a:pt x="278422" y="280257"/>
                  <a:pt x="282086" y="283971"/>
                  <a:pt x="282086" y="288922"/>
                </a:cubicBezTo>
                <a:lnTo>
                  <a:pt x="282086" y="312443"/>
                </a:lnTo>
                <a:cubicBezTo>
                  <a:pt x="293076" y="313681"/>
                  <a:pt x="305288" y="318632"/>
                  <a:pt x="308952" y="333487"/>
                </a:cubicBezTo>
                <a:cubicBezTo>
                  <a:pt x="310172" y="337201"/>
                  <a:pt x="306510" y="342153"/>
                  <a:pt x="302846" y="343391"/>
                </a:cubicBezTo>
                <a:cubicBezTo>
                  <a:pt x="297962" y="345867"/>
                  <a:pt x="293076" y="342153"/>
                  <a:pt x="291856" y="337201"/>
                </a:cubicBezTo>
                <a:cubicBezTo>
                  <a:pt x="289414" y="327298"/>
                  <a:pt x="275980" y="327298"/>
                  <a:pt x="275980" y="327298"/>
                </a:cubicBezTo>
                <a:cubicBezTo>
                  <a:pt x="260106" y="327298"/>
                  <a:pt x="247894" y="340915"/>
                  <a:pt x="247894" y="357008"/>
                </a:cubicBezTo>
                <a:cubicBezTo>
                  <a:pt x="247894" y="370625"/>
                  <a:pt x="258884" y="384242"/>
                  <a:pt x="274760" y="384242"/>
                </a:cubicBezTo>
                <a:cubicBezTo>
                  <a:pt x="299182" y="385480"/>
                  <a:pt x="317500" y="405287"/>
                  <a:pt x="317500" y="428807"/>
                </a:cubicBezTo>
                <a:cubicBezTo>
                  <a:pt x="317500" y="451090"/>
                  <a:pt x="302846" y="469658"/>
                  <a:pt x="282086" y="474610"/>
                </a:cubicBezTo>
                <a:lnTo>
                  <a:pt x="282086" y="495655"/>
                </a:lnTo>
                <a:cubicBezTo>
                  <a:pt x="282086" y="501844"/>
                  <a:pt x="278422" y="504320"/>
                  <a:pt x="274760" y="504320"/>
                </a:cubicBezTo>
                <a:cubicBezTo>
                  <a:pt x="269874" y="504320"/>
                  <a:pt x="266212" y="501844"/>
                  <a:pt x="266212" y="495655"/>
                </a:cubicBezTo>
                <a:lnTo>
                  <a:pt x="266212" y="474610"/>
                </a:lnTo>
                <a:cubicBezTo>
                  <a:pt x="258884" y="474610"/>
                  <a:pt x="247894" y="472134"/>
                  <a:pt x="239346" y="463469"/>
                </a:cubicBezTo>
                <a:cubicBezTo>
                  <a:pt x="235682" y="460993"/>
                  <a:pt x="235682" y="456041"/>
                  <a:pt x="238124" y="452328"/>
                </a:cubicBezTo>
                <a:cubicBezTo>
                  <a:pt x="241788" y="448614"/>
                  <a:pt x="246672" y="448614"/>
                  <a:pt x="250336" y="451090"/>
                </a:cubicBezTo>
                <a:cubicBezTo>
                  <a:pt x="256442" y="457279"/>
                  <a:pt x="268654" y="458517"/>
                  <a:pt x="272318" y="458517"/>
                </a:cubicBezTo>
                <a:cubicBezTo>
                  <a:pt x="288192" y="458517"/>
                  <a:pt x="301624" y="444900"/>
                  <a:pt x="301624" y="428807"/>
                </a:cubicBezTo>
                <a:cubicBezTo>
                  <a:pt x="301624" y="413952"/>
                  <a:pt x="289414" y="401573"/>
                  <a:pt x="274760" y="401573"/>
                </a:cubicBezTo>
                <a:lnTo>
                  <a:pt x="272318" y="401573"/>
                </a:lnTo>
                <a:cubicBezTo>
                  <a:pt x="249116" y="400335"/>
                  <a:pt x="230798" y="380528"/>
                  <a:pt x="230798" y="357008"/>
                </a:cubicBezTo>
                <a:cubicBezTo>
                  <a:pt x="230798" y="334725"/>
                  <a:pt x="245452" y="316157"/>
                  <a:pt x="266212" y="312443"/>
                </a:cubicBezTo>
                <a:lnTo>
                  <a:pt x="266212" y="288922"/>
                </a:lnTo>
                <a:cubicBezTo>
                  <a:pt x="266212" y="283971"/>
                  <a:pt x="269874" y="280257"/>
                  <a:pt x="274760" y="280257"/>
                </a:cubicBezTo>
                <a:close/>
                <a:moveTo>
                  <a:pt x="268156" y="189055"/>
                </a:moveTo>
                <a:cubicBezTo>
                  <a:pt x="217038" y="190302"/>
                  <a:pt x="172152" y="210250"/>
                  <a:pt x="138488" y="241421"/>
                </a:cubicBezTo>
                <a:lnTo>
                  <a:pt x="158438" y="261370"/>
                </a:lnTo>
                <a:cubicBezTo>
                  <a:pt x="160932" y="265110"/>
                  <a:pt x="160932" y="270097"/>
                  <a:pt x="158438" y="273838"/>
                </a:cubicBezTo>
                <a:cubicBezTo>
                  <a:pt x="157190" y="275085"/>
                  <a:pt x="154696" y="276331"/>
                  <a:pt x="152204" y="276331"/>
                </a:cubicBezTo>
                <a:cubicBezTo>
                  <a:pt x="149710" y="276331"/>
                  <a:pt x="147216" y="275085"/>
                  <a:pt x="145970" y="273838"/>
                </a:cubicBezTo>
                <a:lnTo>
                  <a:pt x="126020" y="253889"/>
                </a:lnTo>
                <a:cubicBezTo>
                  <a:pt x="93604" y="288799"/>
                  <a:pt x="73654" y="333684"/>
                  <a:pt x="72408" y="383556"/>
                </a:cubicBezTo>
                <a:lnTo>
                  <a:pt x="99838" y="383556"/>
                </a:lnTo>
                <a:cubicBezTo>
                  <a:pt x="106072" y="383556"/>
                  <a:pt x="109812" y="387297"/>
                  <a:pt x="109812" y="392284"/>
                </a:cubicBezTo>
                <a:cubicBezTo>
                  <a:pt x="109812" y="397271"/>
                  <a:pt x="106072" y="401012"/>
                  <a:pt x="99838" y="401012"/>
                </a:cubicBezTo>
                <a:lnTo>
                  <a:pt x="72408" y="401012"/>
                </a:lnTo>
                <a:cubicBezTo>
                  <a:pt x="73654" y="450884"/>
                  <a:pt x="93604" y="495769"/>
                  <a:pt x="126020" y="529433"/>
                </a:cubicBezTo>
                <a:lnTo>
                  <a:pt x="145970" y="510730"/>
                </a:lnTo>
                <a:cubicBezTo>
                  <a:pt x="149710" y="506990"/>
                  <a:pt x="154696" y="506990"/>
                  <a:pt x="158438" y="510730"/>
                </a:cubicBezTo>
                <a:cubicBezTo>
                  <a:pt x="160932" y="514471"/>
                  <a:pt x="160932" y="519458"/>
                  <a:pt x="158438" y="521952"/>
                </a:cubicBezTo>
                <a:lnTo>
                  <a:pt x="138488" y="541901"/>
                </a:lnTo>
                <a:cubicBezTo>
                  <a:pt x="172152" y="574317"/>
                  <a:pt x="217038" y="594266"/>
                  <a:pt x="268156" y="596760"/>
                </a:cubicBezTo>
                <a:lnTo>
                  <a:pt x="268156" y="568083"/>
                </a:lnTo>
                <a:cubicBezTo>
                  <a:pt x="268156" y="563096"/>
                  <a:pt x="271898" y="559356"/>
                  <a:pt x="276884" y="559356"/>
                </a:cubicBezTo>
                <a:cubicBezTo>
                  <a:pt x="280626" y="559356"/>
                  <a:pt x="284366" y="563096"/>
                  <a:pt x="284366" y="568083"/>
                </a:cubicBezTo>
                <a:lnTo>
                  <a:pt x="284366" y="596760"/>
                </a:lnTo>
                <a:cubicBezTo>
                  <a:pt x="335484" y="594266"/>
                  <a:pt x="380370" y="574317"/>
                  <a:pt x="414034" y="541901"/>
                </a:cubicBezTo>
                <a:lnTo>
                  <a:pt x="394084" y="521952"/>
                </a:lnTo>
                <a:cubicBezTo>
                  <a:pt x="391592" y="519458"/>
                  <a:pt x="391592" y="514471"/>
                  <a:pt x="394084" y="510730"/>
                </a:cubicBezTo>
                <a:cubicBezTo>
                  <a:pt x="397826" y="506990"/>
                  <a:pt x="404060" y="506990"/>
                  <a:pt x="406554" y="510730"/>
                </a:cubicBezTo>
                <a:lnTo>
                  <a:pt x="426502" y="529433"/>
                </a:lnTo>
                <a:cubicBezTo>
                  <a:pt x="458920" y="495769"/>
                  <a:pt x="478868" y="450884"/>
                  <a:pt x="480114" y="401012"/>
                </a:cubicBezTo>
                <a:lnTo>
                  <a:pt x="452686" y="401012"/>
                </a:lnTo>
                <a:cubicBezTo>
                  <a:pt x="447698" y="401012"/>
                  <a:pt x="443958" y="397271"/>
                  <a:pt x="443958" y="392284"/>
                </a:cubicBezTo>
                <a:cubicBezTo>
                  <a:pt x="443958" y="387297"/>
                  <a:pt x="447698" y="383556"/>
                  <a:pt x="452686" y="383556"/>
                </a:cubicBezTo>
                <a:lnTo>
                  <a:pt x="480114" y="383556"/>
                </a:lnTo>
                <a:cubicBezTo>
                  <a:pt x="478868" y="333684"/>
                  <a:pt x="458920" y="288799"/>
                  <a:pt x="426502" y="253889"/>
                </a:cubicBezTo>
                <a:lnTo>
                  <a:pt x="406554" y="273838"/>
                </a:lnTo>
                <a:cubicBezTo>
                  <a:pt x="405306" y="275085"/>
                  <a:pt x="402812" y="276331"/>
                  <a:pt x="400318" y="276331"/>
                </a:cubicBezTo>
                <a:cubicBezTo>
                  <a:pt x="399072" y="276331"/>
                  <a:pt x="395332" y="275085"/>
                  <a:pt x="394084" y="273838"/>
                </a:cubicBezTo>
                <a:cubicBezTo>
                  <a:pt x="391592" y="270097"/>
                  <a:pt x="391592" y="265110"/>
                  <a:pt x="394084" y="261370"/>
                </a:cubicBezTo>
                <a:lnTo>
                  <a:pt x="414034" y="241421"/>
                </a:lnTo>
                <a:cubicBezTo>
                  <a:pt x="380370" y="210250"/>
                  <a:pt x="335484" y="190302"/>
                  <a:pt x="284366" y="189055"/>
                </a:cubicBezTo>
                <a:lnTo>
                  <a:pt x="284366" y="216485"/>
                </a:lnTo>
                <a:cubicBezTo>
                  <a:pt x="284366" y="221472"/>
                  <a:pt x="280626" y="225212"/>
                  <a:pt x="276884" y="225212"/>
                </a:cubicBezTo>
                <a:cubicBezTo>
                  <a:pt x="271898" y="225212"/>
                  <a:pt x="268156" y="221472"/>
                  <a:pt x="268156" y="216485"/>
                </a:cubicBezTo>
                <a:close/>
                <a:moveTo>
                  <a:pt x="276884" y="170353"/>
                </a:moveTo>
                <a:cubicBezTo>
                  <a:pt x="399072" y="170353"/>
                  <a:pt x="498818" y="270097"/>
                  <a:pt x="498818" y="392284"/>
                </a:cubicBezTo>
                <a:cubicBezTo>
                  <a:pt x="498818" y="514471"/>
                  <a:pt x="399072" y="614215"/>
                  <a:pt x="276884" y="614215"/>
                </a:cubicBezTo>
                <a:cubicBezTo>
                  <a:pt x="154696" y="614215"/>
                  <a:pt x="54952" y="514471"/>
                  <a:pt x="54952" y="392284"/>
                </a:cubicBezTo>
                <a:cubicBezTo>
                  <a:pt x="54952" y="270097"/>
                  <a:pt x="154696" y="170353"/>
                  <a:pt x="276884" y="170353"/>
                </a:cubicBezTo>
                <a:close/>
                <a:moveTo>
                  <a:pt x="483764" y="156598"/>
                </a:moveTo>
                <a:lnTo>
                  <a:pt x="460014" y="180212"/>
                </a:lnTo>
                <a:cubicBezTo>
                  <a:pt x="461264" y="180212"/>
                  <a:pt x="461264" y="181455"/>
                  <a:pt x="462514" y="182697"/>
                </a:cubicBezTo>
                <a:cubicBezTo>
                  <a:pt x="465014" y="183940"/>
                  <a:pt x="466264" y="185183"/>
                  <a:pt x="467514" y="186426"/>
                </a:cubicBezTo>
                <a:cubicBezTo>
                  <a:pt x="471264" y="190154"/>
                  <a:pt x="475014" y="193883"/>
                  <a:pt x="478764" y="198854"/>
                </a:cubicBezTo>
                <a:cubicBezTo>
                  <a:pt x="480014" y="200097"/>
                  <a:pt x="481264" y="201340"/>
                  <a:pt x="483764" y="203826"/>
                </a:cubicBezTo>
                <a:cubicBezTo>
                  <a:pt x="485014" y="203826"/>
                  <a:pt x="486264" y="206311"/>
                  <a:pt x="486264" y="206311"/>
                </a:cubicBezTo>
                <a:lnTo>
                  <a:pt x="511264" y="182697"/>
                </a:lnTo>
                <a:close/>
                <a:moveTo>
                  <a:pt x="72502" y="152869"/>
                </a:moveTo>
                <a:lnTo>
                  <a:pt x="45002" y="180212"/>
                </a:lnTo>
                <a:lnTo>
                  <a:pt x="68752" y="203826"/>
                </a:lnTo>
                <a:cubicBezTo>
                  <a:pt x="75002" y="198854"/>
                  <a:pt x="81252" y="192640"/>
                  <a:pt x="87502" y="186426"/>
                </a:cubicBezTo>
                <a:cubicBezTo>
                  <a:pt x="88752" y="185183"/>
                  <a:pt x="91252" y="182697"/>
                  <a:pt x="92502" y="181455"/>
                </a:cubicBezTo>
                <a:cubicBezTo>
                  <a:pt x="93752" y="180212"/>
                  <a:pt x="95002" y="178969"/>
                  <a:pt x="96252" y="177726"/>
                </a:cubicBezTo>
                <a:close/>
                <a:moveTo>
                  <a:pt x="503764" y="135469"/>
                </a:moveTo>
                <a:lnTo>
                  <a:pt x="496264" y="144169"/>
                </a:lnTo>
                <a:lnTo>
                  <a:pt x="523766" y="171512"/>
                </a:lnTo>
                <a:lnTo>
                  <a:pt x="531266" y="162812"/>
                </a:lnTo>
                <a:cubicBezTo>
                  <a:pt x="532516" y="160326"/>
                  <a:pt x="532516" y="157841"/>
                  <a:pt x="531266" y="155355"/>
                </a:cubicBezTo>
                <a:lnTo>
                  <a:pt x="511264" y="135469"/>
                </a:lnTo>
                <a:cubicBezTo>
                  <a:pt x="510014" y="134227"/>
                  <a:pt x="506264" y="134227"/>
                  <a:pt x="503764" y="135469"/>
                </a:cubicBezTo>
                <a:close/>
                <a:moveTo>
                  <a:pt x="51252" y="134227"/>
                </a:moveTo>
                <a:cubicBezTo>
                  <a:pt x="48752" y="134227"/>
                  <a:pt x="48752" y="135469"/>
                  <a:pt x="47502" y="135469"/>
                </a:cubicBezTo>
                <a:lnTo>
                  <a:pt x="27500" y="155355"/>
                </a:lnTo>
                <a:cubicBezTo>
                  <a:pt x="26250" y="156598"/>
                  <a:pt x="26250" y="157841"/>
                  <a:pt x="26250" y="159083"/>
                </a:cubicBezTo>
                <a:cubicBezTo>
                  <a:pt x="26250" y="160326"/>
                  <a:pt x="26250" y="161569"/>
                  <a:pt x="27500" y="162812"/>
                </a:cubicBezTo>
                <a:lnTo>
                  <a:pt x="32500" y="167783"/>
                </a:lnTo>
                <a:lnTo>
                  <a:pt x="60002" y="141684"/>
                </a:lnTo>
                <a:lnTo>
                  <a:pt x="55002" y="135469"/>
                </a:lnTo>
                <a:cubicBezTo>
                  <a:pt x="53752" y="135469"/>
                  <a:pt x="52502" y="134227"/>
                  <a:pt x="51252" y="134227"/>
                </a:cubicBezTo>
                <a:close/>
                <a:moveTo>
                  <a:pt x="263758" y="129255"/>
                </a:moveTo>
                <a:cubicBezTo>
                  <a:pt x="206256" y="131741"/>
                  <a:pt x="153754" y="152869"/>
                  <a:pt x="112504" y="187669"/>
                </a:cubicBezTo>
                <a:cubicBezTo>
                  <a:pt x="112504" y="187669"/>
                  <a:pt x="111254" y="187669"/>
                  <a:pt x="110004" y="188912"/>
                </a:cubicBezTo>
                <a:cubicBezTo>
                  <a:pt x="107504" y="191397"/>
                  <a:pt x="105004" y="193883"/>
                  <a:pt x="101252" y="196369"/>
                </a:cubicBezTo>
                <a:cubicBezTo>
                  <a:pt x="50002" y="243597"/>
                  <a:pt x="16250" y="311953"/>
                  <a:pt x="16250" y="387766"/>
                </a:cubicBezTo>
                <a:cubicBezTo>
                  <a:pt x="16250" y="530693"/>
                  <a:pt x="133754" y="646277"/>
                  <a:pt x="277508" y="646277"/>
                </a:cubicBezTo>
                <a:cubicBezTo>
                  <a:pt x="421262" y="646277"/>
                  <a:pt x="537516" y="530693"/>
                  <a:pt x="537516" y="387766"/>
                </a:cubicBezTo>
                <a:cubicBezTo>
                  <a:pt x="537516" y="249811"/>
                  <a:pt x="427512" y="135469"/>
                  <a:pt x="291258" y="129255"/>
                </a:cubicBezTo>
                <a:cubicBezTo>
                  <a:pt x="281258" y="129255"/>
                  <a:pt x="272508" y="129255"/>
                  <a:pt x="263758" y="129255"/>
                </a:cubicBezTo>
                <a:close/>
                <a:moveTo>
                  <a:pt x="271258" y="73327"/>
                </a:moveTo>
                <a:lnTo>
                  <a:pt x="271258" y="111855"/>
                </a:lnTo>
                <a:cubicBezTo>
                  <a:pt x="273758" y="111855"/>
                  <a:pt x="275008" y="111855"/>
                  <a:pt x="277508" y="111855"/>
                </a:cubicBezTo>
                <a:cubicBezTo>
                  <a:pt x="278758" y="111855"/>
                  <a:pt x="281258" y="111855"/>
                  <a:pt x="282508" y="111855"/>
                </a:cubicBezTo>
                <a:lnTo>
                  <a:pt x="282508" y="73327"/>
                </a:lnTo>
                <a:close/>
                <a:moveTo>
                  <a:pt x="313760" y="18642"/>
                </a:moveTo>
                <a:lnTo>
                  <a:pt x="313760" y="55928"/>
                </a:lnTo>
                <a:lnTo>
                  <a:pt x="335010" y="55928"/>
                </a:lnTo>
                <a:cubicBezTo>
                  <a:pt x="343760" y="55928"/>
                  <a:pt x="352510" y="48471"/>
                  <a:pt x="352510" y="38528"/>
                </a:cubicBezTo>
                <a:lnTo>
                  <a:pt x="352510" y="36042"/>
                </a:lnTo>
                <a:cubicBezTo>
                  <a:pt x="352510" y="26099"/>
                  <a:pt x="343760" y="18642"/>
                  <a:pt x="335010" y="18642"/>
                </a:cubicBezTo>
                <a:close/>
                <a:moveTo>
                  <a:pt x="257508" y="18642"/>
                </a:moveTo>
                <a:lnTo>
                  <a:pt x="257508" y="55928"/>
                </a:lnTo>
                <a:lnTo>
                  <a:pt x="271258" y="55928"/>
                </a:lnTo>
                <a:lnTo>
                  <a:pt x="282508" y="55928"/>
                </a:lnTo>
                <a:lnTo>
                  <a:pt x="296258" y="55928"/>
                </a:lnTo>
                <a:lnTo>
                  <a:pt x="296258" y="18642"/>
                </a:lnTo>
                <a:close/>
                <a:moveTo>
                  <a:pt x="220006" y="18642"/>
                </a:moveTo>
                <a:cubicBezTo>
                  <a:pt x="210006" y="18642"/>
                  <a:pt x="202506" y="26099"/>
                  <a:pt x="202506" y="36042"/>
                </a:cubicBezTo>
                <a:lnTo>
                  <a:pt x="202506" y="38528"/>
                </a:lnTo>
                <a:cubicBezTo>
                  <a:pt x="202506" y="48471"/>
                  <a:pt x="210006" y="55928"/>
                  <a:pt x="220006" y="55928"/>
                </a:cubicBezTo>
                <a:lnTo>
                  <a:pt x="240006" y="55928"/>
                </a:lnTo>
                <a:lnTo>
                  <a:pt x="240006" y="18642"/>
                </a:lnTo>
                <a:close/>
                <a:moveTo>
                  <a:pt x="220006" y="0"/>
                </a:moveTo>
                <a:lnTo>
                  <a:pt x="335010" y="0"/>
                </a:lnTo>
                <a:cubicBezTo>
                  <a:pt x="353760" y="0"/>
                  <a:pt x="370010" y="16157"/>
                  <a:pt x="370010" y="36042"/>
                </a:cubicBezTo>
                <a:lnTo>
                  <a:pt x="370010" y="38528"/>
                </a:lnTo>
                <a:cubicBezTo>
                  <a:pt x="370010" y="57170"/>
                  <a:pt x="353760" y="73327"/>
                  <a:pt x="335010" y="73327"/>
                </a:cubicBezTo>
                <a:lnTo>
                  <a:pt x="300008" y="73327"/>
                </a:lnTo>
                <a:lnTo>
                  <a:pt x="300008" y="111855"/>
                </a:lnTo>
                <a:cubicBezTo>
                  <a:pt x="355010" y="116827"/>
                  <a:pt x="405012" y="136712"/>
                  <a:pt x="446262" y="169026"/>
                </a:cubicBezTo>
                <a:lnTo>
                  <a:pt x="491264" y="123041"/>
                </a:lnTo>
                <a:cubicBezTo>
                  <a:pt x="500014" y="114341"/>
                  <a:pt x="515014" y="114341"/>
                  <a:pt x="523766" y="123041"/>
                </a:cubicBezTo>
                <a:lnTo>
                  <a:pt x="543766" y="142926"/>
                </a:lnTo>
                <a:cubicBezTo>
                  <a:pt x="552516" y="151626"/>
                  <a:pt x="552516" y="166540"/>
                  <a:pt x="543766" y="175240"/>
                </a:cubicBezTo>
                <a:lnTo>
                  <a:pt x="530016" y="187669"/>
                </a:lnTo>
                <a:cubicBezTo>
                  <a:pt x="530016" y="188912"/>
                  <a:pt x="530016" y="188912"/>
                  <a:pt x="530016" y="188912"/>
                </a:cubicBezTo>
                <a:cubicBezTo>
                  <a:pt x="530016" y="190154"/>
                  <a:pt x="528766" y="190154"/>
                  <a:pt x="528766" y="190154"/>
                </a:cubicBezTo>
                <a:lnTo>
                  <a:pt x="497514" y="219983"/>
                </a:lnTo>
                <a:cubicBezTo>
                  <a:pt x="532516" y="265968"/>
                  <a:pt x="553766" y="325624"/>
                  <a:pt x="553766" y="387766"/>
                </a:cubicBezTo>
                <a:cubicBezTo>
                  <a:pt x="553766" y="540636"/>
                  <a:pt x="430012" y="663677"/>
                  <a:pt x="277508" y="663677"/>
                </a:cubicBezTo>
                <a:cubicBezTo>
                  <a:pt x="123754" y="663677"/>
                  <a:pt x="0" y="540636"/>
                  <a:pt x="0" y="387766"/>
                </a:cubicBezTo>
                <a:cubicBezTo>
                  <a:pt x="0" y="323139"/>
                  <a:pt x="21250" y="264725"/>
                  <a:pt x="58752" y="217497"/>
                </a:cubicBezTo>
                <a:lnTo>
                  <a:pt x="15000" y="175240"/>
                </a:lnTo>
                <a:cubicBezTo>
                  <a:pt x="11250" y="171512"/>
                  <a:pt x="8750" y="165298"/>
                  <a:pt x="8750" y="159083"/>
                </a:cubicBezTo>
                <a:cubicBezTo>
                  <a:pt x="8750" y="152869"/>
                  <a:pt x="11250" y="147898"/>
                  <a:pt x="15000" y="142926"/>
                </a:cubicBezTo>
                <a:lnTo>
                  <a:pt x="35002" y="123041"/>
                </a:lnTo>
                <a:cubicBezTo>
                  <a:pt x="43752" y="114341"/>
                  <a:pt x="58752" y="114341"/>
                  <a:pt x="66252" y="123041"/>
                </a:cubicBezTo>
                <a:lnTo>
                  <a:pt x="110004" y="166540"/>
                </a:lnTo>
                <a:cubicBezTo>
                  <a:pt x="151254" y="136712"/>
                  <a:pt x="200006" y="116827"/>
                  <a:pt x="253758" y="111855"/>
                </a:cubicBezTo>
                <a:lnTo>
                  <a:pt x="253758" y="73327"/>
                </a:lnTo>
                <a:lnTo>
                  <a:pt x="220006" y="73327"/>
                </a:lnTo>
                <a:cubicBezTo>
                  <a:pt x="200006" y="73327"/>
                  <a:pt x="185006" y="57170"/>
                  <a:pt x="185006" y="38528"/>
                </a:cubicBezTo>
                <a:lnTo>
                  <a:pt x="185006" y="36042"/>
                </a:lnTo>
                <a:cubicBezTo>
                  <a:pt x="185006" y="16157"/>
                  <a:pt x="200006" y="0"/>
                  <a:pt x="22000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AC35AE7-8F5E-0C41-56F4-98978E2D6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111" y="3656187"/>
            <a:ext cx="1059286" cy="507757"/>
          </a:xfrm>
          <a:custGeom>
            <a:avLst/>
            <a:gdLst>
              <a:gd name="T0" fmla="*/ 0 w 1599"/>
              <a:gd name="T1" fmla="*/ 767 h 768"/>
              <a:gd name="T2" fmla="*/ 1598 w 1599"/>
              <a:gd name="T3" fmla="*/ 767 h 768"/>
              <a:gd name="T4" fmla="*/ 1598 w 1599"/>
              <a:gd name="T5" fmla="*/ 344 h 768"/>
              <a:gd name="T6" fmla="*/ 1598 w 1599"/>
              <a:gd name="T7" fmla="*/ 344 h 768"/>
              <a:gd name="T8" fmla="*/ 1254 w 1599"/>
              <a:gd name="T9" fmla="*/ 0 h 768"/>
              <a:gd name="T10" fmla="*/ 0 w 1599"/>
              <a:gd name="T11" fmla="*/ 0 h 768"/>
              <a:gd name="T12" fmla="*/ 0 w 1599"/>
              <a:gd name="T13" fmla="*/ 767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99" h="768">
                <a:moveTo>
                  <a:pt x="0" y="767"/>
                </a:moveTo>
                <a:lnTo>
                  <a:pt x="1598" y="767"/>
                </a:lnTo>
                <a:lnTo>
                  <a:pt x="1598" y="344"/>
                </a:lnTo>
                <a:lnTo>
                  <a:pt x="1598" y="344"/>
                </a:lnTo>
                <a:cubicBezTo>
                  <a:pt x="1598" y="154"/>
                  <a:pt x="1444" y="0"/>
                  <a:pt x="1254" y="0"/>
                </a:cubicBezTo>
                <a:lnTo>
                  <a:pt x="0" y="0"/>
                </a:lnTo>
                <a:lnTo>
                  <a:pt x="0" y="767"/>
                </a:lnTo>
              </a:path>
            </a:pathLst>
          </a:custGeom>
          <a:solidFill>
            <a:srgbClr val="FFC84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2D74451B-A65C-0B6D-5CE0-1028C096D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3715" y="3749567"/>
            <a:ext cx="314088" cy="323251"/>
          </a:xfrm>
          <a:custGeom>
            <a:avLst/>
            <a:gdLst>
              <a:gd name="connsiteX0" fmla="*/ 419762 w 591463"/>
              <a:gd name="connsiteY0" fmla="*/ 494827 h 608718"/>
              <a:gd name="connsiteX1" fmla="*/ 422244 w 591463"/>
              <a:gd name="connsiteY1" fmla="*/ 549607 h 608718"/>
              <a:gd name="connsiteX2" fmla="*/ 452024 w 591463"/>
              <a:gd name="connsiteY2" fmla="*/ 503542 h 608718"/>
              <a:gd name="connsiteX3" fmla="*/ 239346 w 591463"/>
              <a:gd name="connsiteY3" fmla="*/ 494568 h 608718"/>
              <a:gd name="connsiteX4" fmla="*/ 275980 w 591463"/>
              <a:gd name="connsiteY4" fmla="*/ 494568 h 608718"/>
              <a:gd name="connsiteX5" fmla="*/ 284528 w 591463"/>
              <a:gd name="connsiteY5" fmla="*/ 502262 h 608718"/>
              <a:gd name="connsiteX6" fmla="*/ 275980 w 591463"/>
              <a:gd name="connsiteY6" fmla="*/ 509956 h 608718"/>
              <a:gd name="connsiteX7" fmla="*/ 239346 w 591463"/>
              <a:gd name="connsiteY7" fmla="*/ 509956 h 608718"/>
              <a:gd name="connsiteX8" fmla="*/ 230798 w 591463"/>
              <a:gd name="connsiteY8" fmla="*/ 502262 h 608718"/>
              <a:gd name="connsiteX9" fmla="*/ 239346 w 591463"/>
              <a:gd name="connsiteY9" fmla="*/ 494568 h 608718"/>
              <a:gd name="connsiteX10" fmla="*/ 89756 w 591463"/>
              <a:gd name="connsiteY10" fmla="*/ 494568 h 608718"/>
              <a:gd name="connsiteX11" fmla="*/ 182564 w 591463"/>
              <a:gd name="connsiteY11" fmla="*/ 494568 h 608718"/>
              <a:gd name="connsiteX12" fmla="*/ 191112 w 591463"/>
              <a:gd name="connsiteY12" fmla="*/ 502262 h 608718"/>
              <a:gd name="connsiteX13" fmla="*/ 182564 w 591463"/>
              <a:gd name="connsiteY13" fmla="*/ 509956 h 608718"/>
              <a:gd name="connsiteX14" fmla="*/ 89756 w 591463"/>
              <a:gd name="connsiteY14" fmla="*/ 509956 h 608718"/>
              <a:gd name="connsiteX15" fmla="*/ 82428 w 591463"/>
              <a:gd name="connsiteY15" fmla="*/ 502262 h 608718"/>
              <a:gd name="connsiteX16" fmla="*/ 89756 w 591463"/>
              <a:gd name="connsiteY16" fmla="*/ 494568 h 608718"/>
              <a:gd name="connsiteX17" fmla="*/ 184724 w 591463"/>
              <a:gd name="connsiteY17" fmla="*/ 434122 h 608718"/>
              <a:gd name="connsiteX18" fmla="*/ 281102 w 591463"/>
              <a:gd name="connsiteY18" fmla="*/ 434122 h 608718"/>
              <a:gd name="connsiteX19" fmla="*/ 289978 w 591463"/>
              <a:gd name="connsiteY19" fmla="*/ 441815 h 608718"/>
              <a:gd name="connsiteX20" fmla="*/ 281102 w 591463"/>
              <a:gd name="connsiteY20" fmla="*/ 449507 h 608718"/>
              <a:gd name="connsiteX21" fmla="*/ 184724 w 591463"/>
              <a:gd name="connsiteY21" fmla="*/ 449507 h 608718"/>
              <a:gd name="connsiteX22" fmla="*/ 175846 w 591463"/>
              <a:gd name="connsiteY22" fmla="*/ 441815 h 608718"/>
              <a:gd name="connsiteX23" fmla="*/ 184724 w 591463"/>
              <a:gd name="connsiteY23" fmla="*/ 434122 h 608718"/>
              <a:gd name="connsiteX24" fmla="*/ 91782 w 591463"/>
              <a:gd name="connsiteY24" fmla="*/ 399238 h 608718"/>
              <a:gd name="connsiteX25" fmla="*/ 104642 w 591463"/>
              <a:gd name="connsiteY25" fmla="*/ 399238 h 608718"/>
              <a:gd name="connsiteX26" fmla="*/ 117504 w 591463"/>
              <a:gd name="connsiteY26" fmla="*/ 411184 h 608718"/>
              <a:gd name="connsiteX27" fmla="*/ 131652 w 591463"/>
              <a:gd name="connsiteY27" fmla="*/ 399238 h 608718"/>
              <a:gd name="connsiteX28" fmla="*/ 144514 w 591463"/>
              <a:gd name="connsiteY28" fmla="*/ 399238 h 608718"/>
              <a:gd name="connsiteX29" fmla="*/ 144514 w 591463"/>
              <a:gd name="connsiteY29" fmla="*/ 409989 h 608718"/>
              <a:gd name="connsiteX30" fmla="*/ 130366 w 591463"/>
              <a:gd name="connsiteY30" fmla="*/ 423130 h 608718"/>
              <a:gd name="connsiteX31" fmla="*/ 144514 w 591463"/>
              <a:gd name="connsiteY31" fmla="*/ 435076 h 608718"/>
              <a:gd name="connsiteX32" fmla="*/ 144514 w 591463"/>
              <a:gd name="connsiteY32" fmla="*/ 447022 h 608718"/>
              <a:gd name="connsiteX33" fmla="*/ 138082 w 591463"/>
              <a:gd name="connsiteY33" fmla="*/ 449411 h 608718"/>
              <a:gd name="connsiteX34" fmla="*/ 131652 w 591463"/>
              <a:gd name="connsiteY34" fmla="*/ 447022 h 608718"/>
              <a:gd name="connsiteX35" fmla="*/ 117504 w 591463"/>
              <a:gd name="connsiteY35" fmla="*/ 435076 h 608718"/>
              <a:gd name="connsiteX36" fmla="*/ 104642 w 591463"/>
              <a:gd name="connsiteY36" fmla="*/ 447022 h 608718"/>
              <a:gd name="connsiteX37" fmla="*/ 98212 w 591463"/>
              <a:gd name="connsiteY37" fmla="*/ 449411 h 608718"/>
              <a:gd name="connsiteX38" fmla="*/ 91782 w 591463"/>
              <a:gd name="connsiteY38" fmla="*/ 447022 h 608718"/>
              <a:gd name="connsiteX39" fmla="*/ 91782 w 591463"/>
              <a:gd name="connsiteY39" fmla="*/ 435076 h 608718"/>
              <a:gd name="connsiteX40" fmla="*/ 104642 w 591463"/>
              <a:gd name="connsiteY40" fmla="*/ 423130 h 608718"/>
              <a:gd name="connsiteX41" fmla="*/ 91782 w 591463"/>
              <a:gd name="connsiteY41" fmla="*/ 409989 h 608718"/>
              <a:gd name="connsiteX42" fmla="*/ 91782 w 591463"/>
              <a:gd name="connsiteY42" fmla="*/ 399238 h 608718"/>
              <a:gd name="connsiteX43" fmla="*/ 184724 w 591463"/>
              <a:gd name="connsiteY43" fmla="*/ 395654 h 608718"/>
              <a:gd name="connsiteX44" fmla="*/ 281102 w 591463"/>
              <a:gd name="connsiteY44" fmla="*/ 395654 h 608718"/>
              <a:gd name="connsiteX45" fmla="*/ 289978 w 591463"/>
              <a:gd name="connsiteY45" fmla="*/ 403348 h 608718"/>
              <a:gd name="connsiteX46" fmla="*/ 281102 w 591463"/>
              <a:gd name="connsiteY46" fmla="*/ 411042 h 608718"/>
              <a:gd name="connsiteX47" fmla="*/ 184724 w 591463"/>
              <a:gd name="connsiteY47" fmla="*/ 411042 h 608718"/>
              <a:gd name="connsiteX48" fmla="*/ 175846 w 591463"/>
              <a:gd name="connsiteY48" fmla="*/ 403348 h 608718"/>
              <a:gd name="connsiteX49" fmla="*/ 184724 w 591463"/>
              <a:gd name="connsiteY49" fmla="*/ 395654 h 608718"/>
              <a:gd name="connsiteX50" fmla="*/ 184724 w 591463"/>
              <a:gd name="connsiteY50" fmla="*/ 324218 h 608718"/>
              <a:gd name="connsiteX51" fmla="*/ 281102 w 591463"/>
              <a:gd name="connsiteY51" fmla="*/ 324218 h 608718"/>
              <a:gd name="connsiteX52" fmla="*/ 289978 w 591463"/>
              <a:gd name="connsiteY52" fmla="*/ 331911 h 608718"/>
              <a:gd name="connsiteX53" fmla="*/ 281102 w 591463"/>
              <a:gd name="connsiteY53" fmla="*/ 339603 h 608718"/>
              <a:gd name="connsiteX54" fmla="*/ 184724 w 591463"/>
              <a:gd name="connsiteY54" fmla="*/ 339603 h 608718"/>
              <a:gd name="connsiteX55" fmla="*/ 175846 w 591463"/>
              <a:gd name="connsiteY55" fmla="*/ 331911 h 608718"/>
              <a:gd name="connsiteX56" fmla="*/ 184724 w 591463"/>
              <a:gd name="connsiteY56" fmla="*/ 324218 h 608718"/>
              <a:gd name="connsiteX57" fmla="*/ 136768 w 591463"/>
              <a:gd name="connsiteY57" fmla="*/ 289334 h 608718"/>
              <a:gd name="connsiteX58" fmla="*/ 148980 w 591463"/>
              <a:gd name="connsiteY58" fmla="*/ 289334 h 608718"/>
              <a:gd name="connsiteX59" fmla="*/ 148980 w 591463"/>
              <a:gd name="connsiteY59" fmla="*/ 301280 h 608718"/>
              <a:gd name="connsiteX60" fmla="*/ 112346 w 591463"/>
              <a:gd name="connsiteY60" fmla="*/ 337118 h 608718"/>
              <a:gd name="connsiteX61" fmla="*/ 106240 w 591463"/>
              <a:gd name="connsiteY61" fmla="*/ 339507 h 608718"/>
              <a:gd name="connsiteX62" fmla="*/ 100134 w 591463"/>
              <a:gd name="connsiteY62" fmla="*/ 337118 h 608718"/>
              <a:gd name="connsiteX63" fmla="*/ 80596 w 591463"/>
              <a:gd name="connsiteY63" fmla="*/ 315615 h 608718"/>
              <a:gd name="connsiteX64" fmla="*/ 81816 w 591463"/>
              <a:gd name="connsiteY64" fmla="*/ 304864 h 608718"/>
              <a:gd name="connsiteX65" fmla="*/ 94028 w 591463"/>
              <a:gd name="connsiteY65" fmla="*/ 304864 h 608718"/>
              <a:gd name="connsiteX66" fmla="*/ 106240 w 591463"/>
              <a:gd name="connsiteY66" fmla="*/ 319199 h 608718"/>
              <a:gd name="connsiteX67" fmla="*/ 184724 w 591463"/>
              <a:gd name="connsiteY67" fmla="*/ 285750 h 608718"/>
              <a:gd name="connsiteX68" fmla="*/ 281102 w 591463"/>
              <a:gd name="connsiteY68" fmla="*/ 285750 h 608718"/>
              <a:gd name="connsiteX69" fmla="*/ 289978 w 591463"/>
              <a:gd name="connsiteY69" fmla="*/ 293993 h 608718"/>
              <a:gd name="connsiteX70" fmla="*/ 281102 w 591463"/>
              <a:gd name="connsiteY70" fmla="*/ 301059 h 608718"/>
              <a:gd name="connsiteX71" fmla="*/ 184724 w 591463"/>
              <a:gd name="connsiteY71" fmla="*/ 301059 h 608718"/>
              <a:gd name="connsiteX72" fmla="*/ 175846 w 591463"/>
              <a:gd name="connsiteY72" fmla="*/ 293993 h 608718"/>
              <a:gd name="connsiteX73" fmla="*/ 184724 w 591463"/>
              <a:gd name="connsiteY73" fmla="*/ 285750 h 608718"/>
              <a:gd name="connsiteX74" fmla="*/ 483046 w 591463"/>
              <a:gd name="connsiteY74" fmla="*/ 245825 h 608718"/>
              <a:gd name="connsiteX75" fmla="*/ 423486 w 591463"/>
              <a:gd name="connsiteY75" fmla="*/ 463701 h 608718"/>
              <a:gd name="connsiteX76" fmla="*/ 421004 w 591463"/>
              <a:gd name="connsiteY76" fmla="*/ 477396 h 608718"/>
              <a:gd name="connsiteX77" fmla="*/ 459470 w 591463"/>
              <a:gd name="connsiteY77" fmla="*/ 487356 h 608718"/>
              <a:gd name="connsiteX78" fmla="*/ 463192 w 591463"/>
              <a:gd name="connsiteY78" fmla="*/ 473661 h 608718"/>
              <a:gd name="connsiteX79" fmla="*/ 464432 w 591463"/>
              <a:gd name="connsiteY79" fmla="*/ 467436 h 608718"/>
              <a:gd name="connsiteX80" fmla="*/ 520270 w 591463"/>
              <a:gd name="connsiteY80" fmla="*/ 255785 h 608718"/>
              <a:gd name="connsiteX81" fmla="*/ 184724 w 591463"/>
              <a:gd name="connsiteY81" fmla="*/ 208818 h 608718"/>
              <a:gd name="connsiteX82" fmla="*/ 281102 w 591463"/>
              <a:gd name="connsiteY82" fmla="*/ 208818 h 608718"/>
              <a:gd name="connsiteX83" fmla="*/ 289978 w 591463"/>
              <a:gd name="connsiteY83" fmla="*/ 217061 h 608718"/>
              <a:gd name="connsiteX84" fmla="*/ 281102 w 591463"/>
              <a:gd name="connsiteY84" fmla="*/ 224127 h 608718"/>
              <a:gd name="connsiteX85" fmla="*/ 184724 w 591463"/>
              <a:gd name="connsiteY85" fmla="*/ 224127 h 608718"/>
              <a:gd name="connsiteX86" fmla="*/ 175846 w 591463"/>
              <a:gd name="connsiteY86" fmla="*/ 217061 h 608718"/>
              <a:gd name="connsiteX87" fmla="*/ 184724 w 591463"/>
              <a:gd name="connsiteY87" fmla="*/ 208818 h 608718"/>
              <a:gd name="connsiteX88" fmla="*/ 136768 w 591463"/>
              <a:gd name="connsiteY88" fmla="*/ 173937 h 608718"/>
              <a:gd name="connsiteX89" fmla="*/ 148980 w 591463"/>
              <a:gd name="connsiteY89" fmla="*/ 173937 h 608718"/>
              <a:gd name="connsiteX90" fmla="*/ 148980 w 591463"/>
              <a:gd name="connsiteY90" fmla="*/ 185883 h 608718"/>
              <a:gd name="connsiteX91" fmla="*/ 112346 w 591463"/>
              <a:gd name="connsiteY91" fmla="*/ 221721 h 608718"/>
              <a:gd name="connsiteX92" fmla="*/ 106240 w 591463"/>
              <a:gd name="connsiteY92" fmla="*/ 224110 h 608718"/>
              <a:gd name="connsiteX93" fmla="*/ 100134 w 591463"/>
              <a:gd name="connsiteY93" fmla="*/ 221721 h 608718"/>
              <a:gd name="connsiteX94" fmla="*/ 80596 w 591463"/>
              <a:gd name="connsiteY94" fmla="*/ 201413 h 608718"/>
              <a:gd name="connsiteX95" fmla="*/ 81816 w 591463"/>
              <a:gd name="connsiteY95" fmla="*/ 189467 h 608718"/>
              <a:gd name="connsiteX96" fmla="*/ 94028 w 591463"/>
              <a:gd name="connsiteY96" fmla="*/ 190661 h 608718"/>
              <a:gd name="connsiteX97" fmla="*/ 106240 w 591463"/>
              <a:gd name="connsiteY97" fmla="*/ 203802 h 608718"/>
              <a:gd name="connsiteX98" fmla="*/ 184724 w 591463"/>
              <a:gd name="connsiteY98" fmla="*/ 170353 h 608718"/>
              <a:gd name="connsiteX99" fmla="*/ 281102 w 591463"/>
              <a:gd name="connsiteY99" fmla="*/ 170353 h 608718"/>
              <a:gd name="connsiteX100" fmla="*/ 289978 w 591463"/>
              <a:gd name="connsiteY100" fmla="*/ 178046 h 608718"/>
              <a:gd name="connsiteX101" fmla="*/ 281102 w 591463"/>
              <a:gd name="connsiteY101" fmla="*/ 185738 h 608718"/>
              <a:gd name="connsiteX102" fmla="*/ 184724 w 591463"/>
              <a:gd name="connsiteY102" fmla="*/ 185738 h 608718"/>
              <a:gd name="connsiteX103" fmla="*/ 175846 w 591463"/>
              <a:gd name="connsiteY103" fmla="*/ 178046 h 608718"/>
              <a:gd name="connsiteX104" fmla="*/ 184724 w 591463"/>
              <a:gd name="connsiteY104" fmla="*/ 170353 h 608718"/>
              <a:gd name="connsiteX105" fmla="*/ 516548 w 591463"/>
              <a:gd name="connsiteY105" fmla="*/ 116344 h 608718"/>
              <a:gd name="connsiteX106" fmla="*/ 486768 w 591463"/>
              <a:gd name="connsiteY106" fmla="*/ 228395 h 608718"/>
              <a:gd name="connsiteX107" fmla="*/ 525234 w 591463"/>
              <a:gd name="connsiteY107" fmla="*/ 239600 h 608718"/>
              <a:gd name="connsiteX108" fmla="*/ 555014 w 591463"/>
              <a:gd name="connsiteY108" fmla="*/ 127549 h 608718"/>
              <a:gd name="connsiteX109" fmla="*/ 67534 w 591463"/>
              <a:gd name="connsiteY109" fmla="*/ 112494 h 608718"/>
              <a:gd name="connsiteX110" fmla="*/ 55026 w 591463"/>
              <a:gd name="connsiteY110" fmla="*/ 123744 h 608718"/>
              <a:gd name="connsiteX111" fmla="*/ 55026 w 591463"/>
              <a:gd name="connsiteY111" fmla="*/ 541222 h 608718"/>
              <a:gd name="connsiteX112" fmla="*/ 67534 w 591463"/>
              <a:gd name="connsiteY112" fmla="*/ 552471 h 608718"/>
              <a:gd name="connsiteX113" fmla="*/ 293898 w 591463"/>
              <a:gd name="connsiteY113" fmla="*/ 552471 h 608718"/>
              <a:gd name="connsiteX114" fmla="*/ 306404 w 591463"/>
              <a:gd name="connsiteY114" fmla="*/ 541222 h 608718"/>
              <a:gd name="connsiteX115" fmla="*/ 306404 w 591463"/>
              <a:gd name="connsiteY115" fmla="*/ 123744 h 608718"/>
              <a:gd name="connsiteX116" fmla="*/ 293898 w 591463"/>
              <a:gd name="connsiteY116" fmla="*/ 112494 h 608718"/>
              <a:gd name="connsiteX117" fmla="*/ 280140 w 591463"/>
              <a:gd name="connsiteY117" fmla="*/ 112494 h 608718"/>
              <a:gd name="connsiteX118" fmla="*/ 277640 w 591463"/>
              <a:gd name="connsiteY118" fmla="*/ 123744 h 608718"/>
              <a:gd name="connsiteX119" fmla="*/ 262632 w 591463"/>
              <a:gd name="connsiteY119" fmla="*/ 131243 h 608718"/>
              <a:gd name="connsiteX120" fmla="*/ 98798 w 591463"/>
              <a:gd name="connsiteY120" fmla="*/ 131243 h 608718"/>
              <a:gd name="connsiteX121" fmla="*/ 83792 w 591463"/>
              <a:gd name="connsiteY121" fmla="*/ 123744 h 608718"/>
              <a:gd name="connsiteX122" fmla="*/ 81290 w 591463"/>
              <a:gd name="connsiteY122" fmla="*/ 112494 h 608718"/>
              <a:gd name="connsiteX123" fmla="*/ 520270 w 591463"/>
              <a:gd name="connsiteY123" fmla="*/ 100159 h 608718"/>
              <a:gd name="connsiteX124" fmla="*/ 559978 w 591463"/>
              <a:gd name="connsiteY124" fmla="*/ 110119 h 608718"/>
              <a:gd name="connsiteX125" fmla="*/ 572386 w 591463"/>
              <a:gd name="connsiteY125" fmla="*/ 131284 h 608718"/>
              <a:gd name="connsiteX126" fmla="*/ 571144 w 591463"/>
              <a:gd name="connsiteY126" fmla="*/ 133774 h 608718"/>
              <a:gd name="connsiteX127" fmla="*/ 587276 w 591463"/>
              <a:gd name="connsiteY127" fmla="*/ 147470 h 608718"/>
              <a:gd name="connsiteX128" fmla="*/ 590998 w 591463"/>
              <a:gd name="connsiteY128" fmla="*/ 173615 h 608718"/>
              <a:gd name="connsiteX129" fmla="*/ 542606 w 591463"/>
              <a:gd name="connsiteY129" fmla="*/ 351651 h 608718"/>
              <a:gd name="connsiteX130" fmla="*/ 526474 w 591463"/>
              <a:gd name="connsiteY130" fmla="*/ 346671 h 608718"/>
              <a:gd name="connsiteX131" fmla="*/ 573626 w 591463"/>
              <a:gd name="connsiteY131" fmla="*/ 168635 h 608718"/>
              <a:gd name="connsiteX132" fmla="*/ 572386 w 591463"/>
              <a:gd name="connsiteY132" fmla="*/ 156185 h 608718"/>
              <a:gd name="connsiteX133" fmla="*/ 566182 w 591463"/>
              <a:gd name="connsiteY133" fmla="*/ 151205 h 608718"/>
              <a:gd name="connsiteX134" fmla="*/ 523994 w 591463"/>
              <a:gd name="connsiteY134" fmla="*/ 310565 h 608718"/>
              <a:gd name="connsiteX135" fmla="*/ 535160 w 591463"/>
              <a:gd name="connsiteY135" fmla="*/ 310565 h 608718"/>
              <a:gd name="connsiteX136" fmla="*/ 526474 w 591463"/>
              <a:gd name="connsiteY136" fmla="*/ 346671 h 608718"/>
              <a:gd name="connsiteX137" fmla="*/ 525234 w 591463"/>
              <a:gd name="connsiteY137" fmla="*/ 346671 h 608718"/>
              <a:gd name="connsiteX138" fmla="*/ 515308 w 591463"/>
              <a:gd name="connsiteY138" fmla="*/ 340446 h 608718"/>
              <a:gd name="connsiteX139" fmla="*/ 478082 w 591463"/>
              <a:gd name="connsiteY139" fmla="*/ 484866 h 608718"/>
              <a:gd name="connsiteX140" fmla="*/ 473118 w 591463"/>
              <a:gd name="connsiteY140" fmla="*/ 501052 h 608718"/>
              <a:gd name="connsiteX141" fmla="*/ 473118 w 591463"/>
              <a:gd name="connsiteY141" fmla="*/ 503542 h 608718"/>
              <a:gd name="connsiteX142" fmla="*/ 430930 w 591463"/>
              <a:gd name="connsiteY142" fmla="*/ 568282 h 608718"/>
              <a:gd name="connsiteX143" fmla="*/ 418522 w 591463"/>
              <a:gd name="connsiteY143" fmla="*/ 575752 h 608718"/>
              <a:gd name="connsiteX144" fmla="*/ 414800 w 591463"/>
              <a:gd name="connsiteY144" fmla="*/ 574507 h 608718"/>
              <a:gd name="connsiteX145" fmla="*/ 404872 w 591463"/>
              <a:gd name="connsiteY145" fmla="*/ 560812 h 608718"/>
              <a:gd name="connsiteX146" fmla="*/ 401150 w 591463"/>
              <a:gd name="connsiteY146" fmla="*/ 483621 h 608718"/>
              <a:gd name="connsiteX147" fmla="*/ 402390 w 591463"/>
              <a:gd name="connsiteY147" fmla="*/ 481131 h 608718"/>
              <a:gd name="connsiteX148" fmla="*/ 403632 w 591463"/>
              <a:gd name="connsiteY148" fmla="*/ 473661 h 608718"/>
              <a:gd name="connsiteX149" fmla="*/ 406114 w 591463"/>
              <a:gd name="connsiteY149" fmla="*/ 466191 h 608718"/>
              <a:gd name="connsiteX150" fmla="*/ 408596 w 591463"/>
              <a:gd name="connsiteY150" fmla="*/ 453741 h 608718"/>
              <a:gd name="connsiteX151" fmla="*/ 500418 w 591463"/>
              <a:gd name="connsiteY151" fmla="*/ 112609 h 608718"/>
              <a:gd name="connsiteX152" fmla="*/ 507862 w 591463"/>
              <a:gd name="connsiteY152" fmla="*/ 101404 h 608718"/>
              <a:gd name="connsiteX153" fmla="*/ 520270 w 591463"/>
              <a:gd name="connsiteY153" fmla="*/ 100159 h 608718"/>
              <a:gd name="connsiteX154" fmla="*/ 106302 w 591463"/>
              <a:gd name="connsiteY154" fmla="*/ 92495 h 608718"/>
              <a:gd name="connsiteX155" fmla="*/ 98798 w 591463"/>
              <a:gd name="connsiteY155" fmla="*/ 113744 h 608718"/>
              <a:gd name="connsiteX156" fmla="*/ 262632 w 591463"/>
              <a:gd name="connsiteY156" fmla="*/ 113744 h 608718"/>
              <a:gd name="connsiteX157" fmla="*/ 263694 w 591463"/>
              <a:gd name="connsiteY157" fmla="*/ 113289 h 608718"/>
              <a:gd name="connsiteX158" fmla="*/ 263882 w 591463"/>
              <a:gd name="connsiteY158" fmla="*/ 113744 h 608718"/>
              <a:gd name="connsiteX159" fmla="*/ 271386 w 591463"/>
              <a:gd name="connsiteY159" fmla="*/ 109994 h 608718"/>
              <a:gd name="connsiteX160" fmla="*/ 263694 w 591463"/>
              <a:gd name="connsiteY160" fmla="*/ 113289 h 608718"/>
              <a:gd name="connsiteX161" fmla="*/ 255128 w 591463"/>
              <a:gd name="connsiteY161" fmla="*/ 92495 h 608718"/>
              <a:gd name="connsiteX162" fmla="*/ 37518 w 591463"/>
              <a:gd name="connsiteY162" fmla="*/ 73746 h 608718"/>
              <a:gd name="connsiteX163" fmla="*/ 17508 w 591463"/>
              <a:gd name="connsiteY163" fmla="*/ 93745 h 608718"/>
              <a:gd name="connsiteX164" fmla="*/ 17508 w 591463"/>
              <a:gd name="connsiteY164" fmla="*/ 571220 h 608718"/>
              <a:gd name="connsiteX165" fmla="*/ 37518 w 591463"/>
              <a:gd name="connsiteY165" fmla="*/ 591219 h 608718"/>
              <a:gd name="connsiteX166" fmla="*/ 323912 w 591463"/>
              <a:gd name="connsiteY166" fmla="*/ 591219 h 608718"/>
              <a:gd name="connsiteX167" fmla="*/ 345174 w 591463"/>
              <a:gd name="connsiteY167" fmla="*/ 571220 h 608718"/>
              <a:gd name="connsiteX168" fmla="*/ 345174 w 591463"/>
              <a:gd name="connsiteY168" fmla="*/ 93745 h 608718"/>
              <a:gd name="connsiteX169" fmla="*/ 323912 w 591463"/>
              <a:gd name="connsiteY169" fmla="*/ 73746 h 608718"/>
              <a:gd name="connsiteX170" fmla="*/ 266384 w 591463"/>
              <a:gd name="connsiteY170" fmla="*/ 73746 h 608718"/>
              <a:gd name="connsiteX171" fmla="*/ 275138 w 591463"/>
              <a:gd name="connsiteY171" fmla="*/ 94995 h 608718"/>
              <a:gd name="connsiteX172" fmla="*/ 293898 w 591463"/>
              <a:gd name="connsiteY172" fmla="*/ 94995 h 608718"/>
              <a:gd name="connsiteX173" fmla="*/ 322662 w 591463"/>
              <a:gd name="connsiteY173" fmla="*/ 123744 h 608718"/>
              <a:gd name="connsiteX174" fmla="*/ 322662 w 591463"/>
              <a:gd name="connsiteY174" fmla="*/ 541222 h 608718"/>
              <a:gd name="connsiteX175" fmla="*/ 293898 w 591463"/>
              <a:gd name="connsiteY175" fmla="*/ 571220 h 608718"/>
              <a:gd name="connsiteX176" fmla="*/ 67534 w 591463"/>
              <a:gd name="connsiteY176" fmla="*/ 571220 h 608718"/>
              <a:gd name="connsiteX177" fmla="*/ 38768 w 591463"/>
              <a:gd name="connsiteY177" fmla="*/ 541222 h 608718"/>
              <a:gd name="connsiteX178" fmla="*/ 38768 w 591463"/>
              <a:gd name="connsiteY178" fmla="*/ 123744 h 608718"/>
              <a:gd name="connsiteX179" fmla="*/ 67534 w 591463"/>
              <a:gd name="connsiteY179" fmla="*/ 94995 h 608718"/>
              <a:gd name="connsiteX180" fmla="*/ 86292 w 591463"/>
              <a:gd name="connsiteY180" fmla="*/ 94995 h 608718"/>
              <a:gd name="connsiteX181" fmla="*/ 95046 w 591463"/>
              <a:gd name="connsiteY181" fmla="*/ 73746 h 608718"/>
              <a:gd name="connsiteX182" fmla="*/ 180696 w 591463"/>
              <a:gd name="connsiteY182" fmla="*/ 38468 h 608718"/>
              <a:gd name="connsiteX183" fmla="*/ 191040 w 591463"/>
              <a:gd name="connsiteY183" fmla="*/ 48084 h 608718"/>
              <a:gd name="connsiteX184" fmla="*/ 180696 w 591463"/>
              <a:gd name="connsiteY184" fmla="*/ 59075 h 608718"/>
              <a:gd name="connsiteX185" fmla="*/ 170352 w 591463"/>
              <a:gd name="connsiteY185" fmla="*/ 48084 h 608718"/>
              <a:gd name="connsiteX186" fmla="*/ 180696 w 591463"/>
              <a:gd name="connsiteY186" fmla="*/ 38468 h 608718"/>
              <a:gd name="connsiteX187" fmla="*/ 112556 w 591463"/>
              <a:gd name="connsiteY187" fmla="*/ 16249 h 608718"/>
              <a:gd name="connsiteX188" fmla="*/ 112556 w 591463"/>
              <a:gd name="connsiteY188" fmla="*/ 76246 h 608718"/>
              <a:gd name="connsiteX189" fmla="*/ 248874 w 591463"/>
              <a:gd name="connsiteY189" fmla="*/ 76246 h 608718"/>
              <a:gd name="connsiteX190" fmla="*/ 248874 w 591463"/>
              <a:gd name="connsiteY190" fmla="*/ 16249 h 608718"/>
              <a:gd name="connsiteX191" fmla="*/ 112556 w 591463"/>
              <a:gd name="connsiteY191" fmla="*/ 0 h 608718"/>
              <a:gd name="connsiteX192" fmla="*/ 248874 w 591463"/>
              <a:gd name="connsiteY192" fmla="*/ 0 h 608718"/>
              <a:gd name="connsiteX193" fmla="*/ 266384 w 591463"/>
              <a:gd name="connsiteY193" fmla="*/ 16249 h 608718"/>
              <a:gd name="connsiteX194" fmla="*/ 266384 w 591463"/>
              <a:gd name="connsiteY194" fmla="*/ 57497 h 608718"/>
              <a:gd name="connsiteX195" fmla="*/ 323912 w 591463"/>
              <a:gd name="connsiteY195" fmla="*/ 57497 h 608718"/>
              <a:gd name="connsiteX196" fmla="*/ 361432 w 591463"/>
              <a:gd name="connsiteY196" fmla="*/ 93745 h 608718"/>
              <a:gd name="connsiteX197" fmla="*/ 361432 w 591463"/>
              <a:gd name="connsiteY197" fmla="*/ 571220 h 608718"/>
              <a:gd name="connsiteX198" fmla="*/ 323912 w 591463"/>
              <a:gd name="connsiteY198" fmla="*/ 608718 h 608718"/>
              <a:gd name="connsiteX199" fmla="*/ 37518 w 591463"/>
              <a:gd name="connsiteY199" fmla="*/ 608718 h 608718"/>
              <a:gd name="connsiteX200" fmla="*/ 0 w 591463"/>
              <a:gd name="connsiteY200" fmla="*/ 571220 h 608718"/>
              <a:gd name="connsiteX201" fmla="*/ 0 w 591463"/>
              <a:gd name="connsiteY201" fmla="*/ 93745 h 608718"/>
              <a:gd name="connsiteX202" fmla="*/ 37518 w 591463"/>
              <a:gd name="connsiteY202" fmla="*/ 57497 h 608718"/>
              <a:gd name="connsiteX203" fmla="*/ 96298 w 591463"/>
              <a:gd name="connsiteY203" fmla="*/ 57497 h 608718"/>
              <a:gd name="connsiteX204" fmla="*/ 96298 w 591463"/>
              <a:gd name="connsiteY204" fmla="*/ 16249 h 608718"/>
              <a:gd name="connsiteX205" fmla="*/ 112556 w 591463"/>
              <a:gd name="connsiteY205" fmla="*/ 0 h 60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591463" h="608718">
                <a:moveTo>
                  <a:pt x="419762" y="494827"/>
                </a:moveTo>
                <a:lnTo>
                  <a:pt x="422244" y="549607"/>
                </a:lnTo>
                <a:lnTo>
                  <a:pt x="452024" y="503542"/>
                </a:lnTo>
                <a:close/>
                <a:moveTo>
                  <a:pt x="239346" y="494568"/>
                </a:moveTo>
                <a:lnTo>
                  <a:pt x="275980" y="494568"/>
                </a:lnTo>
                <a:cubicBezTo>
                  <a:pt x="280866" y="494568"/>
                  <a:pt x="284528" y="497865"/>
                  <a:pt x="284528" y="502262"/>
                </a:cubicBezTo>
                <a:cubicBezTo>
                  <a:pt x="284528" y="506658"/>
                  <a:pt x="280866" y="509956"/>
                  <a:pt x="275980" y="509956"/>
                </a:cubicBezTo>
                <a:lnTo>
                  <a:pt x="239346" y="509956"/>
                </a:lnTo>
                <a:cubicBezTo>
                  <a:pt x="234462" y="509956"/>
                  <a:pt x="230798" y="506658"/>
                  <a:pt x="230798" y="502262"/>
                </a:cubicBezTo>
                <a:cubicBezTo>
                  <a:pt x="230798" y="497865"/>
                  <a:pt x="234462" y="494568"/>
                  <a:pt x="239346" y="494568"/>
                </a:cubicBezTo>
                <a:close/>
                <a:moveTo>
                  <a:pt x="89756" y="494568"/>
                </a:moveTo>
                <a:lnTo>
                  <a:pt x="182564" y="494568"/>
                </a:lnTo>
                <a:cubicBezTo>
                  <a:pt x="186228" y="494568"/>
                  <a:pt x="191112" y="497865"/>
                  <a:pt x="191112" y="502262"/>
                </a:cubicBezTo>
                <a:cubicBezTo>
                  <a:pt x="191112" y="506658"/>
                  <a:pt x="186228" y="509956"/>
                  <a:pt x="182564" y="509956"/>
                </a:cubicBezTo>
                <a:lnTo>
                  <a:pt x="89756" y="509956"/>
                </a:lnTo>
                <a:cubicBezTo>
                  <a:pt x="86092" y="509956"/>
                  <a:pt x="82428" y="506658"/>
                  <a:pt x="82428" y="502262"/>
                </a:cubicBezTo>
                <a:cubicBezTo>
                  <a:pt x="82428" y="497865"/>
                  <a:pt x="86092" y="494568"/>
                  <a:pt x="89756" y="494568"/>
                </a:cubicBezTo>
                <a:close/>
                <a:moveTo>
                  <a:pt x="184724" y="434122"/>
                </a:moveTo>
                <a:lnTo>
                  <a:pt x="281102" y="434122"/>
                </a:lnTo>
                <a:cubicBezTo>
                  <a:pt x="286174" y="434122"/>
                  <a:pt x="289978" y="438518"/>
                  <a:pt x="289978" y="441815"/>
                </a:cubicBezTo>
                <a:cubicBezTo>
                  <a:pt x="289978" y="446210"/>
                  <a:pt x="286174" y="449507"/>
                  <a:pt x="281102" y="449507"/>
                </a:cubicBezTo>
                <a:lnTo>
                  <a:pt x="184724" y="449507"/>
                </a:lnTo>
                <a:cubicBezTo>
                  <a:pt x="179650" y="449507"/>
                  <a:pt x="175846" y="446210"/>
                  <a:pt x="175846" y="441815"/>
                </a:cubicBezTo>
                <a:cubicBezTo>
                  <a:pt x="175846" y="438518"/>
                  <a:pt x="179650" y="434122"/>
                  <a:pt x="184724" y="434122"/>
                </a:cubicBezTo>
                <a:close/>
                <a:moveTo>
                  <a:pt x="91782" y="399238"/>
                </a:moveTo>
                <a:cubicBezTo>
                  <a:pt x="95640" y="395654"/>
                  <a:pt x="100784" y="395654"/>
                  <a:pt x="104642" y="399238"/>
                </a:cubicBezTo>
                <a:lnTo>
                  <a:pt x="117504" y="411184"/>
                </a:lnTo>
                <a:lnTo>
                  <a:pt x="131652" y="399238"/>
                </a:lnTo>
                <a:cubicBezTo>
                  <a:pt x="134224" y="395654"/>
                  <a:pt x="140656" y="395654"/>
                  <a:pt x="144514" y="399238"/>
                </a:cubicBezTo>
                <a:cubicBezTo>
                  <a:pt x="147086" y="401627"/>
                  <a:pt x="147086" y="406405"/>
                  <a:pt x="144514" y="409989"/>
                </a:cubicBezTo>
                <a:lnTo>
                  <a:pt x="130366" y="423130"/>
                </a:lnTo>
                <a:lnTo>
                  <a:pt x="144514" y="435076"/>
                </a:lnTo>
                <a:cubicBezTo>
                  <a:pt x="147086" y="438660"/>
                  <a:pt x="147086" y="443438"/>
                  <a:pt x="144514" y="447022"/>
                </a:cubicBezTo>
                <a:cubicBezTo>
                  <a:pt x="141942" y="448217"/>
                  <a:pt x="139368" y="449411"/>
                  <a:pt x="138082" y="449411"/>
                </a:cubicBezTo>
                <a:cubicBezTo>
                  <a:pt x="135510" y="449411"/>
                  <a:pt x="132938" y="448217"/>
                  <a:pt x="131652" y="447022"/>
                </a:cubicBezTo>
                <a:lnTo>
                  <a:pt x="117504" y="435076"/>
                </a:lnTo>
                <a:lnTo>
                  <a:pt x="104642" y="447022"/>
                </a:lnTo>
                <a:cubicBezTo>
                  <a:pt x="102070" y="448217"/>
                  <a:pt x="100784" y="449411"/>
                  <a:pt x="98212" y="449411"/>
                </a:cubicBezTo>
                <a:cubicBezTo>
                  <a:pt x="95640" y="449411"/>
                  <a:pt x="94354" y="448217"/>
                  <a:pt x="91782" y="447022"/>
                </a:cubicBezTo>
                <a:cubicBezTo>
                  <a:pt x="87924" y="443438"/>
                  <a:pt x="87924" y="438660"/>
                  <a:pt x="91782" y="435076"/>
                </a:cubicBezTo>
                <a:lnTo>
                  <a:pt x="104642" y="423130"/>
                </a:lnTo>
                <a:lnTo>
                  <a:pt x="91782" y="409989"/>
                </a:lnTo>
                <a:cubicBezTo>
                  <a:pt x="87924" y="406405"/>
                  <a:pt x="87924" y="401627"/>
                  <a:pt x="91782" y="399238"/>
                </a:cubicBezTo>
                <a:close/>
                <a:moveTo>
                  <a:pt x="184724" y="395654"/>
                </a:moveTo>
                <a:lnTo>
                  <a:pt x="281102" y="395654"/>
                </a:lnTo>
                <a:cubicBezTo>
                  <a:pt x="286174" y="395654"/>
                  <a:pt x="289978" y="400051"/>
                  <a:pt x="289978" y="403348"/>
                </a:cubicBezTo>
                <a:cubicBezTo>
                  <a:pt x="289978" y="407744"/>
                  <a:pt x="286174" y="411042"/>
                  <a:pt x="281102" y="411042"/>
                </a:cubicBezTo>
                <a:lnTo>
                  <a:pt x="184724" y="411042"/>
                </a:lnTo>
                <a:cubicBezTo>
                  <a:pt x="179650" y="411042"/>
                  <a:pt x="175846" y="407744"/>
                  <a:pt x="175846" y="403348"/>
                </a:cubicBezTo>
                <a:cubicBezTo>
                  <a:pt x="175846" y="400051"/>
                  <a:pt x="179650" y="395654"/>
                  <a:pt x="184724" y="395654"/>
                </a:cubicBezTo>
                <a:close/>
                <a:moveTo>
                  <a:pt x="184724" y="324218"/>
                </a:moveTo>
                <a:lnTo>
                  <a:pt x="281102" y="324218"/>
                </a:lnTo>
                <a:cubicBezTo>
                  <a:pt x="286174" y="324218"/>
                  <a:pt x="289978" y="328614"/>
                  <a:pt x="289978" y="331911"/>
                </a:cubicBezTo>
                <a:cubicBezTo>
                  <a:pt x="289978" y="336306"/>
                  <a:pt x="286174" y="339603"/>
                  <a:pt x="281102" y="339603"/>
                </a:cubicBezTo>
                <a:lnTo>
                  <a:pt x="184724" y="339603"/>
                </a:lnTo>
                <a:cubicBezTo>
                  <a:pt x="179650" y="339603"/>
                  <a:pt x="175846" y="336306"/>
                  <a:pt x="175846" y="331911"/>
                </a:cubicBezTo>
                <a:cubicBezTo>
                  <a:pt x="175846" y="328614"/>
                  <a:pt x="179650" y="324218"/>
                  <a:pt x="184724" y="324218"/>
                </a:cubicBezTo>
                <a:close/>
                <a:moveTo>
                  <a:pt x="136768" y="289334"/>
                </a:moveTo>
                <a:cubicBezTo>
                  <a:pt x="140432" y="285750"/>
                  <a:pt x="146538" y="285750"/>
                  <a:pt x="148980" y="289334"/>
                </a:cubicBezTo>
                <a:cubicBezTo>
                  <a:pt x="152644" y="291723"/>
                  <a:pt x="152644" y="297696"/>
                  <a:pt x="148980" y="301280"/>
                </a:cubicBezTo>
                <a:lnTo>
                  <a:pt x="112346" y="337118"/>
                </a:lnTo>
                <a:cubicBezTo>
                  <a:pt x="109904" y="338313"/>
                  <a:pt x="107460" y="339507"/>
                  <a:pt x="106240" y="339507"/>
                </a:cubicBezTo>
                <a:cubicBezTo>
                  <a:pt x="103798" y="339507"/>
                  <a:pt x="101356" y="338313"/>
                  <a:pt x="100134" y="337118"/>
                </a:cubicBezTo>
                <a:lnTo>
                  <a:pt x="80596" y="315615"/>
                </a:lnTo>
                <a:cubicBezTo>
                  <a:pt x="76932" y="313226"/>
                  <a:pt x="78154" y="307253"/>
                  <a:pt x="81816" y="304864"/>
                </a:cubicBezTo>
                <a:cubicBezTo>
                  <a:pt x="84258" y="301280"/>
                  <a:pt x="90364" y="301280"/>
                  <a:pt x="94028" y="304864"/>
                </a:cubicBezTo>
                <a:lnTo>
                  <a:pt x="106240" y="319199"/>
                </a:lnTo>
                <a:close/>
                <a:moveTo>
                  <a:pt x="184724" y="285750"/>
                </a:moveTo>
                <a:lnTo>
                  <a:pt x="281102" y="285750"/>
                </a:lnTo>
                <a:cubicBezTo>
                  <a:pt x="286174" y="285750"/>
                  <a:pt x="289978" y="289283"/>
                  <a:pt x="289978" y="293993"/>
                </a:cubicBezTo>
                <a:cubicBezTo>
                  <a:pt x="289978" y="298704"/>
                  <a:pt x="286174" y="301059"/>
                  <a:pt x="281102" y="301059"/>
                </a:cubicBezTo>
                <a:lnTo>
                  <a:pt x="184724" y="301059"/>
                </a:lnTo>
                <a:cubicBezTo>
                  <a:pt x="179650" y="301059"/>
                  <a:pt x="175846" y="298704"/>
                  <a:pt x="175846" y="293993"/>
                </a:cubicBezTo>
                <a:cubicBezTo>
                  <a:pt x="175846" y="289283"/>
                  <a:pt x="179650" y="285750"/>
                  <a:pt x="184724" y="285750"/>
                </a:cubicBezTo>
                <a:close/>
                <a:moveTo>
                  <a:pt x="483046" y="245825"/>
                </a:moveTo>
                <a:lnTo>
                  <a:pt x="423486" y="463701"/>
                </a:lnTo>
                <a:lnTo>
                  <a:pt x="421004" y="477396"/>
                </a:lnTo>
                <a:lnTo>
                  <a:pt x="459470" y="487356"/>
                </a:lnTo>
                <a:lnTo>
                  <a:pt x="463192" y="473661"/>
                </a:lnTo>
                <a:lnTo>
                  <a:pt x="464432" y="467436"/>
                </a:lnTo>
                <a:lnTo>
                  <a:pt x="520270" y="255785"/>
                </a:lnTo>
                <a:close/>
                <a:moveTo>
                  <a:pt x="184724" y="208818"/>
                </a:moveTo>
                <a:lnTo>
                  <a:pt x="281102" y="208818"/>
                </a:lnTo>
                <a:cubicBezTo>
                  <a:pt x="286174" y="208818"/>
                  <a:pt x="289978" y="212351"/>
                  <a:pt x="289978" y="217061"/>
                </a:cubicBezTo>
                <a:cubicBezTo>
                  <a:pt x="289978" y="220594"/>
                  <a:pt x="286174" y="224127"/>
                  <a:pt x="281102" y="224127"/>
                </a:cubicBezTo>
                <a:lnTo>
                  <a:pt x="184724" y="224127"/>
                </a:lnTo>
                <a:cubicBezTo>
                  <a:pt x="179650" y="224127"/>
                  <a:pt x="175846" y="220594"/>
                  <a:pt x="175846" y="217061"/>
                </a:cubicBezTo>
                <a:cubicBezTo>
                  <a:pt x="175846" y="212351"/>
                  <a:pt x="179650" y="208818"/>
                  <a:pt x="184724" y="208818"/>
                </a:cubicBezTo>
                <a:close/>
                <a:moveTo>
                  <a:pt x="136768" y="173937"/>
                </a:moveTo>
                <a:cubicBezTo>
                  <a:pt x="140432" y="170353"/>
                  <a:pt x="146538" y="170353"/>
                  <a:pt x="148980" y="173937"/>
                </a:cubicBezTo>
                <a:cubicBezTo>
                  <a:pt x="152644" y="177521"/>
                  <a:pt x="152644" y="183494"/>
                  <a:pt x="148980" y="185883"/>
                </a:cubicBezTo>
                <a:lnTo>
                  <a:pt x="112346" y="221721"/>
                </a:lnTo>
                <a:cubicBezTo>
                  <a:pt x="109904" y="224110"/>
                  <a:pt x="107460" y="224110"/>
                  <a:pt x="106240" y="224110"/>
                </a:cubicBezTo>
                <a:cubicBezTo>
                  <a:pt x="103798" y="224110"/>
                  <a:pt x="101356" y="224110"/>
                  <a:pt x="100134" y="221721"/>
                </a:cubicBezTo>
                <a:lnTo>
                  <a:pt x="80596" y="201413"/>
                </a:lnTo>
                <a:cubicBezTo>
                  <a:pt x="76932" y="197829"/>
                  <a:pt x="78154" y="191856"/>
                  <a:pt x="81816" y="189467"/>
                </a:cubicBezTo>
                <a:cubicBezTo>
                  <a:pt x="84258" y="185883"/>
                  <a:pt x="90364" y="185883"/>
                  <a:pt x="94028" y="190661"/>
                </a:cubicBezTo>
                <a:lnTo>
                  <a:pt x="106240" y="203802"/>
                </a:lnTo>
                <a:close/>
                <a:moveTo>
                  <a:pt x="184724" y="170353"/>
                </a:moveTo>
                <a:lnTo>
                  <a:pt x="281102" y="170353"/>
                </a:lnTo>
                <a:cubicBezTo>
                  <a:pt x="286174" y="170353"/>
                  <a:pt x="289978" y="173650"/>
                  <a:pt x="289978" y="178046"/>
                </a:cubicBezTo>
                <a:cubicBezTo>
                  <a:pt x="289978" y="182441"/>
                  <a:pt x="286174" y="185738"/>
                  <a:pt x="281102" y="185738"/>
                </a:cubicBezTo>
                <a:lnTo>
                  <a:pt x="184724" y="185738"/>
                </a:lnTo>
                <a:cubicBezTo>
                  <a:pt x="179650" y="185738"/>
                  <a:pt x="175846" y="182441"/>
                  <a:pt x="175846" y="178046"/>
                </a:cubicBezTo>
                <a:cubicBezTo>
                  <a:pt x="175846" y="173650"/>
                  <a:pt x="179650" y="170353"/>
                  <a:pt x="184724" y="170353"/>
                </a:cubicBezTo>
                <a:close/>
                <a:moveTo>
                  <a:pt x="516548" y="116344"/>
                </a:moveTo>
                <a:lnTo>
                  <a:pt x="486768" y="228395"/>
                </a:lnTo>
                <a:lnTo>
                  <a:pt x="525234" y="239600"/>
                </a:lnTo>
                <a:lnTo>
                  <a:pt x="555014" y="127549"/>
                </a:lnTo>
                <a:close/>
                <a:moveTo>
                  <a:pt x="67534" y="112494"/>
                </a:moveTo>
                <a:cubicBezTo>
                  <a:pt x="61280" y="112494"/>
                  <a:pt x="55026" y="117494"/>
                  <a:pt x="55026" y="123744"/>
                </a:cubicBezTo>
                <a:lnTo>
                  <a:pt x="55026" y="541222"/>
                </a:lnTo>
                <a:cubicBezTo>
                  <a:pt x="55026" y="547471"/>
                  <a:pt x="61280" y="552471"/>
                  <a:pt x="67534" y="552471"/>
                </a:cubicBezTo>
                <a:lnTo>
                  <a:pt x="293898" y="552471"/>
                </a:lnTo>
                <a:cubicBezTo>
                  <a:pt x="301402" y="552471"/>
                  <a:pt x="306404" y="547471"/>
                  <a:pt x="306404" y="541222"/>
                </a:cubicBezTo>
                <a:lnTo>
                  <a:pt x="306404" y="123744"/>
                </a:lnTo>
                <a:cubicBezTo>
                  <a:pt x="306404" y="117494"/>
                  <a:pt x="301402" y="112494"/>
                  <a:pt x="293898" y="112494"/>
                </a:cubicBezTo>
                <a:lnTo>
                  <a:pt x="280140" y="112494"/>
                </a:lnTo>
                <a:cubicBezTo>
                  <a:pt x="281390" y="116244"/>
                  <a:pt x="280140" y="119994"/>
                  <a:pt x="277640" y="123744"/>
                </a:cubicBezTo>
                <a:cubicBezTo>
                  <a:pt x="273888" y="128743"/>
                  <a:pt x="268884" y="131243"/>
                  <a:pt x="262632" y="131243"/>
                </a:cubicBezTo>
                <a:lnTo>
                  <a:pt x="98798" y="131243"/>
                </a:lnTo>
                <a:cubicBezTo>
                  <a:pt x="92546" y="131243"/>
                  <a:pt x="87544" y="128743"/>
                  <a:pt x="83792" y="123744"/>
                </a:cubicBezTo>
                <a:cubicBezTo>
                  <a:pt x="81290" y="119994"/>
                  <a:pt x="81290" y="116244"/>
                  <a:pt x="81290" y="112494"/>
                </a:cubicBezTo>
                <a:close/>
                <a:moveTo>
                  <a:pt x="520270" y="100159"/>
                </a:moveTo>
                <a:lnTo>
                  <a:pt x="559978" y="110119"/>
                </a:lnTo>
                <a:cubicBezTo>
                  <a:pt x="569904" y="112609"/>
                  <a:pt x="574868" y="122569"/>
                  <a:pt x="572386" y="131284"/>
                </a:cubicBezTo>
                <a:lnTo>
                  <a:pt x="571144" y="133774"/>
                </a:lnTo>
                <a:cubicBezTo>
                  <a:pt x="578590" y="136264"/>
                  <a:pt x="583554" y="141245"/>
                  <a:pt x="587276" y="147470"/>
                </a:cubicBezTo>
                <a:cubicBezTo>
                  <a:pt x="590998" y="154940"/>
                  <a:pt x="592240" y="164900"/>
                  <a:pt x="590998" y="173615"/>
                </a:cubicBezTo>
                <a:lnTo>
                  <a:pt x="542606" y="351651"/>
                </a:lnTo>
                <a:lnTo>
                  <a:pt x="526474" y="346671"/>
                </a:lnTo>
                <a:lnTo>
                  <a:pt x="573626" y="168635"/>
                </a:lnTo>
                <a:cubicBezTo>
                  <a:pt x="574868" y="164900"/>
                  <a:pt x="574868" y="159920"/>
                  <a:pt x="572386" y="156185"/>
                </a:cubicBezTo>
                <a:cubicBezTo>
                  <a:pt x="571144" y="153695"/>
                  <a:pt x="569904" y="152450"/>
                  <a:pt x="566182" y="151205"/>
                </a:cubicBezTo>
                <a:lnTo>
                  <a:pt x="523994" y="310565"/>
                </a:lnTo>
                <a:cubicBezTo>
                  <a:pt x="527716" y="309320"/>
                  <a:pt x="531438" y="309320"/>
                  <a:pt x="535160" y="310565"/>
                </a:cubicBezTo>
                <a:lnTo>
                  <a:pt x="526474" y="346671"/>
                </a:lnTo>
                <a:lnTo>
                  <a:pt x="525234" y="346671"/>
                </a:lnTo>
                <a:cubicBezTo>
                  <a:pt x="521512" y="345426"/>
                  <a:pt x="517788" y="344181"/>
                  <a:pt x="515308" y="340446"/>
                </a:cubicBezTo>
                <a:lnTo>
                  <a:pt x="478082" y="484866"/>
                </a:lnTo>
                <a:lnTo>
                  <a:pt x="473118" y="501052"/>
                </a:lnTo>
                <a:cubicBezTo>
                  <a:pt x="473118" y="501052"/>
                  <a:pt x="473118" y="502297"/>
                  <a:pt x="473118" y="503542"/>
                </a:cubicBezTo>
                <a:lnTo>
                  <a:pt x="430930" y="568282"/>
                </a:lnTo>
                <a:cubicBezTo>
                  <a:pt x="428448" y="572017"/>
                  <a:pt x="423486" y="575752"/>
                  <a:pt x="418522" y="575752"/>
                </a:cubicBezTo>
                <a:cubicBezTo>
                  <a:pt x="418522" y="575752"/>
                  <a:pt x="416040" y="574507"/>
                  <a:pt x="414800" y="574507"/>
                </a:cubicBezTo>
                <a:cubicBezTo>
                  <a:pt x="408596" y="573262"/>
                  <a:pt x="404872" y="567037"/>
                  <a:pt x="404872" y="560812"/>
                </a:cubicBezTo>
                <a:lnTo>
                  <a:pt x="401150" y="483621"/>
                </a:lnTo>
                <a:cubicBezTo>
                  <a:pt x="401150" y="482376"/>
                  <a:pt x="401150" y="481131"/>
                  <a:pt x="402390" y="481131"/>
                </a:cubicBezTo>
                <a:lnTo>
                  <a:pt x="403632" y="473661"/>
                </a:lnTo>
                <a:lnTo>
                  <a:pt x="406114" y="466191"/>
                </a:lnTo>
                <a:lnTo>
                  <a:pt x="408596" y="453741"/>
                </a:lnTo>
                <a:lnTo>
                  <a:pt x="500418" y="112609"/>
                </a:lnTo>
                <a:cubicBezTo>
                  <a:pt x="501658" y="107629"/>
                  <a:pt x="505380" y="103894"/>
                  <a:pt x="507862" y="101404"/>
                </a:cubicBezTo>
                <a:cubicBezTo>
                  <a:pt x="512826" y="98914"/>
                  <a:pt x="516548" y="98914"/>
                  <a:pt x="520270" y="100159"/>
                </a:cubicBezTo>
                <a:close/>
                <a:moveTo>
                  <a:pt x="106302" y="92495"/>
                </a:moveTo>
                <a:lnTo>
                  <a:pt x="98798" y="113744"/>
                </a:lnTo>
                <a:lnTo>
                  <a:pt x="262632" y="113744"/>
                </a:lnTo>
                <a:lnTo>
                  <a:pt x="263694" y="113289"/>
                </a:lnTo>
                <a:lnTo>
                  <a:pt x="263882" y="113744"/>
                </a:lnTo>
                <a:lnTo>
                  <a:pt x="271386" y="109994"/>
                </a:lnTo>
                <a:lnTo>
                  <a:pt x="263694" y="113289"/>
                </a:lnTo>
                <a:lnTo>
                  <a:pt x="255128" y="92495"/>
                </a:lnTo>
                <a:close/>
                <a:moveTo>
                  <a:pt x="37518" y="73746"/>
                </a:moveTo>
                <a:cubicBezTo>
                  <a:pt x="26262" y="73746"/>
                  <a:pt x="17508" y="82495"/>
                  <a:pt x="17508" y="93745"/>
                </a:cubicBezTo>
                <a:lnTo>
                  <a:pt x="17508" y="571220"/>
                </a:lnTo>
                <a:cubicBezTo>
                  <a:pt x="17508" y="582469"/>
                  <a:pt x="26262" y="591219"/>
                  <a:pt x="37518" y="591219"/>
                </a:cubicBezTo>
                <a:lnTo>
                  <a:pt x="323912" y="591219"/>
                </a:lnTo>
                <a:cubicBezTo>
                  <a:pt x="335168" y="591219"/>
                  <a:pt x="345174" y="582469"/>
                  <a:pt x="345174" y="571220"/>
                </a:cubicBezTo>
                <a:lnTo>
                  <a:pt x="345174" y="93745"/>
                </a:lnTo>
                <a:cubicBezTo>
                  <a:pt x="345174" y="82495"/>
                  <a:pt x="335168" y="73746"/>
                  <a:pt x="323912" y="73746"/>
                </a:cubicBezTo>
                <a:lnTo>
                  <a:pt x="266384" y="73746"/>
                </a:lnTo>
                <a:lnTo>
                  <a:pt x="275138" y="94995"/>
                </a:lnTo>
                <a:lnTo>
                  <a:pt x="293898" y="94995"/>
                </a:lnTo>
                <a:cubicBezTo>
                  <a:pt x="310156" y="94995"/>
                  <a:pt x="322662" y="107495"/>
                  <a:pt x="322662" y="123744"/>
                </a:cubicBezTo>
                <a:lnTo>
                  <a:pt x="322662" y="541222"/>
                </a:lnTo>
                <a:cubicBezTo>
                  <a:pt x="322662" y="557471"/>
                  <a:pt x="310156" y="571220"/>
                  <a:pt x="293898" y="571220"/>
                </a:cubicBezTo>
                <a:lnTo>
                  <a:pt x="67534" y="571220"/>
                </a:lnTo>
                <a:cubicBezTo>
                  <a:pt x="51274" y="571220"/>
                  <a:pt x="38768" y="557471"/>
                  <a:pt x="38768" y="541222"/>
                </a:cubicBezTo>
                <a:lnTo>
                  <a:pt x="38768" y="123744"/>
                </a:lnTo>
                <a:cubicBezTo>
                  <a:pt x="38768" y="107495"/>
                  <a:pt x="51274" y="94995"/>
                  <a:pt x="67534" y="94995"/>
                </a:cubicBezTo>
                <a:lnTo>
                  <a:pt x="86292" y="94995"/>
                </a:lnTo>
                <a:lnTo>
                  <a:pt x="95046" y="73746"/>
                </a:lnTo>
                <a:close/>
                <a:moveTo>
                  <a:pt x="180696" y="38468"/>
                </a:moveTo>
                <a:cubicBezTo>
                  <a:pt x="185868" y="38468"/>
                  <a:pt x="191040" y="42589"/>
                  <a:pt x="191040" y="48084"/>
                </a:cubicBezTo>
                <a:cubicBezTo>
                  <a:pt x="191040" y="53580"/>
                  <a:pt x="185868" y="59075"/>
                  <a:pt x="180696" y="59075"/>
                </a:cubicBezTo>
                <a:cubicBezTo>
                  <a:pt x="175524" y="59075"/>
                  <a:pt x="170352" y="53580"/>
                  <a:pt x="170352" y="48084"/>
                </a:cubicBezTo>
                <a:cubicBezTo>
                  <a:pt x="170352" y="42589"/>
                  <a:pt x="175524" y="38468"/>
                  <a:pt x="180696" y="38468"/>
                </a:cubicBezTo>
                <a:close/>
                <a:moveTo>
                  <a:pt x="112556" y="16249"/>
                </a:moveTo>
                <a:lnTo>
                  <a:pt x="112556" y="76246"/>
                </a:lnTo>
                <a:lnTo>
                  <a:pt x="248874" y="76246"/>
                </a:lnTo>
                <a:lnTo>
                  <a:pt x="248874" y="16249"/>
                </a:lnTo>
                <a:close/>
                <a:moveTo>
                  <a:pt x="112556" y="0"/>
                </a:moveTo>
                <a:lnTo>
                  <a:pt x="248874" y="0"/>
                </a:lnTo>
                <a:cubicBezTo>
                  <a:pt x="258880" y="0"/>
                  <a:pt x="266384" y="7499"/>
                  <a:pt x="266384" y="16249"/>
                </a:cubicBezTo>
                <a:lnTo>
                  <a:pt x="266384" y="57497"/>
                </a:lnTo>
                <a:lnTo>
                  <a:pt x="323912" y="57497"/>
                </a:lnTo>
                <a:cubicBezTo>
                  <a:pt x="345174" y="57497"/>
                  <a:pt x="361432" y="73746"/>
                  <a:pt x="361432" y="93745"/>
                </a:cubicBezTo>
                <a:lnTo>
                  <a:pt x="361432" y="571220"/>
                </a:lnTo>
                <a:cubicBezTo>
                  <a:pt x="361432" y="592469"/>
                  <a:pt x="345174" y="608718"/>
                  <a:pt x="323912" y="608718"/>
                </a:cubicBezTo>
                <a:lnTo>
                  <a:pt x="37518" y="608718"/>
                </a:lnTo>
                <a:cubicBezTo>
                  <a:pt x="17508" y="608718"/>
                  <a:pt x="0" y="592469"/>
                  <a:pt x="0" y="571220"/>
                </a:cubicBezTo>
                <a:lnTo>
                  <a:pt x="0" y="93745"/>
                </a:lnTo>
                <a:cubicBezTo>
                  <a:pt x="0" y="73746"/>
                  <a:pt x="17508" y="57497"/>
                  <a:pt x="37518" y="57497"/>
                </a:cubicBezTo>
                <a:lnTo>
                  <a:pt x="96298" y="57497"/>
                </a:lnTo>
                <a:lnTo>
                  <a:pt x="96298" y="16249"/>
                </a:lnTo>
                <a:cubicBezTo>
                  <a:pt x="96298" y="7499"/>
                  <a:pt x="103802" y="0"/>
                  <a:pt x="11255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B4BD2266-E1A5-53A5-AA2E-EAAC09C50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7488" y="4429497"/>
            <a:ext cx="227615" cy="224696"/>
          </a:xfrm>
          <a:custGeom>
            <a:avLst/>
            <a:gdLst>
              <a:gd name="T0" fmla="*/ 310 w 342"/>
              <a:gd name="T1" fmla="*/ 261 h 341"/>
              <a:gd name="T2" fmla="*/ 219 w 342"/>
              <a:gd name="T3" fmla="*/ 169 h 341"/>
              <a:gd name="T4" fmla="*/ 310 w 342"/>
              <a:gd name="T5" fmla="*/ 79 h 341"/>
              <a:gd name="T6" fmla="*/ 310 w 342"/>
              <a:gd name="T7" fmla="*/ 79 h 341"/>
              <a:gd name="T8" fmla="*/ 262 w 342"/>
              <a:gd name="T9" fmla="*/ 31 h 341"/>
              <a:gd name="T10" fmla="*/ 171 w 342"/>
              <a:gd name="T11" fmla="*/ 121 h 341"/>
              <a:gd name="T12" fmla="*/ 171 w 342"/>
              <a:gd name="T13" fmla="*/ 121 h 341"/>
              <a:gd name="T14" fmla="*/ 80 w 342"/>
              <a:gd name="T15" fmla="*/ 31 h 341"/>
              <a:gd name="T16" fmla="*/ 80 w 342"/>
              <a:gd name="T17" fmla="*/ 31 h 341"/>
              <a:gd name="T18" fmla="*/ 32 w 342"/>
              <a:gd name="T19" fmla="*/ 79 h 341"/>
              <a:gd name="T20" fmla="*/ 123 w 342"/>
              <a:gd name="T21" fmla="*/ 169 h 341"/>
              <a:gd name="T22" fmla="*/ 32 w 342"/>
              <a:gd name="T23" fmla="*/ 261 h 341"/>
              <a:gd name="T24" fmla="*/ 32 w 342"/>
              <a:gd name="T25" fmla="*/ 261 h 341"/>
              <a:gd name="T26" fmla="*/ 80 w 342"/>
              <a:gd name="T27" fmla="*/ 309 h 341"/>
              <a:gd name="T28" fmla="*/ 80 w 342"/>
              <a:gd name="T29" fmla="*/ 309 h 341"/>
              <a:gd name="T30" fmla="*/ 171 w 342"/>
              <a:gd name="T31" fmla="*/ 218 h 341"/>
              <a:gd name="T32" fmla="*/ 262 w 342"/>
              <a:gd name="T33" fmla="*/ 309 h 341"/>
              <a:gd name="T34" fmla="*/ 262 w 342"/>
              <a:gd name="T35" fmla="*/ 309 h 341"/>
              <a:gd name="T36" fmla="*/ 310 w 342"/>
              <a:gd name="T37" fmla="*/ 26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42" h="341">
                <a:moveTo>
                  <a:pt x="310" y="261"/>
                </a:moveTo>
                <a:lnTo>
                  <a:pt x="219" y="169"/>
                </a:lnTo>
                <a:lnTo>
                  <a:pt x="310" y="79"/>
                </a:lnTo>
                <a:lnTo>
                  <a:pt x="310" y="79"/>
                </a:lnTo>
                <a:cubicBezTo>
                  <a:pt x="341" y="48"/>
                  <a:pt x="293" y="0"/>
                  <a:pt x="262" y="31"/>
                </a:cubicBezTo>
                <a:lnTo>
                  <a:pt x="171" y="121"/>
                </a:lnTo>
                <a:lnTo>
                  <a:pt x="171" y="121"/>
                </a:lnTo>
                <a:cubicBezTo>
                  <a:pt x="140" y="91"/>
                  <a:pt x="110" y="61"/>
                  <a:pt x="80" y="31"/>
                </a:cubicBezTo>
                <a:lnTo>
                  <a:pt x="80" y="31"/>
                </a:lnTo>
                <a:cubicBezTo>
                  <a:pt x="49" y="0"/>
                  <a:pt x="0" y="48"/>
                  <a:pt x="32" y="79"/>
                </a:cubicBezTo>
                <a:lnTo>
                  <a:pt x="123" y="169"/>
                </a:lnTo>
                <a:lnTo>
                  <a:pt x="32" y="261"/>
                </a:lnTo>
                <a:lnTo>
                  <a:pt x="32" y="261"/>
                </a:lnTo>
                <a:cubicBezTo>
                  <a:pt x="0" y="292"/>
                  <a:pt x="49" y="340"/>
                  <a:pt x="80" y="309"/>
                </a:cubicBezTo>
                <a:lnTo>
                  <a:pt x="80" y="309"/>
                </a:lnTo>
                <a:cubicBezTo>
                  <a:pt x="110" y="278"/>
                  <a:pt x="140" y="248"/>
                  <a:pt x="171" y="218"/>
                </a:cubicBezTo>
                <a:lnTo>
                  <a:pt x="262" y="309"/>
                </a:lnTo>
                <a:lnTo>
                  <a:pt x="262" y="309"/>
                </a:lnTo>
                <a:cubicBezTo>
                  <a:pt x="293" y="340"/>
                  <a:pt x="341" y="292"/>
                  <a:pt x="310" y="26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5062E1C-BDF8-791E-4020-32E9E23F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2896" y="5144441"/>
            <a:ext cx="256797" cy="210107"/>
          </a:xfrm>
          <a:custGeom>
            <a:avLst/>
            <a:gdLst>
              <a:gd name="T0" fmla="*/ 79 w 386"/>
              <a:gd name="T1" fmla="*/ 306 h 317"/>
              <a:gd name="T2" fmla="*/ 79 w 386"/>
              <a:gd name="T3" fmla="*/ 306 h 317"/>
              <a:gd name="T4" fmla="*/ 104 w 386"/>
              <a:gd name="T5" fmla="*/ 316 h 317"/>
              <a:gd name="T6" fmla="*/ 104 w 386"/>
              <a:gd name="T7" fmla="*/ 316 h 317"/>
              <a:gd name="T8" fmla="*/ 128 w 386"/>
              <a:gd name="T9" fmla="*/ 306 h 317"/>
              <a:gd name="T10" fmla="*/ 373 w 386"/>
              <a:gd name="T11" fmla="*/ 63 h 317"/>
              <a:gd name="T12" fmla="*/ 373 w 386"/>
              <a:gd name="T13" fmla="*/ 63 h 317"/>
              <a:gd name="T14" fmla="*/ 382 w 386"/>
              <a:gd name="T15" fmla="*/ 30 h 317"/>
              <a:gd name="T16" fmla="*/ 382 w 386"/>
              <a:gd name="T17" fmla="*/ 30 h 317"/>
              <a:gd name="T18" fmla="*/ 355 w 386"/>
              <a:gd name="T19" fmla="*/ 3 h 317"/>
              <a:gd name="T20" fmla="*/ 355 w 386"/>
              <a:gd name="T21" fmla="*/ 3 h 317"/>
              <a:gd name="T22" fmla="*/ 323 w 386"/>
              <a:gd name="T23" fmla="*/ 12 h 317"/>
              <a:gd name="T24" fmla="*/ 104 w 386"/>
              <a:gd name="T25" fmla="*/ 232 h 317"/>
              <a:gd name="T26" fmla="*/ 65 w 386"/>
              <a:gd name="T27" fmla="*/ 193 h 317"/>
              <a:gd name="T28" fmla="*/ 65 w 386"/>
              <a:gd name="T29" fmla="*/ 193 h 317"/>
              <a:gd name="T30" fmla="*/ 16 w 386"/>
              <a:gd name="T31" fmla="*/ 194 h 317"/>
              <a:gd name="T32" fmla="*/ 16 w 386"/>
              <a:gd name="T33" fmla="*/ 194 h 317"/>
              <a:gd name="T34" fmla="*/ 16 w 386"/>
              <a:gd name="T35" fmla="*/ 243 h 317"/>
              <a:gd name="T36" fmla="*/ 79 w 386"/>
              <a:gd name="T37" fmla="*/ 306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86" h="317">
                <a:moveTo>
                  <a:pt x="79" y="306"/>
                </a:moveTo>
                <a:lnTo>
                  <a:pt x="79" y="306"/>
                </a:lnTo>
                <a:cubicBezTo>
                  <a:pt x="85" y="313"/>
                  <a:pt x="94" y="316"/>
                  <a:pt x="104" y="316"/>
                </a:cubicBezTo>
                <a:lnTo>
                  <a:pt x="104" y="316"/>
                </a:lnTo>
                <a:cubicBezTo>
                  <a:pt x="113" y="316"/>
                  <a:pt x="121" y="313"/>
                  <a:pt x="128" y="306"/>
                </a:cubicBezTo>
                <a:lnTo>
                  <a:pt x="373" y="63"/>
                </a:lnTo>
                <a:lnTo>
                  <a:pt x="373" y="63"/>
                </a:lnTo>
                <a:cubicBezTo>
                  <a:pt x="381" y="53"/>
                  <a:pt x="385" y="42"/>
                  <a:pt x="382" y="30"/>
                </a:cubicBezTo>
                <a:lnTo>
                  <a:pt x="382" y="30"/>
                </a:lnTo>
                <a:cubicBezTo>
                  <a:pt x="378" y="17"/>
                  <a:pt x="368" y="7"/>
                  <a:pt x="355" y="3"/>
                </a:cubicBezTo>
                <a:lnTo>
                  <a:pt x="355" y="3"/>
                </a:lnTo>
                <a:cubicBezTo>
                  <a:pt x="343" y="0"/>
                  <a:pt x="332" y="4"/>
                  <a:pt x="323" y="12"/>
                </a:cubicBezTo>
                <a:lnTo>
                  <a:pt x="104" y="232"/>
                </a:lnTo>
                <a:lnTo>
                  <a:pt x="65" y="193"/>
                </a:lnTo>
                <a:lnTo>
                  <a:pt x="65" y="193"/>
                </a:lnTo>
                <a:cubicBezTo>
                  <a:pt x="49" y="178"/>
                  <a:pt x="28" y="182"/>
                  <a:pt x="16" y="194"/>
                </a:cubicBezTo>
                <a:lnTo>
                  <a:pt x="16" y="194"/>
                </a:lnTo>
                <a:cubicBezTo>
                  <a:pt x="3" y="206"/>
                  <a:pt x="0" y="227"/>
                  <a:pt x="16" y="243"/>
                </a:cubicBezTo>
                <a:lnTo>
                  <a:pt x="79" y="30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CC29840A-84BB-1E85-6759-115CC40A7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5034" y="3656187"/>
            <a:ext cx="1059286" cy="507757"/>
          </a:xfrm>
          <a:custGeom>
            <a:avLst/>
            <a:gdLst>
              <a:gd name="T0" fmla="*/ 1599 w 1600"/>
              <a:gd name="T1" fmla="*/ 0 h 768"/>
              <a:gd name="T2" fmla="*/ 0 w 1600"/>
              <a:gd name="T3" fmla="*/ 0 h 768"/>
              <a:gd name="T4" fmla="*/ 0 w 1600"/>
              <a:gd name="T5" fmla="*/ 767 h 768"/>
              <a:gd name="T6" fmla="*/ 1599 w 1600"/>
              <a:gd name="T7" fmla="*/ 767 h 768"/>
              <a:gd name="T8" fmla="*/ 1599 w 1600"/>
              <a:gd name="T9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00" h="768">
                <a:moveTo>
                  <a:pt x="1599" y="0"/>
                </a:moveTo>
                <a:lnTo>
                  <a:pt x="0" y="0"/>
                </a:lnTo>
                <a:lnTo>
                  <a:pt x="0" y="767"/>
                </a:lnTo>
                <a:lnTo>
                  <a:pt x="1599" y="767"/>
                </a:lnTo>
                <a:lnTo>
                  <a:pt x="1599" y="0"/>
                </a:lnTo>
              </a:path>
            </a:pathLst>
          </a:custGeom>
          <a:solidFill>
            <a:srgbClr val="8B284D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B44C6DF8-0E04-027E-090F-662071931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1048" y="3778750"/>
            <a:ext cx="346596" cy="264881"/>
          </a:xfrm>
          <a:custGeom>
            <a:avLst/>
            <a:gdLst>
              <a:gd name="connsiteX0" fmla="*/ 476582 w 652678"/>
              <a:gd name="connsiteY0" fmla="*/ 391368 h 498800"/>
              <a:gd name="connsiteX1" fmla="*/ 424128 w 652678"/>
              <a:gd name="connsiteY1" fmla="*/ 444452 h 498800"/>
              <a:gd name="connsiteX2" fmla="*/ 424128 w 652678"/>
              <a:gd name="connsiteY2" fmla="*/ 478578 h 498800"/>
              <a:gd name="connsiteX3" fmla="*/ 426626 w 652678"/>
              <a:gd name="connsiteY3" fmla="*/ 482369 h 498800"/>
              <a:gd name="connsiteX4" fmla="*/ 632694 w 652678"/>
              <a:gd name="connsiteY4" fmla="*/ 482369 h 498800"/>
              <a:gd name="connsiteX5" fmla="*/ 635192 w 652678"/>
              <a:gd name="connsiteY5" fmla="*/ 478578 h 498800"/>
              <a:gd name="connsiteX6" fmla="*/ 635192 w 652678"/>
              <a:gd name="connsiteY6" fmla="*/ 444452 h 498800"/>
              <a:gd name="connsiteX7" fmla="*/ 581490 w 652678"/>
              <a:gd name="connsiteY7" fmla="*/ 391368 h 498800"/>
              <a:gd name="connsiteX8" fmla="*/ 69938 w 652678"/>
              <a:gd name="connsiteY8" fmla="*/ 391368 h 498800"/>
              <a:gd name="connsiteX9" fmla="*/ 17484 w 652678"/>
              <a:gd name="connsiteY9" fmla="*/ 444452 h 498800"/>
              <a:gd name="connsiteX10" fmla="*/ 17484 w 652678"/>
              <a:gd name="connsiteY10" fmla="*/ 478578 h 498800"/>
              <a:gd name="connsiteX11" fmla="*/ 18734 w 652678"/>
              <a:gd name="connsiteY11" fmla="*/ 482369 h 498800"/>
              <a:gd name="connsiteX12" fmla="*/ 224802 w 652678"/>
              <a:gd name="connsiteY12" fmla="*/ 482369 h 498800"/>
              <a:gd name="connsiteX13" fmla="*/ 227300 w 652678"/>
              <a:gd name="connsiteY13" fmla="*/ 478578 h 498800"/>
              <a:gd name="connsiteX14" fmla="*/ 227300 w 652678"/>
              <a:gd name="connsiteY14" fmla="*/ 444452 h 498800"/>
              <a:gd name="connsiteX15" fmla="*/ 174846 w 652678"/>
              <a:gd name="connsiteY15" fmla="*/ 391368 h 498800"/>
              <a:gd name="connsiteX16" fmla="*/ 476582 w 652678"/>
              <a:gd name="connsiteY16" fmla="*/ 373673 h 498800"/>
              <a:gd name="connsiteX17" fmla="*/ 581490 w 652678"/>
              <a:gd name="connsiteY17" fmla="*/ 373673 h 498800"/>
              <a:gd name="connsiteX18" fmla="*/ 652678 w 652678"/>
              <a:gd name="connsiteY18" fmla="*/ 444452 h 498800"/>
              <a:gd name="connsiteX19" fmla="*/ 652678 w 652678"/>
              <a:gd name="connsiteY19" fmla="*/ 478578 h 498800"/>
              <a:gd name="connsiteX20" fmla="*/ 632694 w 652678"/>
              <a:gd name="connsiteY20" fmla="*/ 498800 h 498800"/>
              <a:gd name="connsiteX21" fmla="*/ 426626 w 652678"/>
              <a:gd name="connsiteY21" fmla="*/ 498800 h 498800"/>
              <a:gd name="connsiteX22" fmla="*/ 406644 w 652678"/>
              <a:gd name="connsiteY22" fmla="*/ 478578 h 498800"/>
              <a:gd name="connsiteX23" fmla="*/ 406644 w 652678"/>
              <a:gd name="connsiteY23" fmla="*/ 444452 h 498800"/>
              <a:gd name="connsiteX24" fmla="*/ 476582 w 652678"/>
              <a:gd name="connsiteY24" fmla="*/ 373673 h 498800"/>
              <a:gd name="connsiteX25" fmla="*/ 69938 w 652678"/>
              <a:gd name="connsiteY25" fmla="*/ 373673 h 498800"/>
              <a:gd name="connsiteX26" fmla="*/ 174846 w 652678"/>
              <a:gd name="connsiteY26" fmla="*/ 373673 h 498800"/>
              <a:gd name="connsiteX27" fmla="*/ 246034 w 652678"/>
              <a:gd name="connsiteY27" fmla="*/ 444452 h 498800"/>
              <a:gd name="connsiteX28" fmla="*/ 246034 w 652678"/>
              <a:gd name="connsiteY28" fmla="*/ 478578 h 498800"/>
              <a:gd name="connsiteX29" fmla="*/ 224802 w 652678"/>
              <a:gd name="connsiteY29" fmla="*/ 498800 h 498800"/>
              <a:gd name="connsiteX30" fmla="*/ 18734 w 652678"/>
              <a:gd name="connsiteY30" fmla="*/ 498800 h 498800"/>
              <a:gd name="connsiteX31" fmla="*/ 0 w 652678"/>
              <a:gd name="connsiteY31" fmla="*/ 478578 h 498800"/>
              <a:gd name="connsiteX32" fmla="*/ 0 w 652678"/>
              <a:gd name="connsiteY32" fmla="*/ 444452 h 498800"/>
              <a:gd name="connsiteX33" fmla="*/ 69938 w 652678"/>
              <a:gd name="connsiteY33" fmla="*/ 373673 h 498800"/>
              <a:gd name="connsiteX34" fmla="*/ 526290 w 652678"/>
              <a:gd name="connsiteY34" fmla="*/ 269015 h 498800"/>
              <a:gd name="connsiteX35" fmla="*/ 490072 w 652678"/>
              <a:gd name="connsiteY35" fmla="*/ 306482 h 498800"/>
              <a:gd name="connsiteX36" fmla="*/ 526290 w 652678"/>
              <a:gd name="connsiteY36" fmla="*/ 343949 h 498800"/>
              <a:gd name="connsiteX37" fmla="*/ 563758 w 652678"/>
              <a:gd name="connsiteY37" fmla="*/ 306482 h 498800"/>
              <a:gd name="connsiteX38" fmla="*/ 526290 w 652678"/>
              <a:gd name="connsiteY38" fmla="*/ 269015 h 498800"/>
              <a:gd name="connsiteX39" fmla="*/ 120262 w 652678"/>
              <a:gd name="connsiteY39" fmla="*/ 269015 h 498800"/>
              <a:gd name="connsiteX40" fmla="*/ 82364 w 652678"/>
              <a:gd name="connsiteY40" fmla="*/ 306482 h 498800"/>
              <a:gd name="connsiteX41" fmla="*/ 120262 w 652678"/>
              <a:gd name="connsiteY41" fmla="*/ 343949 h 498800"/>
              <a:gd name="connsiteX42" fmla="*/ 158160 w 652678"/>
              <a:gd name="connsiteY42" fmla="*/ 306482 h 498800"/>
              <a:gd name="connsiteX43" fmla="*/ 120262 w 652678"/>
              <a:gd name="connsiteY43" fmla="*/ 269015 h 498800"/>
              <a:gd name="connsiteX44" fmla="*/ 326964 w 652678"/>
              <a:gd name="connsiteY44" fmla="*/ 258276 h 498800"/>
              <a:gd name="connsiteX45" fmla="*/ 335816 w 652678"/>
              <a:gd name="connsiteY45" fmla="*/ 267018 h 498800"/>
              <a:gd name="connsiteX46" fmla="*/ 335816 w 652678"/>
              <a:gd name="connsiteY46" fmla="*/ 340704 h 498800"/>
              <a:gd name="connsiteX47" fmla="*/ 401584 w 652678"/>
              <a:gd name="connsiteY47" fmla="*/ 405647 h 498800"/>
              <a:gd name="connsiteX48" fmla="*/ 401584 w 652678"/>
              <a:gd name="connsiteY48" fmla="*/ 418136 h 498800"/>
              <a:gd name="connsiteX49" fmla="*/ 396526 w 652678"/>
              <a:gd name="connsiteY49" fmla="*/ 421883 h 498800"/>
              <a:gd name="connsiteX50" fmla="*/ 390202 w 652678"/>
              <a:gd name="connsiteY50" fmla="*/ 418136 h 498800"/>
              <a:gd name="connsiteX51" fmla="*/ 326964 w 652678"/>
              <a:gd name="connsiteY51" fmla="*/ 356940 h 498800"/>
              <a:gd name="connsiteX52" fmla="*/ 263724 w 652678"/>
              <a:gd name="connsiteY52" fmla="*/ 419385 h 498800"/>
              <a:gd name="connsiteX53" fmla="*/ 257400 w 652678"/>
              <a:gd name="connsiteY53" fmla="*/ 421883 h 498800"/>
              <a:gd name="connsiteX54" fmla="*/ 251076 w 652678"/>
              <a:gd name="connsiteY54" fmla="*/ 419385 h 498800"/>
              <a:gd name="connsiteX55" fmla="*/ 251076 w 652678"/>
              <a:gd name="connsiteY55" fmla="*/ 406896 h 498800"/>
              <a:gd name="connsiteX56" fmla="*/ 318110 w 652678"/>
              <a:gd name="connsiteY56" fmla="*/ 340704 h 498800"/>
              <a:gd name="connsiteX57" fmla="*/ 318110 w 652678"/>
              <a:gd name="connsiteY57" fmla="*/ 267018 h 498800"/>
              <a:gd name="connsiteX58" fmla="*/ 326964 w 652678"/>
              <a:gd name="connsiteY58" fmla="*/ 258276 h 498800"/>
              <a:gd name="connsiteX59" fmla="*/ 526290 w 652678"/>
              <a:gd name="connsiteY59" fmla="*/ 252779 h 498800"/>
              <a:gd name="connsiteX60" fmla="*/ 581242 w 652678"/>
              <a:gd name="connsiteY60" fmla="*/ 306482 h 498800"/>
              <a:gd name="connsiteX61" fmla="*/ 526290 w 652678"/>
              <a:gd name="connsiteY61" fmla="*/ 361434 h 498800"/>
              <a:gd name="connsiteX62" fmla="*/ 472588 w 652678"/>
              <a:gd name="connsiteY62" fmla="*/ 306482 h 498800"/>
              <a:gd name="connsiteX63" fmla="*/ 526290 w 652678"/>
              <a:gd name="connsiteY63" fmla="*/ 252779 h 498800"/>
              <a:gd name="connsiteX64" fmla="*/ 120262 w 652678"/>
              <a:gd name="connsiteY64" fmla="*/ 252779 h 498800"/>
              <a:gd name="connsiteX65" fmla="*/ 174582 w 652678"/>
              <a:gd name="connsiteY65" fmla="*/ 306482 h 498800"/>
              <a:gd name="connsiteX66" fmla="*/ 120262 w 652678"/>
              <a:gd name="connsiteY66" fmla="*/ 361434 h 498800"/>
              <a:gd name="connsiteX67" fmla="*/ 65942 w 652678"/>
              <a:gd name="connsiteY67" fmla="*/ 306482 h 498800"/>
              <a:gd name="connsiteX68" fmla="*/ 120262 w 652678"/>
              <a:gd name="connsiteY68" fmla="*/ 252779 h 498800"/>
              <a:gd name="connsiteX69" fmla="*/ 354438 w 652678"/>
              <a:gd name="connsiteY69" fmla="*/ 138589 h 498800"/>
              <a:gd name="connsiteX70" fmla="*/ 343198 w 652678"/>
              <a:gd name="connsiteY70" fmla="*/ 158811 h 498800"/>
              <a:gd name="connsiteX71" fmla="*/ 339452 w 652678"/>
              <a:gd name="connsiteY71" fmla="*/ 162603 h 498800"/>
              <a:gd name="connsiteX72" fmla="*/ 350692 w 652678"/>
              <a:gd name="connsiteY72" fmla="*/ 228326 h 498800"/>
              <a:gd name="connsiteX73" fmla="*/ 429374 w 652678"/>
              <a:gd name="connsiteY73" fmla="*/ 228326 h 498800"/>
              <a:gd name="connsiteX74" fmla="*/ 431872 w 652678"/>
              <a:gd name="connsiteY74" fmla="*/ 225799 h 498800"/>
              <a:gd name="connsiteX75" fmla="*/ 431872 w 652678"/>
              <a:gd name="connsiteY75" fmla="*/ 191673 h 498800"/>
              <a:gd name="connsiteX76" fmla="*/ 379416 w 652678"/>
              <a:gd name="connsiteY76" fmla="*/ 138589 h 498800"/>
              <a:gd name="connsiteX77" fmla="*/ 274508 w 652678"/>
              <a:gd name="connsiteY77" fmla="*/ 138589 h 498800"/>
              <a:gd name="connsiteX78" fmla="*/ 220804 w 652678"/>
              <a:gd name="connsiteY78" fmla="*/ 191673 h 498800"/>
              <a:gd name="connsiteX79" fmla="*/ 220804 w 652678"/>
              <a:gd name="connsiteY79" fmla="*/ 225799 h 498800"/>
              <a:gd name="connsiteX80" fmla="*/ 223302 w 652678"/>
              <a:gd name="connsiteY80" fmla="*/ 228326 h 498800"/>
              <a:gd name="connsiteX81" fmla="*/ 301984 w 652678"/>
              <a:gd name="connsiteY81" fmla="*/ 228326 h 498800"/>
              <a:gd name="connsiteX82" fmla="*/ 313224 w 652678"/>
              <a:gd name="connsiteY82" fmla="*/ 162603 h 498800"/>
              <a:gd name="connsiteX83" fmla="*/ 310726 w 652678"/>
              <a:gd name="connsiteY83" fmla="*/ 158811 h 498800"/>
              <a:gd name="connsiteX84" fmla="*/ 298238 w 652678"/>
              <a:gd name="connsiteY84" fmla="*/ 138589 h 498800"/>
              <a:gd name="connsiteX85" fmla="*/ 274508 w 652678"/>
              <a:gd name="connsiteY85" fmla="*/ 120894 h 498800"/>
              <a:gd name="connsiteX86" fmla="*/ 288246 w 652678"/>
              <a:gd name="connsiteY86" fmla="*/ 120894 h 498800"/>
              <a:gd name="connsiteX87" fmla="*/ 364430 w 652678"/>
              <a:gd name="connsiteY87" fmla="*/ 120894 h 498800"/>
              <a:gd name="connsiteX88" fmla="*/ 379416 w 652678"/>
              <a:gd name="connsiteY88" fmla="*/ 120894 h 498800"/>
              <a:gd name="connsiteX89" fmla="*/ 449356 w 652678"/>
              <a:gd name="connsiteY89" fmla="*/ 191673 h 498800"/>
              <a:gd name="connsiteX90" fmla="*/ 449356 w 652678"/>
              <a:gd name="connsiteY90" fmla="*/ 225799 h 498800"/>
              <a:gd name="connsiteX91" fmla="*/ 429374 w 652678"/>
              <a:gd name="connsiteY91" fmla="*/ 246021 h 498800"/>
              <a:gd name="connsiteX92" fmla="*/ 223302 w 652678"/>
              <a:gd name="connsiteY92" fmla="*/ 246021 h 498800"/>
              <a:gd name="connsiteX93" fmla="*/ 203320 w 652678"/>
              <a:gd name="connsiteY93" fmla="*/ 225799 h 498800"/>
              <a:gd name="connsiteX94" fmla="*/ 203320 w 652678"/>
              <a:gd name="connsiteY94" fmla="*/ 191673 h 498800"/>
              <a:gd name="connsiteX95" fmla="*/ 274508 w 652678"/>
              <a:gd name="connsiteY95" fmla="*/ 120894 h 498800"/>
              <a:gd name="connsiteX96" fmla="*/ 322966 w 652678"/>
              <a:gd name="connsiteY96" fmla="*/ 16236 h 498800"/>
              <a:gd name="connsiteX97" fmla="*/ 286748 w 652678"/>
              <a:gd name="connsiteY97" fmla="*/ 53703 h 498800"/>
              <a:gd name="connsiteX98" fmla="*/ 322966 w 652678"/>
              <a:gd name="connsiteY98" fmla="*/ 89921 h 498800"/>
              <a:gd name="connsiteX99" fmla="*/ 360434 w 652678"/>
              <a:gd name="connsiteY99" fmla="*/ 53703 h 498800"/>
              <a:gd name="connsiteX100" fmla="*/ 322966 w 652678"/>
              <a:gd name="connsiteY100" fmla="*/ 16236 h 498800"/>
              <a:gd name="connsiteX101" fmla="*/ 322966 w 652678"/>
              <a:gd name="connsiteY101" fmla="*/ 0 h 498800"/>
              <a:gd name="connsiteX102" fmla="*/ 377918 w 652678"/>
              <a:gd name="connsiteY102" fmla="*/ 53703 h 498800"/>
              <a:gd name="connsiteX103" fmla="*/ 322966 w 652678"/>
              <a:gd name="connsiteY103" fmla="*/ 108655 h 498800"/>
              <a:gd name="connsiteX104" fmla="*/ 269264 w 652678"/>
              <a:gd name="connsiteY104" fmla="*/ 53703 h 498800"/>
              <a:gd name="connsiteX105" fmla="*/ 322966 w 652678"/>
              <a:gd name="connsiteY105" fmla="*/ 0 h 4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652678" h="498800">
                <a:moveTo>
                  <a:pt x="476582" y="391368"/>
                </a:moveTo>
                <a:cubicBezTo>
                  <a:pt x="447858" y="391368"/>
                  <a:pt x="424128" y="415382"/>
                  <a:pt x="424128" y="444452"/>
                </a:cubicBezTo>
                <a:lnTo>
                  <a:pt x="424128" y="478578"/>
                </a:lnTo>
                <a:cubicBezTo>
                  <a:pt x="424128" y="481105"/>
                  <a:pt x="425378" y="482369"/>
                  <a:pt x="426626" y="482369"/>
                </a:cubicBezTo>
                <a:lnTo>
                  <a:pt x="632694" y="482369"/>
                </a:lnTo>
                <a:cubicBezTo>
                  <a:pt x="633944" y="482369"/>
                  <a:pt x="635192" y="481105"/>
                  <a:pt x="635192" y="478578"/>
                </a:cubicBezTo>
                <a:lnTo>
                  <a:pt x="635192" y="444452"/>
                </a:lnTo>
                <a:cubicBezTo>
                  <a:pt x="635192" y="415382"/>
                  <a:pt x="611464" y="391368"/>
                  <a:pt x="581490" y="391368"/>
                </a:cubicBezTo>
                <a:close/>
                <a:moveTo>
                  <a:pt x="69938" y="391368"/>
                </a:moveTo>
                <a:cubicBezTo>
                  <a:pt x="39964" y="391368"/>
                  <a:pt x="17484" y="415382"/>
                  <a:pt x="17484" y="444452"/>
                </a:cubicBezTo>
                <a:lnTo>
                  <a:pt x="17484" y="478578"/>
                </a:lnTo>
                <a:cubicBezTo>
                  <a:pt x="17484" y="481105"/>
                  <a:pt x="17484" y="482369"/>
                  <a:pt x="18734" y="482369"/>
                </a:cubicBezTo>
                <a:lnTo>
                  <a:pt x="224802" y="482369"/>
                </a:lnTo>
                <a:cubicBezTo>
                  <a:pt x="226050" y="482369"/>
                  <a:pt x="227300" y="481105"/>
                  <a:pt x="227300" y="478578"/>
                </a:cubicBezTo>
                <a:lnTo>
                  <a:pt x="227300" y="444452"/>
                </a:lnTo>
                <a:cubicBezTo>
                  <a:pt x="227300" y="415382"/>
                  <a:pt x="203570" y="391368"/>
                  <a:pt x="174846" y="391368"/>
                </a:cubicBezTo>
                <a:close/>
                <a:moveTo>
                  <a:pt x="476582" y="373673"/>
                </a:moveTo>
                <a:lnTo>
                  <a:pt x="581490" y="373673"/>
                </a:lnTo>
                <a:cubicBezTo>
                  <a:pt x="621454" y="373673"/>
                  <a:pt x="652678" y="405271"/>
                  <a:pt x="652678" y="444452"/>
                </a:cubicBezTo>
                <a:lnTo>
                  <a:pt x="652678" y="478578"/>
                </a:lnTo>
                <a:cubicBezTo>
                  <a:pt x="652678" y="489953"/>
                  <a:pt x="642686" y="498800"/>
                  <a:pt x="632694" y="498800"/>
                </a:cubicBezTo>
                <a:lnTo>
                  <a:pt x="426626" y="498800"/>
                </a:lnTo>
                <a:cubicBezTo>
                  <a:pt x="415386" y="498800"/>
                  <a:pt x="406644" y="489953"/>
                  <a:pt x="406644" y="478578"/>
                </a:cubicBezTo>
                <a:lnTo>
                  <a:pt x="406644" y="444452"/>
                </a:lnTo>
                <a:cubicBezTo>
                  <a:pt x="406644" y="405271"/>
                  <a:pt x="437866" y="373673"/>
                  <a:pt x="476582" y="373673"/>
                </a:cubicBezTo>
                <a:close/>
                <a:moveTo>
                  <a:pt x="69938" y="373673"/>
                </a:moveTo>
                <a:lnTo>
                  <a:pt x="174846" y="373673"/>
                </a:lnTo>
                <a:cubicBezTo>
                  <a:pt x="213562" y="373673"/>
                  <a:pt x="246034" y="405271"/>
                  <a:pt x="246034" y="444452"/>
                </a:cubicBezTo>
                <a:lnTo>
                  <a:pt x="246034" y="478578"/>
                </a:lnTo>
                <a:cubicBezTo>
                  <a:pt x="246034" y="489953"/>
                  <a:pt x="236042" y="498800"/>
                  <a:pt x="224802" y="498800"/>
                </a:cubicBezTo>
                <a:lnTo>
                  <a:pt x="18734" y="498800"/>
                </a:lnTo>
                <a:cubicBezTo>
                  <a:pt x="8742" y="498800"/>
                  <a:pt x="0" y="489953"/>
                  <a:pt x="0" y="478578"/>
                </a:cubicBezTo>
                <a:lnTo>
                  <a:pt x="0" y="444452"/>
                </a:lnTo>
                <a:cubicBezTo>
                  <a:pt x="0" y="405271"/>
                  <a:pt x="31222" y="373673"/>
                  <a:pt x="69938" y="373673"/>
                </a:cubicBezTo>
                <a:close/>
                <a:moveTo>
                  <a:pt x="526290" y="269015"/>
                </a:moveTo>
                <a:cubicBezTo>
                  <a:pt x="506308" y="269015"/>
                  <a:pt x="490072" y="286500"/>
                  <a:pt x="490072" y="306482"/>
                </a:cubicBezTo>
                <a:cubicBezTo>
                  <a:pt x="490072" y="326465"/>
                  <a:pt x="506308" y="343949"/>
                  <a:pt x="526290" y="343949"/>
                </a:cubicBezTo>
                <a:cubicBezTo>
                  <a:pt x="547522" y="343949"/>
                  <a:pt x="563758" y="326465"/>
                  <a:pt x="563758" y="306482"/>
                </a:cubicBezTo>
                <a:cubicBezTo>
                  <a:pt x="563758" y="286500"/>
                  <a:pt x="547522" y="269015"/>
                  <a:pt x="526290" y="269015"/>
                </a:cubicBezTo>
                <a:close/>
                <a:moveTo>
                  <a:pt x="120262" y="269015"/>
                </a:moveTo>
                <a:cubicBezTo>
                  <a:pt x="100050" y="269015"/>
                  <a:pt x="82364" y="286500"/>
                  <a:pt x="82364" y="306482"/>
                </a:cubicBezTo>
                <a:cubicBezTo>
                  <a:pt x="82364" y="326465"/>
                  <a:pt x="100050" y="343949"/>
                  <a:pt x="120262" y="343949"/>
                </a:cubicBezTo>
                <a:cubicBezTo>
                  <a:pt x="140474" y="343949"/>
                  <a:pt x="158160" y="326465"/>
                  <a:pt x="158160" y="306482"/>
                </a:cubicBezTo>
                <a:cubicBezTo>
                  <a:pt x="158160" y="286500"/>
                  <a:pt x="140474" y="269015"/>
                  <a:pt x="120262" y="269015"/>
                </a:cubicBezTo>
                <a:close/>
                <a:moveTo>
                  <a:pt x="326964" y="258276"/>
                </a:moveTo>
                <a:cubicBezTo>
                  <a:pt x="332022" y="258276"/>
                  <a:pt x="335816" y="262023"/>
                  <a:pt x="335816" y="267018"/>
                </a:cubicBezTo>
                <a:lnTo>
                  <a:pt x="335816" y="340704"/>
                </a:lnTo>
                <a:lnTo>
                  <a:pt x="401584" y="405647"/>
                </a:lnTo>
                <a:cubicBezTo>
                  <a:pt x="405380" y="409394"/>
                  <a:pt x="405380" y="415639"/>
                  <a:pt x="401584" y="418136"/>
                </a:cubicBezTo>
                <a:cubicBezTo>
                  <a:pt x="400320" y="420634"/>
                  <a:pt x="397790" y="421883"/>
                  <a:pt x="396526" y="421883"/>
                </a:cubicBezTo>
                <a:cubicBezTo>
                  <a:pt x="392732" y="421883"/>
                  <a:pt x="391466" y="420634"/>
                  <a:pt x="390202" y="418136"/>
                </a:cubicBezTo>
                <a:lnTo>
                  <a:pt x="326964" y="356940"/>
                </a:lnTo>
                <a:lnTo>
                  <a:pt x="263724" y="419385"/>
                </a:lnTo>
                <a:cubicBezTo>
                  <a:pt x="261194" y="420634"/>
                  <a:pt x="259930" y="421883"/>
                  <a:pt x="257400" y="421883"/>
                </a:cubicBezTo>
                <a:cubicBezTo>
                  <a:pt x="254870" y="421883"/>
                  <a:pt x="252342" y="420634"/>
                  <a:pt x="251076" y="419385"/>
                </a:cubicBezTo>
                <a:cubicBezTo>
                  <a:pt x="247282" y="415639"/>
                  <a:pt x="247282" y="409394"/>
                  <a:pt x="251076" y="406896"/>
                </a:cubicBezTo>
                <a:lnTo>
                  <a:pt x="318110" y="340704"/>
                </a:lnTo>
                <a:lnTo>
                  <a:pt x="318110" y="267018"/>
                </a:lnTo>
                <a:cubicBezTo>
                  <a:pt x="318110" y="262023"/>
                  <a:pt x="321904" y="258276"/>
                  <a:pt x="326964" y="258276"/>
                </a:cubicBezTo>
                <a:close/>
                <a:moveTo>
                  <a:pt x="526290" y="252779"/>
                </a:moveTo>
                <a:cubicBezTo>
                  <a:pt x="556264" y="252779"/>
                  <a:pt x="581242" y="276508"/>
                  <a:pt x="581242" y="306482"/>
                </a:cubicBezTo>
                <a:cubicBezTo>
                  <a:pt x="581242" y="336456"/>
                  <a:pt x="556264" y="361434"/>
                  <a:pt x="526290" y="361434"/>
                </a:cubicBezTo>
                <a:cubicBezTo>
                  <a:pt x="496316" y="361434"/>
                  <a:pt x="472588" y="336456"/>
                  <a:pt x="472588" y="306482"/>
                </a:cubicBezTo>
                <a:cubicBezTo>
                  <a:pt x="472588" y="276508"/>
                  <a:pt x="496316" y="252779"/>
                  <a:pt x="526290" y="252779"/>
                </a:cubicBezTo>
                <a:close/>
                <a:moveTo>
                  <a:pt x="120262" y="252779"/>
                </a:moveTo>
                <a:cubicBezTo>
                  <a:pt x="150580" y="252779"/>
                  <a:pt x="174582" y="276508"/>
                  <a:pt x="174582" y="306482"/>
                </a:cubicBezTo>
                <a:cubicBezTo>
                  <a:pt x="174582" y="336456"/>
                  <a:pt x="150580" y="361434"/>
                  <a:pt x="120262" y="361434"/>
                </a:cubicBezTo>
                <a:cubicBezTo>
                  <a:pt x="89944" y="361434"/>
                  <a:pt x="65942" y="336456"/>
                  <a:pt x="65942" y="306482"/>
                </a:cubicBezTo>
                <a:cubicBezTo>
                  <a:pt x="65942" y="276508"/>
                  <a:pt x="89944" y="252779"/>
                  <a:pt x="120262" y="252779"/>
                </a:cubicBezTo>
                <a:close/>
                <a:moveTo>
                  <a:pt x="354438" y="138589"/>
                </a:moveTo>
                <a:lnTo>
                  <a:pt x="343198" y="158811"/>
                </a:lnTo>
                <a:cubicBezTo>
                  <a:pt x="341950" y="160075"/>
                  <a:pt x="340700" y="161339"/>
                  <a:pt x="339452" y="162603"/>
                </a:cubicBezTo>
                <a:lnTo>
                  <a:pt x="350692" y="228326"/>
                </a:lnTo>
                <a:lnTo>
                  <a:pt x="429374" y="228326"/>
                </a:lnTo>
                <a:cubicBezTo>
                  <a:pt x="430622" y="228326"/>
                  <a:pt x="431872" y="227062"/>
                  <a:pt x="431872" y="225799"/>
                </a:cubicBezTo>
                <a:lnTo>
                  <a:pt x="431872" y="191673"/>
                </a:lnTo>
                <a:cubicBezTo>
                  <a:pt x="431872" y="162603"/>
                  <a:pt x="408142" y="138589"/>
                  <a:pt x="379416" y="138589"/>
                </a:cubicBezTo>
                <a:close/>
                <a:moveTo>
                  <a:pt x="274508" y="138589"/>
                </a:moveTo>
                <a:cubicBezTo>
                  <a:pt x="244534" y="138589"/>
                  <a:pt x="220804" y="162603"/>
                  <a:pt x="220804" y="191673"/>
                </a:cubicBezTo>
                <a:lnTo>
                  <a:pt x="220804" y="225799"/>
                </a:lnTo>
                <a:cubicBezTo>
                  <a:pt x="220804" y="227062"/>
                  <a:pt x="222054" y="228326"/>
                  <a:pt x="223302" y="228326"/>
                </a:cubicBezTo>
                <a:lnTo>
                  <a:pt x="301984" y="228326"/>
                </a:lnTo>
                <a:lnTo>
                  <a:pt x="313224" y="162603"/>
                </a:lnTo>
                <a:cubicBezTo>
                  <a:pt x="311976" y="161339"/>
                  <a:pt x="310726" y="160075"/>
                  <a:pt x="310726" y="158811"/>
                </a:cubicBezTo>
                <a:lnTo>
                  <a:pt x="298238" y="138589"/>
                </a:lnTo>
                <a:close/>
                <a:moveTo>
                  <a:pt x="274508" y="120894"/>
                </a:moveTo>
                <a:lnTo>
                  <a:pt x="288246" y="120894"/>
                </a:lnTo>
                <a:lnTo>
                  <a:pt x="364430" y="120894"/>
                </a:lnTo>
                <a:lnTo>
                  <a:pt x="379416" y="120894"/>
                </a:lnTo>
                <a:cubicBezTo>
                  <a:pt x="418134" y="120894"/>
                  <a:pt x="449356" y="152492"/>
                  <a:pt x="449356" y="191673"/>
                </a:cubicBezTo>
                <a:lnTo>
                  <a:pt x="449356" y="225799"/>
                </a:lnTo>
                <a:cubicBezTo>
                  <a:pt x="449356" y="237174"/>
                  <a:pt x="439364" y="246021"/>
                  <a:pt x="429374" y="246021"/>
                </a:cubicBezTo>
                <a:lnTo>
                  <a:pt x="223302" y="246021"/>
                </a:lnTo>
                <a:cubicBezTo>
                  <a:pt x="213312" y="246021"/>
                  <a:pt x="203320" y="237174"/>
                  <a:pt x="203320" y="225799"/>
                </a:cubicBezTo>
                <a:lnTo>
                  <a:pt x="203320" y="191673"/>
                </a:lnTo>
                <a:cubicBezTo>
                  <a:pt x="203320" y="152492"/>
                  <a:pt x="235792" y="120894"/>
                  <a:pt x="274508" y="120894"/>
                </a:cubicBezTo>
                <a:close/>
                <a:moveTo>
                  <a:pt x="322966" y="16236"/>
                </a:moveTo>
                <a:cubicBezTo>
                  <a:pt x="302984" y="16236"/>
                  <a:pt x="286748" y="33720"/>
                  <a:pt x="286748" y="53703"/>
                </a:cubicBezTo>
                <a:cubicBezTo>
                  <a:pt x="286748" y="73685"/>
                  <a:pt x="302984" y="89921"/>
                  <a:pt x="322966" y="89921"/>
                </a:cubicBezTo>
                <a:cubicBezTo>
                  <a:pt x="344198" y="89921"/>
                  <a:pt x="360434" y="73685"/>
                  <a:pt x="360434" y="53703"/>
                </a:cubicBezTo>
                <a:cubicBezTo>
                  <a:pt x="360434" y="33720"/>
                  <a:pt x="344198" y="16236"/>
                  <a:pt x="322966" y="16236"/>
                </a:cubicBezTo>
                <a:close/>
                <a:moveTo>
                  <a:pt x="322966" y="0"/>
                </a:moveTo>
                <a:cubicBezTo>
                  <a:pt x="354188" y="0"/>
                  <a:pt x="377918" y="23729"/>
                  <a:pt x="377918" y="53703"/>
                </a:cubicBezTo>
                <a:cubicBezTo>
                  <a:pt x="377918" y="83677"/>
                  <a:pt x="354188" y="108655"/>
                  <a:pt x="322966" y="108655"/>
                </a:cubicBezTo>
                <a:cubicBezTo>
                  <a:pt x="294242" y="108655"/>
                  <a:pt x="269264" y="83677"/>
                  <a:pt x="269264" y="53703"/>
                </a:cubicBezTo>
                <a:cubicBezTo>
                  <a:pt x="269264" y="23729"/>
                  <a:pt x="294242" y="0"/>
                  <a:pt x="3229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DE8C92A0-8D46-1423-FB48-31EE5E5CB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39" y="4432414"/>
            <a:ext cx="250961" cy="213026"/>
          </a:xfrm>
          <a:custGeom>
            <a:avLst/>
            <a:gdLst>
              <a:gd name="T0" fmla="*/ 74 w 380"/>
              <a:gd name="T1" fmla="*/ 310 h 321"/>
              <a:gd name="T2" fmla="*/ 74 w 380"/>
              <a:gd name="T3" fmla="*/ 310 h 321"/>
              <a:gd name="T4" fmla="*/ 99 w 380"/>
              <a:gd name="T5" fmla="*/ 320 h 321"/>
              <a:gd name="T6" fmla="*/ 99 w 380"/>
              <a:gd name="T7" fmla="*/ 320 h 321"/>
              <a:gd name="T8" fmla="*/ 124 w 380"/>
              <a:gd name="T9" fmla="*/ 310 h 321"/>
              <a:gd name="T10" fmla="*/ 368 w 380"/>
              <a:gd name="T11" fmla="*/ 65 h 321"/>
              <a:gd name="T12" fmla="*/ 368 w 380"/>
              <a:gd name="T13" fmla="*/ 65 h 321"/>
              <a:gd name="T14" fmla="*/ 378 w 380"/>
              <a:gd name="T15" fmla="*/ 40 h 321"/>
              <a:gd name="T16" fmla="*/ 378 w 380"/>
              <a:gd name="T17" fmla="*/ 40 h 321"/>
              <a:gd name="T18" fmla="*/ 367 w 380"/>
              <a:gd name="T19" fmla="*/ 16 h 321"/>
              <a:gd name="T20" fmla="*/ 367 w 380"/>
              <a:gd name="T21" fmla="*/ 16 h 321"/>
              <a:gd name="T22" fmla="*/ 318 w 380"/>
              <a:gd name="T23" fmla="*/ 16 h 321"/>
              <a:gd name="T24" fmla="*/ 99 w 380"/>
              <a:gd name="T25" fmla="*/ 235 h 321"/>
              <a:gd name="T26" fmla="*/ 61 w 380"/>
              <a:gd name="T27" fmla="*/ 197 h 321"/>
              <a:gd name="T28" fmla="*/ 61 w 380"/>
              <a:gd name="T29" fmla="*/ 197 h 321"/>
              <a:gd name="T30" fmla="*/ 11 w 380"/>
              <a:gd name="T31" fmla="*/ 197 h 321"/>
              <a:gd name="T32" fmla="*/ 11 w 380"/>
              <a:gd name="T33" fmla="*/ 197 h 321"/>
              <a:gd name="T34" fmla="*/ 1 w 380"/>
              <a:gd name="T35" fmla="*/ 220 h 321"/>
              <a:gd name="T36" fmla="*/ 1 w 380"/>
              <a:gd name="T37" fmla="*/ 220 h 321"/>
              <a:gd name="T38" fmla="*/ 11 w 380"/>
              <a:gd name="T39" fmla="*/ 246 h 321"/>
              <a:gd name="T40" fmla="*/ 74 w 380"/>
              <a:gd name="T41" fmla="*/ 31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80" h="321">
                <a:moveTo>
                  <a:pt x="74" y="310"/>
                </a:moveTo>
                <a:lnTo>
                  <a:pt x="74" y="310"/>
                </a:lnTo>
                <a:cubicBezTo>
                  <a:pt x="81" y="317"/>
                  <a:pt x="90" y="320"/>
                  <a:pt x="99" y="320"/>
                </a:cubicBezTo>
                <a:lnTo>
                  <a:pt x="99" y="320"/>
                </a:lnTo>
                <a:cubicBezTo>
                  <a:pt x="108" y="320"/>
                  <a:pt x="117" y="317"/>
                  <a:pt x="124" y="310"/>
                </a:cubicBezTo>
                <a:lnTo>
                  <a:pt x="368" y="65"/>
                </a:lnTo>
                <a:lnTo>
                  <a:pt x="368" y="65"/>
                </a:lnTo>
                <a:cubicBezTo>
                  <a:pt x="376" y="58"/>
                  <a:pt x="379" y="49"/>
                  <a:pt x="378" y="40"/>
                </a:cubicBezTo>
                <a:lnTo>
                  <a:pt x="378" y="40"/>
                </a:lnTo>
                <a:cubicBezTo>
                  <a:pt x="378" y="31"/>
                  <a:pt x="374" y="23"/>
                  <a:pt x="367" y="16"/>
                </a:cubicBezTo>
                <a:lnTo>
                  <a:pt x="367" y="16"/>
                </a:lnTo>
                <a:cubicBezTo>
                  <a:pt x="355" y="4"/>
                  <a:pt x="334" y="0"/>
                  <a:pt x="318" y="16"/>
                </a:cubicBezTo>
                <a:lnTo>
                  <a:pt x="99" y="235"/>
                </a:lnTo>
                <a:lnTo>
                  <a:pt x="61" y="197"/>
                </a:lnTo>
                <a:lnTo>
                  <a:pt x="61" y="197"/>
                </a:lnTo>
                <a:cubicBezTo>
                  <a:pt x="45" y="181"/>
                  <a:pt x="24" y="185"/>
                  <a:pt x="11" y="197"/>
                </a:cubicBezTo>
                <a:lnTo>
                  <a:pt x="11" y="197"/>
                </a:lnTo>
                <a:cubicBezTo>
                  <a:pt x="5" y="204"/>
                  <a:pt x="2" y="212"/>
                  <a:pt x="1" y="220"/>
                </a:cubicBezTo>
                <a:lnTo>
                  <a:pt x="1" y="220"/>
                </a:lnTo>
                <a:cubicBezTo>
                  <a:pt x="0" y="230"/>
                  <a:pt x="4" y="239"/>
                  <a:pt x="11" y="246"/>
                </a:cubicBezTo>
                <a:lnTo>
                  <a:pt x="74" y="31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D9FA4B9B-2E74-9117-6D61-BDDBDAB6C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4819" y="5141524"/>
            <a:ext cx="253880" cy="213024"/>
          </a:xfrm>
          <a:custGeom>
            <a:avLst/>
            <a:gdLst>
              <a:gd name="T0" fmla="*/ 323 w 385"/>
              <a:gd name="T1" fmla="*/ 15 h 320"/>
              <a:gd name="T2" fmla="*/ 104 w 385"/>
              <a:gd name="T3" fmla="*/ 235 h 320"/>
              <a:gd name="T4" fmla="*/ 66 w 385"/>
              <a:gd name="T5" fmla="*/ 196 h 320"/>
              <a:gd name="T6" fmla="*/ 66 w 385"/>
              <a:gd name="T7" fmla="*/ 196 h 320"/>
              <a:gd name="T8" fmla="*/ 16 w 385"/>
              <a:gd name="T9" fmla="*/ 197 h 320"/>
              <a:gd name="T10" fmla="*/ 16 w 385"/>
              <a:gd name="T11" fmla="*/ 197 h 320"/>
              <a:gd name="T12" fmla="*/ 16 w 385"/>
              <a:gd name="T13" fmla="*/ 246 h 320"/>
              <a:gd name="T14" fmla="*/ 79 w 385"/>
              <a:gd name="T15" fmla="*/ 309 h 320"/>
              <a:gd name="T16" fmla="*/ 79 w 385"/>
              <a:gd name="T17" fmla="*/ 309 h 320"/>
              <a:gd name="T18" fmla="*/ 104 w 385"/>
              <a:gd name="T19" fmla="*/ 319 h 320"/>
              <a:gd name="T20" fmla="*/ 104 w 385"/>
              <a:gd name="T21" fmla="*/ 319 h 320"/>
              <a:gd name="T22" fmla="*/ 129 w 385"/>
              <a:gd name="T23" fmla="*/ 309 h 320"/>
              <a:gd name="T24" fmla="*/ 373 w 385"/>
              <a:gd name="T25" fmla="*/ 66 h 320"/>
              <a:gd name="T26" fmla="*/ 373 w 385"/>
              <a:gd name="T27" fmla="*/ 66 h 320"/>
              <a:gd name="T28" fmla="*/ 383 w 385"/>
              <a:gd name="T29" fmla="*/ 39 h 320"/>
              <a:gd name="T30" fmla="*/ 383 w 385"/>
              <a:gd name="T31" fmla="*/ 39 h 320"/>
              <a:gd name="T32" fmla="*/ 372 w 385"/>
              <a:gd name="T33" fmla="*/ 16 h 320"/>
              <a:gd name="T34" fmla="*/ 372 w 385"/>
              <a:gd name="T35" fmla="*/ 16 h 320"/>
              <a:gd name="T36" fmla="*/ 323 w 385"/>
              <a:gd name="T37" fmla="*/ 15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85" h="320">
                <a:moveTo>
                  <a:pt x="323" y="15"/>
                </a:moveTo>
                <a:lnTo>
                  <a:pt x="104" y="235"/>
                </a:lnTo>
                <a:lnTo>
                  <a:pt x="66" y="196"/>
                </a:lnTo>
                <a:lnTo>
                  <a:pt x="66" y="196"/>
                </a:lnTo>
                <a:cubicBezTo>
                  <a:pt x="50" y="181"/>
                  <a:pt x="29" y="185"/>
                  <a:pt x="16" y="197"/>
                </a:cubicBezTo>
                <a:lnTo>
                  <a:pt x="16" y="197"/>
                </a:lnTo>
                <a:cubicBezTo>
                  <a:pt x="4" y="209"/>
                  <a:pt x="0" y="230"/>
                  <a:pt x="16" y="246"/>
                </a:cubicBezTo>
                <a:lnTo>
                  <a:pt x="79" y="309"/>
                </a:lnTo>
                <a:lnTo>
                  <a:pt x="79" y="309"/>
                </a:lnTo>
                <a:cubicBezTo>
                  <a:pt x="86" y="316"/>
                  <a:pt x="95" y="319"/>
                  <a:pt x="104" y="319"/>
                </a:cubicBezTo>
                <a:lnTo>
                  <a:pt x="104" y="319"/>
                </a:lnTo>
                <a:cubicBezTo>
                  <a:pt x="113" y="319"/>
                  <a:pt x="122" y="316"/>
                  <a:pt x="129" y="309"/>
                </a:cubicBezTo>
                <a:lnTo>
                  <a:pt x="373" y="66"/>
                </a:lnTo>
                <a:lnTo>
                  <a:pt x="373" y="66"/>
                </a:lnTo>
                <a:cubicBezTo>
                  <a:pt x="381" y="57"/>
                  <a:pt x="384" y="49"/>
                  <a:pt x="383" y="39"/>
                </a:cubicBezTo>
                <a:lnTo>
                  <a:pt x="383" y="39"/>
                </a:lnTo>
                <a:cubicBezTo>
                  <a:pt x="383" y="31"/>
                  <a:pt x="379" y="23"/>
                  <a:pt x="372" y="16"/>
                </a:cubicBezTo>
                <a:lnTo>
                  <a:pt x="372" y="16"/>
                </a:lnTo>
                <a:cubicBezTo>
                  <a:pt x="360" y="4"/>
                  <a:pt x="339" y="0"/>
                  <a:pt x="323" y="1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C77D647B-FE8A-B748-5B03-4DA642D2A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9411" y="5850633"/>
            <a:ext cx="227615" cy="224698"/>
          </a:xfrm>
          <a:custGeom>
            <a:avLst/>
            <a:gdLst>
              <a:gd name="T0" fmla="*/ 310 w 342"/>
              <a:gd name="T1" fmla="*/ 261 h 341"/>
              <a:gd name="T2" fmla="*/ 219 w 342"/>
              <a:gd name="T3" fmla="*/ 170 h 341"/>
              <a:gd name="T4" fmla="*/ 310 w 342"/>
              <a:gd name="T5" fmla="*/ 79 h 341"/>
              <a:gd name="T6" fmla="*/ 310 w 342"/>
              <a:gd name="T7" fmla="*/ 79 h 341"/>
              <a:gd name="T8" fmla="*/ 261 w 342"/>
              <a:gd name="T9" fmla="*/ 31 h 341"/>
              <a:gd name="T10" fmla="*/ 261 w 342"/>
              <a:gd name="T11" fmla="*/ 31 h 341"/>
              <a:gd name="T12" fmla="*/ 170 w 342"/>
              <a:gd name="T13" fmla="*/ 122 h 341"/>
              <a:gd name="T14" fmla="*/ 80 w 342"/>
              <a:gd name="T15" fmla="*/ 31 h 341"/>
              <a:gd name="T16" fmla="*/ 80 w 342"/>
              <a:gd name="T17" fmla="*/ 31 h 341"/>
              <a:gd name="T18" fmla="*/ 32 w 342"/>
              <a:gd name="T19" fmla="*/ 79 h 341"/>
              <a:gd name="T20" fmla="*/ 122 w 342"/>
              <a:gd name="T21" fmla="*/ 170 h 341"/>
              <a:gd name="T22" fmla="*/ 32 w 342"/>
              <a:gd name="T23" fmla="*/ 261 h 341"/>
              <a:gd name="T24" fmla="*/ 32 w 342"/>
              <a:gd name="T25" fmla="*/ 261 h 341"/>
              <a:gd name="T26" fmla="*/ 80 w 342"/>
              <a:gd name="T27" fmla="*/ 309 h 341"/>
              <a:gd name="T28" fmla="*/ 170 w 342"/>
              <a:gd name="T29" fmla="*/ 218 h 341"/>
              <a:gd name="T30" fmla="*/ 170 w 342"/>
              <a:gd name="T31" fmla="*/ 218 h 341"/>
              <a:gd name="T32" fmla="*/ 261 w 342"/>
              <a:gd name="T33" fmla="*/ 309 h 341"/>
              <a:gd name="T34" fmla="*/ 261 w 342"/>
              <a:gd name="T35" fmla="*/ 309 h 341"/>
              <a:gd name="T36" fmla="*/ 310 w 342"/>
              <a:gd name="T37" fmla="*/ 26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42" h="341">
                <a:moveTo>
                  <a:pt x="310" y="261"/>
                </a:moveTo>
                <a:lnTo>
                  <a:pt x="219" y="170"/>
                </a:lnTo>
                <a:lnTo>
                  <a:pt x="310" y="79"/>
                </a:lnTo>
                <a:lnTo>
                  <a:pt x="310" y="79"/>
                </a:lnTo>
                <a:cubicBezTo>
                  <a:pt x="341" y="48"/>
                  <a:pt x="293" y="0"/>
                  <a:pt x="261" y="31"/>
                </a:cubicBezTo>
                <a:lnTo>
                  <a:pt x="261" y="31"/>
                </a:lnTo>
                <a:cubicBezTo>
                  <a:pt x="231" y="61"/>
                  <a:pt x="201" y="92"/>
                  <a:pt x="170" y="122"/>
                </a:cubicBezTo>
                <a:lnTo>
                  <a:pt x="80" y="31"/>
                </a:lnTo>
                <a:lnTo>
                  <a:pt x="80" y="31"/>
                </a:lnTo>
                <a:cubicBezTo>
                  <a:pt x="49" y="0"/>
                  <a:pt x="0" y="48"/>
                  <a:pt x="32" y="79"/>
                </a:cubicBezTo>
                <a:lnTo>
                  <a:pt x="122" y="170"/>
                </a:lnTo>
                <a:lnTo>
                  <a:pt x="32" y="261"/>
                </a:lnTo>
                <a:lnTo>
                  <a:pt x="32" y="261"/>
                </a:lnTo>
                <a:cubicBezTo>
                  <a:pt x="0" y="292"/>
                  <a:pt x="49" y="340"/>
                  <a:pt x="80" y="309"/>
                </a:cubicBezTo>
                <a:lnTo>
                  <a:pt x="170" y="218"/>
                </a:lnTo>
                <a:lnTo>
                  <a:pt x="170" y="218"/>
                </a:lnTo>
                <a:cubicBezTo>
                  <a:pt x="201" y="249"/>
                  <a:pt x="231" y="279"/>
                  <a:pt x="261" y="309"/>
                </a:cubicBezTo>
                <a:lnTo>
                  <a:pt x="261" y="309"/>
                </a:lnTo>
                <a:cubicBezTo>
                  <a:pt x="293" y="340"/>
                  <a:pt x="341" y="292"/>
                  <a:pt x="310" y="26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93CA890C-44EB-8745-5263-5C0F7411B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2896" y="5856469"/>
            <a:ext cx="256797" cy="210107"/>
          </a:xfrm>
          <a:custGeom>
            <a:avLst/>
            <a:gdLst>
              <a:gd name="T0" fmla="*/ 355 w 386"/>
              <a:gd name="T1" fmla="*/ 3 h 317"/>
              <a:gd name="T2" fmla="*/ 355 w 386"/>
              <a:gd name="T3" fmla="*/ 3 h 317"/>
              <a:gd name="T4" fmla="*/ 323 w 386"/>
              <a:gd name="T5" fmla="*/ 12 h 317"/>
              <a:gd name="T6" fmla="*/ 104 w 386"/>
              <a:gd name="T7" fmla="*/ 232 h 317"/>
              <a:gd name="T8" fmla="*/ 65 w 386"/>
              <a:gd name="T9" fmla="*/ 193 h 317"/>
              <a:gd name="T10" fmla="*/ 65 w 386"/>
              <a:gd name="T11" fmla="*/ 193 h 317"/>
              <a:gd name="T12" fmla="*/ 16 w 386"/>
              <a:gd name="T13" fmla="*/ 194 h 317"/>
              <a:gd name="T14" fmla="*/ 16 w 386"/>
              <a:gd name="T15" fmla="*/ 194 h 317"/>
              <a:gd name="T16" fmla="*/ 16 w 386"/>
              <a:gd name="T17" fmla="*/ 243 h 317"/>
              <a:gd name="T18" fmla="*/ 79 w 386"/>
              <a:gd name="T19" fmla="*/ 306 h 317"/>
              <a:gd name="T20" fmla="*/ 79 w 386"/>
              <a:gd name="T21" fmla="*/ 306 h 317"/>
              <a:gd name="T22" fmla="*/ 104 w 386"/>
              <a:gd name="T23" fmla="*/ 316 h 317"/>
              <a:gd name="T24" fmla="*/ 104 w 386"/>
              <a:gd name="T25" fmla="*/ 316 h 317"/>
              <a:gd name="T26" fmla="*/ 128 w 386"/>
              <a:gd name="T27" fmla="*/ 306 h 317"/>
              <a:gd name="T28" fmla="*/ 373 w 386"/>
              <a:gd name="T29" fmla="*/ 62 h 317"/>
              <a:gd name="T30" fmla="*/ 373 w 386"/>
              <a:gd name="T31" fmla="*/ 62 h 317"/>
              <a:gd name="T32" fmla="*/ 382 w 386"/>
              <a:gd name="T33" fmla="*/ 29 h 317"/>
              <a:gd name="T34" fmla="*/ 382 w 386"/>
              <a:gd name="T35" fmla="*/ 29 h 317"/>
              <a:gd name="T36" fmla="*/ 355 w 386"/>
              <a:gd name="T37" fmla="*/ 3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86" h="317">
                <a:moveTo>
                  <a:pt x="355" y="3"/>
                </a:moveTo>
                <a:lnTo>
                  <a:pt x="355" y="3"/>
                </a:lnTo>
                <a:cubicBezTo>
                  <a:pt x="343" y="0"/>
                  <a:pt x="332" y="3"/>
                  <a:pt x="323" y="12"/>
                </a:cubicBezTo>
                <a:lnTo>
                  <a:pt x="104" y="232"/>
                </a:lnTo>
                <a:lnTo>
                  <a:pt x="65" y="193"/>
                </a:lnTo>
                <a:lnTo>
                  <a:pt x="65" y="193"/>
                </a:lnTo>
                <a:cubicBezTo>
                  <a:pt x="49" y="177"/>
                  <a:pt x="28" y="181"/>
                  <a:pt x="16" y="194"/>
                </a:cubicBezTo>
                <a:lnTo>
                  <a:pt x="16" y="194"/>
                </a:lnTo>
                <a:cubicBezTo>
                  <a:pt x="3" y="206"/>
                  <a:pt x="0" y="227"/>
                  <a:pt x="16" y="243"/>
                </a:cubicBezTo>
                <a:lnTo>
                  <a:pt x="79" y="306"/>
                </a:lnTo>
                <a:lnTo>
                  <a:pt x="79" y="306"/>
                </a:lnTo>
                <a:cubicBezTo>
                  <a:pt x="85" y="313"/>
                  <a:pt x="94" y="316"/>
                  <a:pt x="104" y="316"/>
                </a:cubicBezTo>
                <a:lnTo>
                  <a:pt x="104" y="316"/>
                </a:lnTo>
                <a:cubicBezTo>
                  <a:pt x="113" y="316"/>
                  <a:pt x="121" y="313"/>
                  <a:pt x="128" y="306"/>
                </a:cubicBezTo>
                <a:lnTo>
                  <a:pt x="373" y="62"/>
                </a:lnTo>
                <a:lnTo>
                  <a:pt x="373" y="62"/>
                </a:lnTo>
                <a:cubicBezTo>
                  <a:pt x="381" y="53"/>
                  <a:pt x="385" y="41"/>
                  <a:pt x="382" y="29"/>
                </a:cubicBezTo>
                <a:lnTo>
                  <a:pt x="382" y="29"/>
                </a:lnTo>
                <a:cubicBezTo>
                  <a:pt x="378" y="17"/>
                  <a:pt x="368" y="7"/>
                  <a:pt x="355" y="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3896701E-3D72-5F97-56E0-B7FAB6E0C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6743" y="4435333"/>
            <a:ext cx="256797" cy="210107"/>
          </a:xfrm>
          <a:custGeom>
            <a:avLst/>
            <a:gdLst>
              <a:gd name="T0" fmla="*/ 80 w 387"/>
              <a:gd name="T1" fmla="*/ 306 h 317"/>
              <a:gd name="T2" fmla="*/ 80 w 387"/>
              <a:gd name="T3" fmla="*/ 306 h 317"/>
              <a:gd name="T4" fmla="*/ 104 w 387"/>
              <a:gd name="T5" fmla="*/ 316 h 317"/>
              <a:gd name="T6" fmla="*/ 104 w 387"/>
              <a:gd name="T7" fmla="*/ 316 h 317"/>
              <a:gd name="T8" fmla="*/ 129 w 387"/>
              <a:gd name="T9" fmla="*/ 306 h 317"/>
              <a:gd name="T10" fmla="*/ 373 w 387"/>
              <a:gd name="T11" fmla="*/ 61 h 317"/>
              <a:gd name="T12" fmla="*/ 373 w 387"/>
              <a:gd name="T13" fmla="*/ 61 h 317"/>
              <a:gd name="T14" fmla="*/ 382 w 387"/>
              <a:gd name="T15" fmla="*/ 30 h 317"/>
              <a:gd name="T16" fmla="*/ 382 w 387"/>
              <a:gd name="T17" fmla="*/ 30 h 317"/>
              <a:gd name="T18" fmla="*/ 356 w 387"/>
              <a:gd name="T19" fmla="*/ 3 h 317"/>
              <a:gd name="T20" fmla="*/ 356 w 387"/>
              <a:gd name="T21" fmla="*/ 3 h 317"/>
              <a:gd name="T22" fmla="*/ 324 w 387"/>
              <a:gd name="T23" fmla="*/ 12 h 317"/>
              <a:gd name="T24" fmla="*/ 104 w 387"/>
              <a:gd name="T25" fmla="*/ 231 h 317"/>
              <a:gd name="T26" fmla="*/ 66 w 387"/>
              <a:gd name="T27" fmla="*/ 193 h 317"/>
              <a:gd name="T28" fmla="*/ 66 w 387"/>
              <a:gd name="T29" fmla="*/ 193 h 317"/>
              <a:gd name="T30" fmla="*/ 17 w 387"/>
              <a:gd name="T31" fmla="*/ 193 h 317"/>
              <a:gd name="T32" fmla="*/ 17 w 387"/>
              <a:gd name="T33" fmla="*/ 193 h 317"/>
              <a:gd name="T34" fmla="*/ 16 w 387"/>
              <a:gd name="T35" fmla="*/ 242 h 317"/>
              <a:gd name="T36" fmla="*/ 80 w 387"/>
              <a:gd name="T37" fmla="*/ 306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87" h="317">
                <a:moveTo>
                  <a:pt x="80" y="306"/>
                </a:moveTo>
                <a:lnTo>
                  <a:pt x="80" y="306"/>
                </a:lnTo>
                <a:cubicBezTo>
                  <a:pt x="87" y="313"/>
                  <a:pt x="95" y="316"/>
                  <a:pt x="104" y="316"/>
                </a:cubicBezTo>
                <a:lnTo>
                  <a:pt x="104" y="316"/>
                </a:lnTo>
                <a:cubicBezTo>
                  <a:pt x="113" y="316"/>
                  <a:pt x="122" y="313"/>
                  <a:pt x="129" y="306"/>
                </a:cubicBezTo>
                <a:lnTo>
                  <a:pt x="373" y="61"/>
                </a:lnTo>
                <a:lnTo>
                  <a:pt x="373" y="61"/>
                </a:lnTo>
                <a:cubicBezTo>
                  <a:pt x="382" y="53"/>
                  <a:pt x="386" y="41"/>
                  <a:pt x="382" y="30"/>
                </a:cubicBezTo>
                <a:lnTo>
                  <a:pt x="382" y="30"/>
                </a:lnTo>
                <a:cubicBezTo>
                  <a:pt x="379" y="17"/>
                  <a:pt x="368" y="6"/>
                  <a:pt x="356" y="3"/>
                </a:cubicBezTo>
                <a:lnTo>
                  <a:pt x="356" y="3"/>
                </a:lnTo>
                <a:cubicBezTo>
                  <a:pt x="345" y="0"/>
                  <a:pt x="333" y="3"/>
                  <a:pt x="324" y="12"/>
                </a:cubicBezTo>
                <a:lnTo>
                  <a:pt x="104" y="231"/>
                </a:lnTo>
                <a:lnTo>
                  <a:pt x="66" y="193"/>
                </a:lnTo>
                <a:lnTo>
                  <a:pt x="66" y="193"/>
                </a:lnTo>
                <a:cubicBezTo>
                  <a:pt x="50" y="177"/>
                  <a:pt x="29" y="181"/>
                  <a:pt x="17" y="193"/>
                </a:cubicBezTo>
                <a:lnTo>
                  <a:pt x="17" y="193"/>
                </a:lnTo>
                <a:cubicBezTo>
                  <a:pt x="4" y="206"/>
                  <a:pt x="0" y="226"/>
                  <a:pt x="16" y="242"/>
                </a:cubicBezTo>
                <a:lnTo>
                  <a:pt x="80" y="30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DA2DFA20-8F6E-99D7-F703-BB13D448D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6743" y="5856469"/>
            <a:ext cx="256797" cy="210107"/>
          </a:xfrm>
          <a:custGeom>
            <a:avLst/>
            <a:gdLst>
              <a:gd name="T0" fmla="*/ 356 w 387"/>
              <a:gd name="T1" fmla="*/ 3 h 317"/>
              <a:gd name="T2" fmla="*/ 356 w 387"/>
              <a:gd name="T3" fmla="*/ 3 h 317"/>
              <a:gd name="T4" fmla="*/ 324 w 387"/>
              <a:gd name="T5" fmla="*/ 12 h 317"/>
              <a:gd name="T6" fmla="*/ 104 w 387"/>
              <a:gd name="T7" fmla="*/ 232 h 317"/>
              <a:gd name="T8" fmla="*/ 66 w 387"/>
              <a:gd name="T9" fmla="*/ 193 h 317"/>
              <a:gd name="T10" fmla="*/ 66 w 387"/>
              <a:gd name="T11" fmla="*/ 193 h 317"/>
              <a:gd name="T12" fmla="*/ 17 w 387"/>
              <a:gd name="T13" fmla="*/ 194 h 317"/>
              <a:gd name="T14" fmla="*/ 17 w 387"/>
              <a:gd name="T15" fmla="*/ 194 h 317"/>
              <a:gd name="T16" fmla="*/ 16 w 387"/>
              <a:gd name="T17" fmla="*/ 243 h 317"/>
              <a:gd name="T18" fmla="*/ 80 w 387"/>
              <a:gd name="T19" fmla="*/ 306 h 317"/>
              <a:gd name="T20" fmla="*/ 80 w 387"/>
              <a:gd name="T21" fmla="*/ 306 h 317"/>
              <a:gd name="T22" fmla="*/ 104 w 387"/>
              <a:gd name="T23" fmla="*/ 316 h 317"/>
              <a:gd name="T24" fmla="*/ 104 w 387"/>
              <a:gd name="T25" fmla="*/ 316 h 317"/>
              <a:gd name="T26" fmla="*/ 129 w 387"/>
              <a:gd name="T27" fmla="*/ 306 h 317"/>
              <a:gd name="T28" fmla="*/ 373 w 387"/>
              <a:gd name="T29" fmla="*/ 62 h 317"/>
              <a:gd name="T30" fmla="*/ 373 w 387"/>
              <a:gd name="T31" fmla="*/ 62 h 317"/>
              <a:gd name="T32" fmla="*/ 382 w 387"/>
              <a:gd name="T33" fmla="*/ 29 h 317"/>
              <a:gd name="T34" fmla="*/ 382 w 387"/>
              <a:gd name="T35" fmla="*/ 29 h 317"/>
              <a:gd name="T36" fmla="*/ 356 w 387"/>
              <a:gd name="T37" fmla="*/ 3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87" h="317">
                <a:moveTo>
                  <a:pt x="356" y="3"/>
                </a:moveTo>
                <a:lnTo>
                  <a:pt x="356" y="3"/>
                </a:lnTo>
                <a:cubicBezTo>
                  <a:pt x="345" y="0"/>
                  <a:pt x="333" y="3"/>
                  <a:pt x="324" y="12"/>
                </a:cubicBezTo>
                <a:lnTo>
                  <a:pt x="104" y="232"/>
                </a:lnTo>
                <a:lnTo>
                  <a:pt x="66" y="193"/>
                </a:lnTo>
                <a:lnTo>
                  <a:pt x="66" y="193"/>
                </a:lnTo>
                <a:cubicBezTo>
                  <a:pt x="50" y="177"/>
                  <a:pt x="29" y="181"/>
                  <a:pt x="17" y="194"/>
                </a:cubicBezTo>
                <a:lnTo>
                  <a:pt x="17" y="194"/>
                </a:lnTo>
                <a:cubicBezTo>
                  <a:pt x="4" y="206"/>
                  <a:pt x="0" y="227"/>
                  <a:pt x="16" y="243"/>
                </a:cubicBezTo>
                <a:lnTo>
                  <a:pt x="80" y="306"/>
                </a:lnTo>
                <a:lnTo>
                  <a:pt x="80" y="306"/>
                </a:lnTo>
                <a:cubicBezTo>
                  <a:pt x="87" y="313"/>
                  <a:pt x="95" y="316"/>
                  <a:pt x="104" y="316"/>
                </a:cubicBezTo>
                <a:lnTo>
                  <a:pt x="104" y="316"/>
                </a:lnTo>
                <a:cubicBezTo>
                  <a:pt x="113" y="316"/>
                  <a:pt x="122" y="313"/>
                  <a:pt x="129" y="306"/>
                </a:cubicBezTo>
                <a:lnTo>
                  <a:pt x="373" y="62"/>
                </a:lnTo>
                <a:lnTo>
                  <a:pt x="373" y="62"/>
                </a:lnTo>
                <a:cubicBezTo>
                  <a:pt x="382" y="53"/>
                  <a:pt x="386" y="41"/>
                  <a:pt x="382" y="29"/>
                </a:cubicBezTo>
                <a:lnTo>
                  <a:pt x="382" y="29"/>
                </a:lnTo>
                <a:cubicBezTo>
                  <a:pt x="379" y="17"/>
                  <a:pt x="368" y="7"/>
                  <a:pt x="356" y="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FB92D3F2-030F-849A-6544-E29F535BE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4252" y="5135688"/>
            <a:ext cx="224698" cy="227615"/>
          </a:xfrm>
          <a:custGeom>
            <a:avLst/>
            <a:gdLst>
              <a:gd name="T0" fmla="*/ 309 w 341"/>
              <a:gd name="T1" fmla="*/ 261 h 342"/>
              <a:gd name="T2" fmla="*/ 218 w 341"/>
              <a:gd name="T3" fmla="*/ 171 h 342"/>
              <a:gd name="T4" fmla="*/ 309 w 341"/>
              <a:gd name="T5" fmla="*/ 80 h 342"/>
              <a:gd name="T6" fmla="*/ 309 w 341"/>
              <a:gd name="T7" fmla="*/ 80 h 342"/>
              <a:gd name="T8" fmla="*/ 260 w 341"/>
              <a:gd name="T9" fmla="*/ 31 h 342"/>
              <a:gd name="T10" fmla="*/ 170 w 341"/>
              <a:gd name="T11" fmla="*/ 122 h 342"/>
              <a:gd name="T12" fmla="*/ 170 w 341"/>
              <a:gd name="T13" fmla="*/ 122 h 342"/>
              <a:gd name="T14" fmla="*/ 79 w 341"/>
              <a:gd name="T15" fmla="*/ 31 h 342"/>
              <a:gd name="T16" fmla="*/ 79 w 341"/>
              <a:gd name="T17" fmla="*/ 31 h 342"/>
              <a:gd name="T18" fmla="*/ 31 w 341"/>
              <a:gd name="T19" fmla="*/ 80 h 342"/>
              <a:gd name="T20" fmla="*/ 121 w 341"/>
              <a:gd name="T21" fmla="*/ 171 h 342"/>
              <a:gd name="T22" fmla="*/ 31 w 341"/>
              <a:gd name="T23" fmla="*/ 261 h 342"/>
              <a:gd name="T24" fmla="*/ 31 w 341"/>
              <a:gd name="T25" fmla="*/ 261 h 342"/>
              <a:gd name="T26" fmla="*/ 79 w 341"/>
              <a:gd name="T27" fmla="*/ 310 h 342"/>
              <a:gd name="T28" fmla="*/ 79 w 341"/>
              <a:gd name="T29" fmla="*/ 310 h 342"/>
              <a:gd name="T30" fmla="*/ 170 w 341"/>
              <a:gd name="T31" fmla="*/ 219 h 342"/>
              <a:gd name="T32" fmla="*/ 260 w 341"/>
              <a:gd name="T33" fmla="*/ 310 h 342"/>
              <a:gd name="T34" fmla="*/ 260 w 341"/>
              <a:gd name="T35" fmla="*/ 310 h 342"/>
              <a:gd name="T36" fmla="*/ 309 w 341"/>
              <a:gd name="T37" fmla="*/ 261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41" h="342">
                <a:moveTo>
                  <a:pt x="309" y="261"/>
                </a:moveTo>
                <a:lnTo>
                  <a:pt x="218" y="171"/>
                </a:lnTo>
                <a:lnTo>
                  <a:pt x="309" y="80"/>
                </a:lnTo>
                <a:lnTo>
                  <a:pt x="309" y="80"/>
                </a:lnTo>
                <a:cubicBezTo>
                  <a:pt x="340" y="48"/>
                  <a:pt x="291" y="0"/>
                  <a:pt x="260" y="31"/>
                </a:cubicBezTo>
                <a:lnTo>
                  <a:pt x="170" y="122"/>
                </a:lnTo>
                <a:lnTo>
                  <a:pt x="170" y="122"/>
                </a:lnTo>
                <a:cubicBezTo>
                  <a:pt x="140" y="92"/>
                  <a:pt x="109" y="62"/>
                  <a:pt x="79" y="31"/>
                </a:cubicBezTo>
                <a:lnTo>
                  <a:pt x="79" y="31"/>
                </a:lnTo>
                <a:cubicBezTo>
                  <a:pt x="48" y="0"/>
                  <a:pt x="0" y="48"/>
                  <a:pt x="31" y="80"/>
                </a:cubicBezTo>
                <a:lnTo>
                  <a:pt x="121" y="171"/>
                </a:lnTo>
                <a:lnTo>
                  <a:pt x="31" y="261"/>
                </a:lnTo>
                <a:lnTo>
                  <a:pt x="31" y="261"/>
                </a:lnTo>
                <a:cubicBezTo>
                  <a:pt x="0" y="293"/>
                  <a:pt x="48" y="341"/>
                  <a:pt x="79" y="310"/>
                </a:cubicBezTo>
                <a:lnTo>
                  <a:pt x="79" y="310"/>
                </a:lnTo>
                <a:cubicBezTo>
                  <a:pt x="109" y="279"/>
                  <a:pt x="140" y="249"/>
                  <a:pt x="170" y="219"/>
                </a:cubicBezTo>
                <a:lnTo>
                  <a:pt x="260" y="310"/>
                </a:lnTo>
                <a:lnTo>
                  <a:pt x="260" y="310"/>
                </a:lnTo>
                <a:cubicBezTo>
                  <a:pt x="291" y="341"/>
                  <a:pt x="340" y="293"/>
                  <a:pt x="309" y="26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FAF704E-426B-96AF-81FD-6AC07BAADF3B}"/>
              </a:ext>
            </a:extLst>
          </p:cNvPr>
          <p:cNvSpPr txBox="1"/>
          <p:nvPr/>
        </p:nvSpPr>
        <p:spPr>
          <a:xfrm>
            <a:off x="5993442" y="1261446"/>
            <a:ext cx="5476322" cy="276999"/>
          </a:xfrm>
          <a:prstGeom prst="rect">
            <a:avLst/>
          </a:prstGeom>
          <a:solidFill>
            <a:srgbClr val="8B284D"/>
          </a:solidFill>
        </p:spPr>
        <p:txBody>
          <a:bodyPr wrap="square" rtlCol="0" anchor="b">
            <a:spAutoFit/>
          </a:bodyPr>
          <a:lstStyle/>
          <a:p>
            <a:r>
              <a:rPr lang="en-US" sz="1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MARKET TRENDS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244F1C-145C-0D24-5459-DB606CBBF445}"/>
              </a:ext>
            </a:extLst>
          </p:cNvPr>
          <p:cNvSpPr txBox="1"/>
          <p:nvPr/>
        </p:nvSpPr>
        <p:spPr>
          <a:xfrm>
            <a:off x="5687574" y="1671221"/>
            <a:ext cx="1698213" cy="34670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MARKET 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8F60A4-F8CE-6C09-5139-5680553ED352}"/>
              </a:ext>
            </a:extLst>
          </p:cNvPr>
          <p:cNvSpPr txBox="1"/>
          <p:nvPr/>
        </p:nvSpPr>
        <p:spPr>
          <a:xfrm>
            <a:off x="5706742" y="2172776"/>
            <a:ext cx="1698213" cy="34670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MARKET 02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D51B89-E2FA-AD49-459F-CB0E46D101F5}"/>
              </a:ext>
            </a:extLst>
          </p:cNvPr>
          <p:cNvSpPr txBox="1"/>
          <p:nvPr/>
        </p:nvSpPr>
        <p:spPr>
          <a:xfrm>
            <a:off x="5709937" y="2678613"/>
            <a:ext cx="1698213" cy="34670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MARKET 03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D2B6F14-06F5-AF04-C3A5-DF029AE13ECC}"/>
              </a:ext>
            </a:extLst>
          </p:cNvPr>
          <p:cNvSpPr txBox="1"/>
          <p:nvPr/>
        </p:nvSpPr>
        <p:spPr>
          <a:xfrm>
            <a:off x="6534963" y="4429497"/>
            <a:ext cx="1698213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200" b="1" spc="-30" dirty="0">
                <a:latin typeface="Montserrat" panose="00000500000000000000" pitchFamily="2" charset="0"/>
                <a:cs typeface="Poppins" panose="00000500000000000000" pitchFamily="2" charset="0"/>
              </a:rPr>
              <a:t>PRODUCT 01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ED8BA0B-3E58-5E91-E10A-07E5E433A78A}"/>
              </a:ext>
            </a:extLst>
          </p:cNvPr>
          <p:cNvSpPr txBox="1"/>
          <p:nvPr/>
        </p:nvSpPr>
        <p:spPr>
          <a:xfrm>
            <a:off x="6537588" y="5137523"/>
            <a:ext cx="1698213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200" b="1" spc="-30" dirty="0">
                <a:latin typeface="Montserrat" panose="00000500000000000000" pitchFamily="2" charset="0"/>
                <a:cs typeface="Poppins" panose="00000500000000000000" pitchFamily="2" charset="0"/>
              </a:rPr>
              <a:t>PRODUCT 02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62D1E29-8206-73B8-59B6-9EE534ACC7F1}"/>
              </a:ext>
            </a:extLst>
          </p:cNvPr>
          <p:cNvSpPr txBox="1"/>
          <p:nvPr/>
        </p:nvSpPr>
        <p:spPr>
          <a:xfrm>
            <a:off x="6537588" y="5848641"/>
            <a:ext cx="1698213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200" b="1" spc="-30" dirty="0">
                <a:latin typeface="Montserrat" panose="00000500000000000000" pitchFamily="2" charset="0"/>
                <a:cs typeface="Poppins" panose="00000500000000000000" pitchFamily="2" charset="0"/>
              </a:rPr>
              <a:t>PRODUCT 03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A0F12AE-A9DB-6891-E045-C258DADBC1AC}"/>
              </a:ext>
            </a:extLst>
          </p:cNvPr>
          <p:cNvSpPr txBox="1"/>
          <p:nvPr/>
        </p:nvSpPr>
        <p:spPr>
          <a:xfrm>
            <a:off x="765520" y="1212024"/>
            <a:ext cx="3115366" cy="34670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BACKGROUND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C51D82-0ABA-E9B4-218A-8A6A3A3CAB41}"/>
              </a:ext>
            </a:extLst>
          </p:cNvPr>
          <p:cNvSpPr txBox="1"/>
          <p:nvPr/>
        </p:nvSpPr>
        <p:spPr>
          <a:xfrm>
            <a:off x="759212" y="1604570"/>
            <a:ext cx="3115367" cy="722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3FFBC9-B287-AB2D-3EA1-BCC38F87AEF5}"/>
              </a:ext>
            </a:extLst>
          </p:cNvPr>
          <p:cNvSpPr txBox="1"/>
          <p:nvPr/>
        </p:nvSpPr>
        <p:spPr>
          <a:xfrm>
            <a:off x="762367" y="3873778"/>
            <a:ext cx="3115366" cy="34670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ACCREDITATION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56A1F69-E24A-5A59-7DA0-E5C0EF234798}"/>
              </a:ext>
            </a:extLst>
          </p:cNvPr>
          <p:cNvSpPr txBox="1"/>
          <p:nvPr/>
        </p:nvSpPr>
        <p:spPr>
          <a:xfrm>
            <a:off x="762367" y="4266324"/>
            <a:ext cx="3115367" cy="722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DCB5D7-66D6-24FB-2F35-9552078FE026}"/>
              </a:ext>
            </a:extLst>
          </p:cNvPr>
          <p:cNvSpPr txBox="1"/>
          <p:nvPr/>
        </p:nvSpPr>
        <p:spPr>
          <a:xfrm>
            <a:off x="765520" y="5208712"/>
            <a:ext cx="3115366" cy="34670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PROMOTERS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71EB44D-2255-8E9D-FD3E-C251E2FBF51D}"/>
              </a:ext>
            </a:extLst>
          </p:cNvPr>
          <p:cNvSpPr txBox="1"/>
          <p:nvPr/>
        </p:nvSpPr>
        <p:spPr>
          <a:xfrm>
            <a:off x="762367" y="5604411"/>
            <a:ext cx="3115367" cy="722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2FB9F2-FF08-213A-BF41-BD42EDA8F8BF}"/>
              </a:ext>
            </a:extLst>
          </p:cNvPr>
          <p:cNvSpPr txBox="1"/>
          <p:nvPr/>
        </p:nvSpPr>
        <p:spPr>
          <a:xfrm>
            <a:off x="762367" y="2545024"/>
            <a:ext cx="3115366" cy="34670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CAPABILITIES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977ADC-1A02-9DAD-CE58-E5BEA63304EE}"/>
              </a:ext>
            </a:extLst>
          </p:cNvPr>
          <p:cNvSpPr txBox="1"/>
          <p:nvPr/>
        </p:nvSpPr>
        <p:spPr>
          <a:xfrm>
            <a:off x="759214" y="2931264"/>
            <a:ext cx="3115367" cy="722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444672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936BCE-4224-2E3D-24CC-044E842E87D7}"/>
              </a:ext>
            </a:extLst>
          </p:cNvPr>
          <p:cNvSpPr txBox="1"/>
          <p:nvPr/>
        </p:nvSpPr>
        <p:spPr>
          <a:xfrm>
            <a:off x="101600" y="226990"/>
            <a:ext cx="499872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spc="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B00A0-A770-24E2-DB8B-59FCDDE9ED66}"/>
              </a:ext>
            </a:extLst>
          </p:cNvPr>
          <p:cNvSpPr txBox="1"/>
          <p:nvPr/>
        </p:nvSpPr>
        <p:spPr>
          <a:xfrm>
            <a:off x="4769168" y="288545"/>
            <a:ext cx="648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D289AED-0154-DEB0-B33E-EC5A9C2F8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254" y="3547558"/>
            <a:ext cx="8143705" cy="2520248"/>
          </a:xfrm>
          <a:prstGeom prst="roundRect">
            <a:avLst>
              <a:gd name="adj" fmla="val 13186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ot"/>
          </a:ln>
          <a:effectLst/>
        </p:spPr>
        <p:txBody>
          <a:bodyPr wrap="none" anchor="ctr"/>
          <a:lstStyle/>
          <a:p>
            <a:endParaRPr lang="en-US" sz="800">
              <a:latin typeface="Montserrat" pitchFamily="2" charset="77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67A27658-7C58-89C0-5C51-8AC0E6E88E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0294804"/>
              </p:ext>
            </p:extLst>
          </p:nvPr>
        </p:nvGraphicFramePr>
        <p:xfrm>
          <a:off x="3699469" y="3689496"/>
          <a:ext cx="1660477" cy="1590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C2A2E54B-9129-1586-F0AB-CAF12200FA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3297052"/>
              </p:ext>
            </p:extLst>
          </p:nvPr>
        </p:nvGraphicFramePr>
        <p:xfrm>
          <a:off x="5714920" y="3689496"/>
          <a:ext cx="1660477" cy="1590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B314CC8E-F974-B7B1-9003-4590DFD73B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0789480"/>
              </p:ext>
            </p:extLst>
          </p:nvPr>
        </p:nvGraphicFramePr>
        <p:xfrm>
          <a:off x="7729046" y="3689496"/>
          <a:ext cx="1660477" cy="1590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25B802A6-F6B8-F6A0-6805-F1CBACF330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7325420"/>
              </p:ext>
            </p:extLst>
          </p:nvPr>
        </p:nvGraphicFramePr>
        <p:xfrm>
          <a:off x="9744608" y="3689496"/>
          <a:ext cx="1660477" cy="1590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2BE5E84-72F1-433B-B29B-90AA03E6D93C}"/>
              </a:ext>
            </a:extLst>
          </p:cNvPr>
          <p:cNvSpPr txBox="1"/>
          <p:nvPr/>
        </p:nvSpPr>
        <p:spPr>
          <a:xfrm>
            <a:off x="1656506" y="2411023"/>
            <a:ext cx="161827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200" spc="0" dirty="0">
                <a:solidFill>
                  <a:srgbClr val="E3525F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345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E31CD8-B559-476F-C116-21F727D36B87}"/>
              </a:ext>
            </a:extLst>
          </p:cNvPr>
          <p:cNvSpPr txBox="1"/>
          <p:nvPr/>
        </p:nvSpPr>
        <p:spPr>
          <a:xfrm>
            <a:off x="1662586" y="2975721"/>
            <a:ext cx="1618273" cy="293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071307-EC8A-5E18-582C-BAC1FE535E02}"/>
              </a:ext>
            </a:extLst>
          </p:cNvPr>
          <p:cNvSpPr txBox="1"/>
          <p:nvPr/>
        </p:nvSpPr>
        <p:spPr>
          <a:xfrm>
            <a:off x="849955" y="1549270"/>
            <a:ext cx="220732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spc="-30" dirty="0">
                <a:solidFill>
                  <a:srgbClr val="8B284D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POTENTIAL RETURN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C41AEF-0430-6C4C-9F04-841B12A46838}"/>
              </a:ext>
            </a:extLst>
          </p:cNvPr>
          <p:cNvSpPr txBox="1"/>
          <p:nvPr/>
        </p:nvSpPr>
        <p:spPr>
          <a:xfrm>
            <a:off x="4234016" y="4347354"/>
            <a:ext cx="58485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pc="-30" dirty="0">
                <a:solidFill>
                  <a:srgbClr val="8B284D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Q1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E72A5B-C1F7-29A5-5E07-0A97883BA3A0}"/>
              </a:ext>
            </a:extLst>
          </p:cNvPr>
          <p:cNvSpPr txBox="1"/>
          <p:nvPr/>
        </p:nvSpPr>
        <p:spPr>
          <a:xfrm>
            <a:off x="3858874" y="1907183"/>
            <a:ext cx="195716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spc="-30" dirty="0">
                <a:solidFill>
                  <a:srgbClr val="E3525F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MISSION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184B0D-B65F-2441-AAB3-42611DAD7BBC}"/>
              </a:ext>
            </a:extLst>
          </p:cNvPr>
          <p:cNvSpPr txBox="1"/>
          <p:nvPr/>
        </p:nvSpPr>
        <p:spPr>
          <a:xfrm>
            <a:off x="3855786" y="2398637"/>
            <a:ext cx="1957167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7FE0CA-6A37-90E1-0A05-73732B85A95D}"/>
              </a:ext>
            </a:extLst>
          </p:cNvPr>
          <p:cNvSpPr txBox="1"/>
          <p:nvPr/>
        </p:nvSpPr>
        <p:spPr>
          <a:xfrm>
            <a:off x="1654013" y="3608102"/>
            <a:ext cx="161827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200" spc="0" dirty="0">
                <a:solidFill>
                  <a:srgbClr val="8B284D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473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AEB317-0282-DC02-48FB-0296E1A87BB5}"/>
              </a:ext>
            </a:extLst>
          </p:cNvPr>
          <p:cNvSpPr txBox="1"/>
          <p:nvPr/>
        </p:nvSpPr>
        <p:spPr>
          <a:xfrm>
            <a:off x="1660092" y="4172801"/>
            <a:ext cx="1618273" cy="293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BA2EDF-AB22-EAB6-924C-8503C2E718B1}"/>
              </a:ext>
            </a:extLst>
          </p:cNvPr>
          <p:cNvSpPr txBox="1"/>
          <p:nvPr/>
        </p:nvSpPr>
        <p:spPr>
          <a:xfrm>
            <a:off x="1654013" y="4807682"/>
            <a:ext cx="161827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200" spc="0" dirty="0">
                <a:solidFill>
                  <a:srgbClr val="FE9B3D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594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17F73A-F5AF-4494-D9DF-7257D76C8555}"/>
              </a:ext>
            </a:extLst>
          </p:cNvPr>
          <p:cNvSpPr txBox="1"/>
          <p:nvPr/>
        </p:nvSpPr>
        <p:spPr>
          <a:xfrm>
            <a:off x="1660092" y="5372380"/>
            <a:ext cx="1618273" cy="293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120FE3-E8F0-AA79-D0BC-A73D396404BA}"/>
              </a:ext>
            </a:extLst>
          </p:cNvPr>
          <p:cNvSpPr txBox="1"/>
          <p:nvPr/>
        </p:nvSpPr>
        <p:spPr>
          <a:xfrm>
            <a:off x="6492511" y="1907183"/>
            <a:ext cx="195716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spc="-30" dirty="0">
                <a:solidFill>
                  <a:srgbClr val="8B284D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VISION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FDA3EF-E916-48B4-02A2-77B460C9A014}"/>
              </a:ext>
            </a:extLst>
          </p:cNvPr>
          <p:cNvSpPr txBox="1"/>
          <p:nvPr/>
        </p:nvSpPr>
        <p:spPr>
          <a:xfrm>
            <a:off x="6489423" y="2398637"/>
            <a:ext cx="1957167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599663-CA98-67BF-D07D-A1750186A06C}"/>
              </a:ext>
            </a:extLst>
          </p:cNvPr>
          <p:cNvSpPr txBox="1"/>
          <p:nvPr/>
        </p:nvSpPr>
        <p:spPr>
          <a:xfrm>
            <a:off x="9126888" y="1907183"/>
            <a:ext cx="195716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spc="-30" dirty="0">
                <a:solidFill>
                  <a:srgbClr val="FE9B3D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BACKGROUND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F47F2B-6586-0CFE-A643-AFB9C13E9B9E}"/>
              </a:ext>
            </a:extLst>
          </p:cNvPr>
          <p:cNvSpPr txBox="1"/>
          <p:nvPr/>
        </p:nvSpPr>
        <p:spPr>
          <a:xfrm>
            <a:off x="9126888" y="2401726"/>
            <a:ext cx="1957167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AC2C4F-D659-2DED-30E8-C1A642263C7C}"/>
              </a:ext>
            </a:extLst>
          </p:cNvPr>
          <p:cNvSpPr txBox="1"/>
          <p:nvPr/>
        </p:nvSpPr>
        <p:spPr>
          <a:xfrm>
            <a:off x="6253093" y="4347354"/>
            <a:ext cx="58485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pc="-30" dirty="0">
                <a:solidFill>
                  <a:srgbClr val="E3525F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Q2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A8881F-58E0-E6B3-E5FB-B888E67F5FE2}"/>
              </a:ext>
            </a:extLst>
          </p:cNvPr>
          <p:cNvSpPr txBox="1"/>
          <p:nvPr/>
        </p:nvSpPr>
        <p:spPr>
          <a:xfrm>
            <a:off x="8267350" y="4344973"/>
            <a:ext cx="58485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pc="-30" dirty="0">
                <a:solidFill>
                  <a:srgbClr val="FE9B3D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Q3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8F2BB5-88A2-9DAD-2CF2-9B3E8FAAAB78}"/>
              </a:ext>
            </a:extLst>
          </p:cNvPr>
          <p:cNvSpPr txBox="1"/>
          <p:nvPr/>
        </p:nvSpPr>
        <p:spPr>
          <a:xfrm>
            <a:off x="10283243" y="4344973"/>
            <a:ext cx="58485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b="1" spc="-30" dirty="0">
                <a:solidFill>
                  <a:srgbClr val="956DC7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Q4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34445F-A8EA-2E61-E4CB-9BEB7AD32A29}"/>
              </a:ext>
            </a:extLst>
          </p:cNvPr>
          <p:cNvSpPr txBox="1"/>
          <p:nvPr/>
        </p:nvSpPr>
        <p:spPr>
          <a:xfrm>
            <a:off x="3720396" y="5348198"/>
            <a:ext cx="1618272" cy="661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slides.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EA0E72-5CBD-A60A-A6A6-C5A0078A42BC}"/>
              </a:ext>
            </a:extLst>
          </p:cNvPr>
          <p:cNvSpPr txBox="1"/>
          <p:nvPr/>
        </p:nvSpPr>
        <p:spPr>
          <a:xfrm>
            <a:off x="5737287" y="5346204"/>
            <a:ext cx="1618272" cy="661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slides.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2E5B5D-3FC5-FAF1-F541-86068523032A}"/>
              </a:ext>
            </a:extLst>
          </p:cNvPr>
          <p:cNvSpPr txBox="1"/>
          <p:nvPr/>
        </p:nvSpPr>
        <p:spPr>
          <a:xfrm>
            <a:off x="7750641" y="5346204"/>
            <a:ext cx="1618272" cy="661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slides.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074332-803F-9531-1181-C90CCED820A4}"/>
              </a:ext>
            </a:extLst>
          </p:cNvPr>
          <p:cNvSpPr txBox="1"/>
          <p:nvPr/>
        </p:nvSpPr>
        <p:spPr>
          <a:xfrm>
            <a:off x="9763364" y="5346204"/>
            <a:ext cx="1618272" cy="661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slides. 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DCAAAB0D-1EA7-C9C6-197F-09EDF5A1D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18" y="2532983"/>
            <a:ext cx="497032" cy="597719"/>
          </a:xfrm>
          <a:custGeom>
            <a:avLst/>
            <a:gdLst>
              <a:gd name="connsiteX0" fmla="*/ 471960 w 949424"/>
              <a:gd name="connsiteY0" fmla="*/ 472587 h 1141754"/>
              <a:gd name="connsiteX1" fmla="*/ 486971 w 949424"/>
              <a:gd name="connsiteY1" fmla="*/ 486343 h 1141754"/>
              <a:gd name="connsiteX2" fmla="*/ 486971 w 949424"/>
              <a:gd name="connsiteY2" fmla="*/ 526359 h 1141754"/>
              <a:gd name="connsiteX3" fmla="*/ 532005 w 949424"/>
              <a:gd name="connsiteY3" fmla="*/ 563874 h 1141754"/>
              <a:gd name="connsiteX4" fmla="*/ 521998 w 949424"/>
              <a:gd name="connsiteY4" fmla="*/ 581381 h 1141754"/>
              <a:gd name="connsiteX5" fmla="*/ 503234 w 949424"/>
              <a:gd name="connsiteY5" fmla="*/ 571377 h 1141754"/>
              <a:gd name="connsiteX6" fmla="*/ 473211 w 949424"/>
              <a:gd name="connsiteY6" fmla="*/ 555120 h 1141754"/>
              <a:gd name="connsiteX7" fmla="*/ 424425 w 949424"/>
              <a:gd name="connsiteY7" fmla="*/ 603890 h 1141754"/>
              <a:gd name="connsiteX8" fmla="*/ 470709 w 949424"/>
              <a:gd name="connsiteY8" fmla="*/ 651409 h 1141754"/>
              <a:gd name="connsiteX9" fmla="*/ 473211 w 949424"/>
              <a:gd name="connsiteY9" fmla="*/ 652660 h 1141754"/>
              <a:gd name="connsiteX10" fmla="*/ 548267 w 949424"/>
              <a:gd name="connsiteY10" fmla="*/ 730191 h 1141754"/>
              <a:gd name="connsiteX11" fmla="*/ 486971 w 949424"/>
              <a:gd name="connsiteY11" fmla="*/ 807722 h 1141754"/>
              <a:gd name="connsiteX12" fmla="*/ 486971 w 949424"/>
              <a:gd name="connsiteY12" fmla="*/ 846488 h 1141754"/>
              <a:gd name="connsiteX13" fmla="*/ 471960 w 949424"/>
              <a:gd name="connsiteY13" fmla="*/ 861494 h 1141754"/>
              <a:gd name="connsiteX14" fmla="*/ 456949 w 949424"/>
              <a:gd name="connsiteY14" fmla="*/ 846488 h 1141754"/>
              <a:gd name="connsiteX15" fmla="*/ 456949 w 949424"/>
              <a:gd name="connsiteY15" fmla="*/ 808973 h 1141754"/>
              <a:gd name="connsiteX16" fmla="*/ 410664 w 949424"/>
              <a:gd name="connsiteY16" fmla="*/ 791466 h 1141754"/>
              <a:gd name="connsiteX17" fmla="*/ 408162 w 949424"/>
              <a:gd name="connsiteY17" fmla="*/ 770207 h 1141754"/>
              <a:gd name="connsiteX18" fmla="*/ 429428 w 949424"/>
              <a:gd name="connsiteY18" fmla="*/ 768956 h 1141754"/>
              <a:gd name="connsiteX19" fmla="*/ 469458 w 949424"/>
              <a:gd name="connsiteY19" fmla="*/ 780211 h 1141754"/>
              <a:gd name="connsiteX20" fmla="*/ 518245 w 949424"/>
              <a:gd name="connsiteY20" fmla="*/ 730191 h 1141754"/>
              <a:gd name="connsiteX21" fmla="*/ 470709 w 949424"/>
              <a:gd name="connsiteY21" fmla="*/ 681421 h 1141754"/>
              <a:gd name="connsiteX22" fmla="*/ 469458 w 949424"/>
              <a:gd name="connsiteY22" fmla="*/ 681421 h 1141754"/>
              <a:gd name="connsiteX23" fmla="*/ 395653 w 949424"/>
              <a:gd name="connsiteY23" fmla="*/ 603890 h 1141754"/>
              <a:gd name="connsiteX24" fmla="*/ 456949 w 949424"/>
              <a:gd name="connsiteY24" fmla="*/ 526359 h 1141754"/>
              <a:gd name="connsiteX25" fmla="*/ 456949 w 949424"/>
              <a:gd name="connsiteY25" fmla="*/ 486343 h 1141754"/>
              <a:gd name="connsiteX26" fmla="*/ 471960 w 949424"/>
              <a:gd name="connsiteY26" fmla="*/ 472587 h 1141754"/>
              <a:gd name="connsiteX27" fmla="*/ 459709 w 949424"/>
              <a:gd name="connsiteY27" fmla="*/ 315586 h 1141754"/>
              <a:gd name="connsiteX28" fmla="*/ 237185 w 949424"/>
              <a:gd name="connsiteY28" fmla="*/ 407581 h 1141754"/>
              <a:gd name="connsiteX29" fmla="*/ 270938 w 949424"/>
              <a:gd name="connsiteY29" fmla="*/ 441147 h 1141754"/>
              <a:gd name="connsiteX30" fmla="*/ 270938 w 949424"/>
              <a:gd name="connsiteY30" fmla="*/ 462281 h 1141754"/>
              <a:gd name="connsiteX31" fmla="*/ 260937 w 949424"/>
              <a:gd name="connsiteY31" fmla="*/ 467253 h 1141754"/>
              <a:gd name="connsiteX32" fmla="*/ 249686 w 949424"/>
              <a:gd name="connsiteY32" fmla="*/ 462281 h 1141754"/>
              <a:gd name="connsiteX33" fmla="*/ 215933 w 949424"/>
              <a:gd name="connsiteY33" fmla="*/ 428715 h 1141754"/>
              <a:gd name="connsiteX34" fmla="*/ 123423 w 949424"/>
              <a:gd name="connsiteY34" fmla="*/ 650001 h 1141754"/>
              <a:gd name="connsiteX35" fmla="*/ 172178 w 949424"/>
              <a:gd name="connsiteY35" fmla="*/ 650001 h 1141754"/>
              <a:gd name="connsiteX36" fmla="*/ 185930 w 949424"/>
              <a:gd name="connsiteY36" fmla="*/ 664919 h 1141754"/>
              <a:gd name="connsiteX37" fmla="*/ 172178 w 949424"/>
              <a:gd name="connsiteY37" fmla="*/ 678594 h 1141754"/>
              <a:gd name="connsiteX38" fmla="*/ 123423 w 949424"/>
              <a:gd name="connsiteY38" fmla="*/ 678594 h 1141754"/>
              <a:gd name="connsiteX39" fmla="*/ 215933 w 949424"/>
              <a:gd name="connsiteY39" fmla="*/ 901122 h 1141754"/>
              <a:gd name="connsiteX40" fmla="*/ 249686 w 949424"/>
              <a:gd name="connsiteY40" fmla="*/ 867556 h 1141754"/>
              <a:gd name="connsiteX41" fmla="*/ 270938 w 949424"/>
              <a:gd name="connsiteY41" fmla="*/ 867556 h 1141754"/>
              <a:gd name="connsiteX42" fmla="*/ 270938 w 949424"/>
              <a:gd name="connsiteY42" fmla="*/ 888690 h 1141754"/>
              <a:gd name="connsiteX43" fmla="*/ 237185 w 949424"/>
              <a:gd name="connsiteY43" fmla="*/ 921013 h 1141754"/>
              <a:gd name="connsiteX44" fmla="*/ 459709 w 949424"/>
              <a:gd name="connsiteY44" fmla="*/ 1013008 h 1141754"/>
              <a:gd name="connsiteX45" fmla="*/ 459709 w 949424"/>
              <a:gd name="connsiteY45" fmla="*/ 964524 h 1141754"/>
              <a:gd name="connsiteX46" fmla="*/ 474710 w 949424"/>
              <a:gd name="connsiteY46" fmla="*/ 950849 h 1141754"/>
              <a:gd name="connsiteX47" fmla="*/ 489712 w 949424"/>
              <a:gd name="connsiteY47" fmla="*/ 964524 h 1141754"/>
              <a:gd name="connsiteX48" fmla="*/ 489712 w 949424"/>
              <a:gd name="connsiteY48" fmla="*/ 1013008 h 1141754"/>
              <a:gd name="connsiteX49" fmla="*/ 712235 w 949424"/>
              <a:gd name="connsiteY49" fmla="*/ 921013 h 1141754"/>
              <a:gd name="connsiteX50" fmla="*/ 678481 w 949424"/>
              <a:gd name="connsiteY50" fmla="*/ 888690 h 1141754"/>
              <a:gd name="connsiteX51" fmla="*/ 678481 w 949424"/>
              <a:gd name="connsiteY51" fmla="*/ 867556 h 1141754"/>
              <a:gd name="connsiteX52" fmla="*/ 698484 w 949424"/>
              <a:gd name="connsiteY52" fmla="*/ 867556 h 1141754"/>
              <a:gd name="connsiteX53" fmla="*/ 733487 w 949424"/>
              <a:gd name="connsiteY53" fmla="*/ 901122 h 1141754"/>
              <a:gd name="connsiteX54" fmla="*/ 825997 w 949424"/>
              <a:gd name="connsiteY54" fmla="*/ 678594 h 1141754"/>
              <a:gd name="connsiteX55" fmla="*/ 777242 w 949424"/>
              <a:gd name="connsiteY55" fmla="*/ 678594 h 1141754"/>
              <a:gd name="connsiteX56" fmla="*/ 762240 w 949424"/>
              <a:gd name="connsiteY56" fmla="*/ 664919 h 1141754"/>
              <a:gd name="connsiteX57" fmla="*/ 777242 w 949424"/>
              <a:gd name="connsiteY57" fmla="*/ 650001 h 1141754"/>
              <a:gd name="connsiteX58" fmla="*/ 825997 w 949424"/>
              <a:gd name="connsiteY58" fmla="*/ 650001 h 1141754"/>
              <a:gd name="connsiteX59" fmla="*/ 733487 w 949424"/>
              <a:gd name="connsiteY59" fmla="*/ 428715 h 1141754"/>
              <a:gd name="connsiteX60" fmla="*/ 698484 w 949424"/>
              <a:gd name="connsiteY60" fmla="*/ 462281 h 1141754"/>
              <a:gd name="connsiteX61" fmla="*/ 688482 w 949424"/>
              <a:gd name="connsiteY61" fmla="*/ 467253 h 1141754"/>
              <a:gd name="connsiteX62" fmla="*/ 678481 w 949424"/>
              <a:gd name="connsiteY62" fmla="*/ 462281 h 1141754"/>
              <a:gd name="connsiteX63" fmla="*/ 678481 w 949424"/>
              <a:gd name="connsiteY63" fmla="*/ 441147 h 1141754"/>
              <a:gd name="connsiteX64" fmla="*/ 712235 w 949424"/>
              <a:gd name="connsiteY64" fmla="*/ 407581 h 1141754"/>
              <a:gd name="connsiteX65" fmla="*/ 489712 w 949424"/>
              <a:gd name="connsiteY65" fmla="*/ 315586 h 1141754"/>
              <a:gd name="connsiteX66" fmla="*/ 489712 w 949424"/>
              <a:gd name="connsiteY66" fmla="*/ 364070 h 1141754"/>
              <a:gd name="connsiteX67" fmla="*/ 474710 w 949424"/>
              <a:gd name="connsiteY67" fmla="*/ 378988 h 1141754"/>
              <a:gd name="connsiteX68" fmla="*/ 459709 w 949424"/>
              <a:gd name="connsiteY68" fmla="*/ 364070 h 1141754"/>
              <a:gd name="connsiteX69" fmla="*/ 474710 w 949424"/>
              <a:gd name="connsiteY69" fmla="*/ 285750 h 1141754"/>
              <a:gd name="connsiteX70" fmla="*/ 856000 w 949424"/>
              <a:gd name="connsiteY70" fmla="*/ 664919 h 1141754"/>
              <a:gd name="connsiteX71" fmla="*/ 474710 w 949424"/>
              <a:gd name="connsiteY71" fmla="*/ 1042844 h 1141754"/>
              <a:gd name="connsiteX72" fmla="*/ 93420 w 949424"/>
              <a:gd name="connsiteY72" fmla="*/ 664919 h 1141754"/>
              <a:gd name="connsiteX73" fmla="*/ 474710 w 949424"/>
              <a:gd name="connsiteY73" fmla="*/ 285750 h 1141754"/>
              <a:gd name="connsiteX74" fmla="*/ 828566 w 949424"/>
              <a:gd name="connsiteY74" fmla="*/ 267988 h 1141754"/>
              <a:gd name="connsiteX75" fmla="*/ 787449 w 949424"/>
              <a:gd name="connsiteY75" fmla="*/ 307874 h 1141754"/>
              <a:gd name="connsiteX76" fmla="*/ 792433 w 949424"/>
              <a:gd name="connsiteY76" fmla="*/ 314107 h 1141754"/>
              <a:gd name="connsiteX77" fmla="*/ 799909 w 949424"/>
              <a:gd name="connsiteY77" fmla="*/ 320339 h 1141754"/>
              <a:gd name="connsiteX78" fmla="*/ 819844 w 949424"/>
              <a:gd name="connsiteY78" fmla="*/ 341529 h 1141754"/>
              <a:gd name="connsiteX79" fmla="*/ 828566 w 949424"/>
              <a:gd name="connsiteY79" fmla="*/ 350254 h 1141754"/>
              <a:gd name="connsiteX80" fmla="*/ 833550 w 949424"/>
              <a:gd name="connsiteY80" fmla="*/ 355240 h 1141754"/>
              <a:gd name="connsiteX81" fmla="*/ 873420 w 949424"/>
              <a:gd name="connsiteY81" fmla="*/ 314107 h 1141754"/>
              <a:gd name="connsiteX82" fmla="*/ 831302 w 949424"/>
              <a:gd name="connsiteY82" fmla="*/ 270801 h 1141754"/>
              <a:gd name="connsiteX83" fmla="*/ 123350 w 949424"/>
              <a:gd name="connsiteY83" fmla="*/ 263002 h 1141754"/>
              <a:gd name="connsiteX84" fmla="*/ 77250 w 949424"/>
              <a:gd name="connsiteY84" fmla="*/ 309121 h 1141754"/>
              <a:gd name="connsiteX85" fmla="*/ 119612 w 949424"/>
              <a:gd name="connsiteY85" fmla="*/ 351500 h 1141754"/>
              <a:gd name="connsiteX86" fmla="*/ 149515 w 949424"/>
              <a:gd name="connsiteY86" fmla="*/ 320339 h 1141754"/>
              <a:gd name="connsiteX87" fmla="*/ 159483 w 949424"/>
              <a:gd name="connsiteY87" fmla="*/ 310367 h 1141754"/>
              <a:gd name="connsiteX88" fmla="*/ 165713 w 949424"/>
              <a:gd name="connsiteY88" fmla="*/ 305381 h 1141754"/>
              <a:gd name="connsiteX89" fmla="*/ 863453 w 949424"/>
              <a:gd name="connsiteY89" fmla="*/ 233087 h 1141754"/>
              <a:gd name="connsiteX90" fmla="*/ 849747 w 949424"/>
              <a:gd name="connsiteY90" fmla="*/ 246798 h 1141754"/>
              <a:gd name="connsiteX91" fmla="*/ 854303 w 949424"/>
              <a:gd name="connsiteY91" fmla="*/ 251355 h 1141754"/>
              <a:gd name="connsiteX92" fmla="*/ 895848 w 949424"/>
              <a:gd name="connsiteY92" fmla="*/ 292917 h 1141754"/>
              <a:gd name="connsiteX93" fmla="*/ 909553 w 949424"/>
              <a:gd name="connsiteY93" fmla="*/ 279206 h 1141754"/>
              <a:gd name="connsiteX94" fmla="*/ 909553 w 949424"/>
              <a:gd name="connsiteY94" fmla="*/ 266741 h 1141754"/>
              <a:gd name="connsiteX95" fmla="*/ 875912 w 949424"/>
              <a:gd name="connsiteY95" fmla="*/ 233087 h 1141754"/>
              <a:gd name="connsiteX96" fmla="*/ 863453 w 949424"/>
              <a:gd name="connsiteY96" fmla="*/ 233087 h 1141754"/>
              <a:gd name="connsiteX97" fmla="*/ 87217 w 949424"/>
              <a:gd name="connsiteY97" fmla="*/ 230594 h 1141754"/>
              <a:gd name="connsiteX98" fmla="*/ 80988 w 949424"/>
              <a:gd name="connsiteY98" fmla="*/ 233087 h 1141754"/>
              <a:gd name="connsiteX99" fmla="*/ 47347 w 949424"/>
              <a:gd name="connsiteY99" fmla="*/ 266741 h 1141754"/>
              <a:gd name="connsiteX100" fmla="*/ 44855 w 949424"/>
              <a:gd name="connsiteY100" fmla="*/ 272974 h 1141754"/>
              <a:gd name="connsiteX101" fmla="*/ 47347 w 949424"/>
              <a:gd name="connsiteY101" fmla="*/ 279206 h 1141754"/>
              <a:gd name="connsiteX102" fmla="*/ 56068 w 949424"/>
              <a:gd name="connsiteY102" fmla="*/ 287931 h 1141754"/>
              <a:gd name="connsiteX103" fmla="*/ 102169 w 949424"/>
              <a:gd name="connsiteY103" fmla="*/ 241812 h 1141754"/>
              <a:gd name="connsiteX104" fmla="*/ 93447 w 949424"/>
              <a:gd name="connsiteY104" fmla="*/ 233087 h 1141754"/>
              <a:gd name="connsiteX105" fmla="*/ 87217 w 949424"/>
              <a:gd name="connsiteY105" fmla="*/ 230594 h 1141754"/>
              <a:gd name="connsiteX106" fmla="*/ 451039 w 949424"/>
              <a:gd name="connsiteY106" fmla="*/ 221869 h 1141754"/>
              <a:gd name="connsiteX107" fmla="*/ 191878 w 949424"/>
              <a:gd name="connsiteY107" fmla="*/ 321585 h 1141754"/>
              <a:gd name="connsiteX108" fmla="*/ 189386 w 949424"/>
              <a:gd name="connsiteY108" fmla="*/ 324078 h 1141754"/>
              <a:gd name="connsiteX109" fmla="*/ 175681 w 949424"/>
              <a:gd name="connsiteY109" fmla="*/ 336543 h 1141754"/>
              <a:gd name="connsiteX110" fmla="*/ 28657 w 949424"/>
              <a:gd name="connsiteY110" fmla="*/ 666854 h 1141754"/>
              <a:gd name="connsiteX111" fmla="*/ 474712 w 949424"/>
              <a:gd name="connsiteY111" fmla="*/ 1110592 h 1141754"/>
              <a:gd name="connsiteX112" fmla="*/ 919521 w 949424"/>
              <a:gd name="connsiteY112" fmla="*/ 666854 h 1141754"/>
              <a:gd name="connsiteX113" fmla="*/ 498385 w 949424"/>
              <a:gd name="connsiteY113" fmla="*/ 221869 h 1141754"/>
              <a:gd name="connsiteX114" fmla="*/ 451039 w 949424"/>
              <a:gd name="connsiteY114" fmla="*/ 221869 h 1141754"/>
              <a:gd name="connsiteX115" fmla="*/ 464744 w 949424"/>
              <a:gd name="connsiteY115" fmla="*/ 125892 h 1141754"/>
              <a:gd name="connsiteX116" fmla="*/ 464744 w 949424"/>
              <a:gd name="connsiteY116" fmla="*/ 190708 h 1141754"/>
              <a:gd name="connsiteX117" fmla="*/ 474712 w 949424"/>
              <a:gd name="connsiteY117" fmla="*/ 190708 h 1141754"/>
              <a:gd name="connsiteX118" fmla="*/ 484680 w 949424"/>
              <a:gd name="connsiteY118" fmla="*/ 190708 h 1141754"/>
              <a:gd name="connsiteX119" fmla="*/ 484680 w 949424"/>
              <a:gd name="connsiteY119" fmla="*/ 125892 h 1141754"/>
              <a:gd name="connsiteX120" fmla="*/ 537010 w 949424"/>
              <a:gd name="connsiteY120" fmla="*/ 29915 h 1141754"/>
              <a:gd name="connsiteX121" fmla="*/ 537010 w 949424"/>
              <a:gd name="connsiteY121" fmla="*/ 95977 h 1141754"/>
              <a:gd name="connsiteX122" fmla="*/ 573143 w 949424"/>
              <a:gd name="connsiteY122" fmla="*/ 95977 h 1141754"/>
              <a:gd name="connsiteX123" fmla="*/ 603046 w 949424"/>
              <a:gd name="connsiteY123" fmla="*/ 66062 h 1141754"/>
              <a:gd name="connsiteX124" fmla="*/ 603046 w 949424"/>
              <a:gd name="connsiteY124" fmla="*/ 59830 h 1141754"/>
              <a:gd name="connsiteX125" fmla="*/ 573143 w 949424"/>
              <a:gd name="connsiteY125" fmla="*/ 29915 h 1141754"/>
              <a:gd name="connsiteX126" fmla="*/ 442317 w 949424"/>
              <a:gd name="connsiteY126" fmla="*/ 29915 h 1141754"/>
              <a:gd name="connsiteX127" fmla="*/ 442317 w 949424"/>
              <a:gd name="connsiteY127" fmla="*/ 95977 h 1141754"/>
              <a:gd name="connsiteX128" fmla="*/ 464744 w 949424"/>
              <a:gd name="connsiteY128" fmla="*/ 95977 h 1141754"/>
              <a:gd name="connsiteX129" fmla="*/ 484680 w 949424"/>
              <a:gd name="connsiteY129" fmla="*/ 95977 h 1141754"/>
              <a:gd name="connsiteX130" fmla="*/ 507107 w 949424"/>
              <a:gd name="connsiteY130" fmla="*/ 95977 h 1141754"/>
              <a:gd name="connsiteX131" fmla="*/ 507107 w 949424"/>
              <a:gd name="connsiteY131" fmla="*/ 29915 h 1141754"/>
              <a:gd name="connsiteX132" fmla="*/ 376281 w 949424"/>
              <a:gd name="connsiteY132" fmla="*/ 29915 h 1141754"/>
              <a:gd name="connsiteX133" fmla="*/ 346378 w 949424"/>
              <a:gd name="connsiteY133" fmla="*/ 59830 h 1141754"/>
              <a:gd name="connsiteX134" fmla="*/ 346378 w 949424"/>
              <a:gd name="connsiteY134" fmla="*/ 66062 h 1141754"/>
              <a:gd name="connsiteX135" fmla="*/ 376281 w 949424"/>
              <a:gd name="connsiteY135" fmla="*/ 95977 h 1141754"/>
              <a:gd name="connsiteX136" fmla="*/ 412414 w 949424"/>
              <a:gd name="connsiteY136" fmla="*/ 95977 h 1141754"/>
              <a:gd name="connsiteX137" fmla="*/ 412414 w 949424"/>
              <a:gd name="connsiteY137" fmla="*/ 29915 h 1141754"/>
              <a:gd name="connsiteX138" fmla="*/ 376281 w 949424"/>
              <a:gd name="connsiteY138" fmla="*/ 0 h 1141754"/>
              <a:gd name="connsiteX139" fmla="*/ 573143 w 949424"/>
              <a:gd name="connsiteY139" fmla="*/ 0 h 1141754"/>
              <a:gd name="connsiteX140" fmla="*/ 632950 w 949424"/>
              <a:gd name="connsiteY140" fmla="*/ 59830 h 1141754"/>
              <a:gd name="connsiteX141" fmla="*/ 632950 w 949424"/>
              <a:gd name="connsiteY141" fmla="*/ 66062 h 1141754"/>
              <a:gd name="connsiteX142" fmla="*/ 573143 w 949424"/>
              <a:gd name="connsiteY142" fmla="*/ 125892 h 1141754"/>
              <a:gd name="connsiteX143" fmla="*/ 513337 w 949424"/>
              <a:gd name="connsiteY143" fmla="*/ 125892 h 1141754"/>
              <a:gd name="connsiteX144" fmla="*/ 513337 w 949424"/>
              <a:gd name="connsiteY144" fmla="*/ 191954 h 1141754"/>
              <a:gd name="connsiteX145" fmla="*/ 765022 w 949424"/>
              <a:gd name="connsiteY145" fmla="*/ 290424 h 1141754"/>
              <a:gd name="connsiteX146" fmla="*/ 842271 w 949424"/>
              <a:gd name="connsiteY146" fmla="*/ 211897 h 1141754"/>
              <a:gd name="connsiteX147" fmla="*/ 895848 w 949424"/>
              <a:gd name="connsiteY147" fmla="*/ 211897 h 1141754"/>
              <a:gd name="connsiteX148" fmla="*/ 930735 w 949424"/>
              <a:gd name="connsiteY148" fmla="*/ 245552 h 1141754"/>
              <a:gd name="connsiteX149" fmla="*/ 930735 w 949424"/>
              <a:gd name="connsiteY149" fmla="*/ 300396 h 1141754"/>
              <a:gd name="connsiteX150" fmla="*/ 907061 w 949424"/>
              <a:gd name="connsiteY150" fmla="*/ 324078 h 1141754"/>
              <a:gd name="connsiteX151" fmla="*/ 905815 w 949424"/>
              <a:gd name="connsiteY151" fmla="*/ 325325 h 1141754"/>
              <a:gd name="connsiteX152" fmla="*/ 904570 w 949424"/>
              <a:gd name="connsiteY152" fmla="*/ 326571 h 1141754"/>
              <a:gd name="connsiteX153" fmla="*/ 852239 w 949424"/>
              <a:gd name="connsiteY153" fmla="*/ 378922 h 1141754"/>
              <a:gd name="connsiteX154" fmla="*/ 949424 w 949424"/>
              <a:gd name="connsiteY154" fmla="*/ 666854 h 1141754"/>
              <a:gd name="connsiteX155" fmla="*/ 474712 w 949424"/>
              <a:gd name="connsiteY155" fmla="*/ 1141754 h 1141754"/>
              <a:gd name="connsiteX156" fmla="*/ 0 w 949424"/>
              <a:gd name="connsiteY156" fmla="*/ 666854 h 1141754"/>
              <a:gd name="connsiteX157" fmla="*/ 99677 w 949424"/>
              <a:gd name="connsiteY157" fmla="*/ 373937 h 1141754"/>
              <a:gd name="connsiteX158" fmla="*/ 27411 w 949424"/>
              <a:gd name="connsiteY158" fmla="*/ 300396 h 1141754"/>
              <a:gd name="connsiteX159" fmla="*/ 14951 w 949424"/>
              <a:gd name="connsiteY159" fmla="*/ 272974 h 1141754"/>
              <a:gd name="connsiteX160" fmla="*/ 27411 w 949424"/>
              <a:gd name="connsiteY160" fmla="*/ 245552 h 1141754"/>
              <a:gd name="connsiteX161" fmla="*/ 59806 w 949424"/>
              <a:gd name="connsiteY161" fmla="*/ 211897 h 1141754"/>
              <a:gd name="connsiteX162" fmla="*/ 114629 w 949424"/>
              <a:gd name="connsiteY162" fmla="*/ 211897 h 1141754"/>
              <a:gd name="connsiteX163" fmla="*/ 189386 w 949424"/>
              <a:gd name="connsiteY163" fmla="*/ 286685 h 1141754"/>
              <a:gd name="connsiteX164" fmla="*/ 434841 w 949424"/>
              <a:gd name="connsiteY164" fmla="*/ 191954 h 1141754"/>
              <a:gd name="connsiteX165" fmla="*/ 434841 w 949424"/>
              <a:gd name="connsiteY165" fmla="*/ 125892 h 1141754"/>
              <a:gd name="connsiteX166" fmla="*/ 376281 w 949424"/>
              <a:gd name="connsiteY166" fmla="*/ 125892 h 1141754"/>
              <a:gd name="connsiteX167" fmla="*/ 316475 w 949424"/>
              <a:gd name="connsiteY167" fmla="*/ 66062 h 1141754"/>
              <a:gd name="connsiteX168" fmla="*/ 316475 w 949424"/>
              <a:gd name="connsiteY168" fmla="*/ 59830 h 1141754"/>
              <a:gd name="connsiteX169" fmla="*/ 376281 w 949424"/>
              <a:gd name="connsiteY169" fmla="*/ 0 h 114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949424" h="1141754">
                <a:moveTo>
                  <a:pt x="471960" y="472587"/>
                </a:moveTo>
                <a:cubicBezTo>
                  <a:pt x="479466" y="472587"/>
                  <a:pt x="486971" y="478840"/>
                  <a:pt x="486971" y="486343"/>
                </a:cubicBezTo>
                <a:lnTo>
                  <a:pt x="486971" y="526359"/>
                </a:lnTo>
                <a:cubicBezTo>
                  <a:pt x="504484" y="530110"/>
                  <a:pt x="524499" y="538864"/>
                  <a:pt x="532005" y="563874"/>
                </a:cubicBezTo>
                <a:cubicBezTo>
                  <a:pt x="534507" y="571377"/>
                  <a:pt x="529503" y="578880"/>
                  <a:pt x="521998" y="581381"/>
                </a:cubicBezTo>
                <a:cubicBezTo>
                  <a:pt x="513241" y="583882"/>
                  <a:pt x="505735" y="578880"/>
                  <a:pt x="503234" y="571377"/>
                </a:cubicBezTo>
                <a:cubicBezTo>
                  <a:pt x="498230" y="555120"/>
                  <a:pt x="474462" y="555120"/>
                  <a:pt x="473211" y="555120"/>
                </a:cubicBezTo>
                <a:cubicBezTo>
                  <a:pt x="446941" y="555120"/>
                  <a:pt x="424425" y="577630"/>
                  <a:pt x="424425" y="603890"/>
                </a:cubicBezTo>
                <a:cubicBezTo>
                  <a:pt x="424425" y="630151"/>
                  <a:pt x="445691" y="651409"/>
                  <a:pt x="470709" y="651409"/>
                </a:cubicBezTo>
                <a:lnTo>
                  <a:pt x="473211" y="652660"/>
                </a:lnTo>
                <a:cubicBezTo>
                  <a:pt x="514492" y="653910"/>
                  <a:pt x="548267" y="687674"/>
                  <a:pt x="548267" y="730191"/>
                </a:cubicBezTo>
                <a:cubicBezTo>
                  <a:pt x="548267" y="767706"/>
                  <a:pt x="521998" y="800219"/>
                  <a:pt x="486971" y="807722"/>
                </a:cubicBezTo>
                <a:lnTo>
                  <a:pt x="486971" y="846488"/>
                </a:lnTo>
                <a:cubicBezTo>
                  <a:pt x="486971" y="855241"/>
                  <a:pt x="479466" y="861494"/>
                  <a:pt x="471960" y="861494"/>
                </a:cubicBezTo>
                <a:cubicBezTo>
                  <a:pt x="463204" y="861494"/>
                  <a:pt x="456949" y="855241"/>
                  <a:pt x="456949" y="846488"/>
                </a:cubicBezTo>
                <a:lnTo>
                  <a:pt x="456949" y="808973"/>
                </a:lnTo>
                <a:cubicBezTo>
                  <a:pt x="444440" y="807722"/>
                  <a:pt x="424425" y="803971"/>
                  <a:pt x="410664" y="791466"/>
                </a:cubicBezTo>
                <a:cubicBezTo>
                  <a:pt x="404410" y="785213"/>
                  <a:pt x="403159" y="776460"/>
                  <a:pt x="408162" y="770207"/>
                </a:cubicBezTo>
                <a:cubicBezTo>
                  <a:pt x="414417" y="763954"/>
                  <a:pt x="423174" y="763954"/>
                  <a:pt x="429428" y="768956"/>
                </a:cubicBezTo>
                <a:cubicBezTo>
                  <a:pt x="440687" y="777710"/>
                  <a:pt x="461953" y="780211"/>
                  <a:pt x="469458" y="780211"/>
                </a:cubicBezTo>
                <a:cubicBezTo>
                  <a:pt x="496979" y="780211"/>
                  <a:pt x="518245" y="757702"/>
                  <a:pt x="518245" y="730191"/>
                </a:cubicBezTo>
                <a:cubicBezTo>
                  <a:pt x="518245" y="705181"/>
                  <a:pt x="498230" y="683922"/>
                  <a:pt x="470709" y="681421"/>
                </a:cubicBezTo>
                <a:lnTo>
                  <a:pt x="469458" y="681421"/>
                </a:lnTo>
                <a:cubicBezTo>
                  <a:pt x="428177" y="678920"/>
                  <a:pt x="395653" y="645157"/>
                  <a:pt x="395653" y="603890"/>
                </a:cubicBezTo>
                <a:cubicBezTo>
                  <a:pt x="395653" y="566375"/>
                  <a:pt x="421923" y="535112"/>
                  <a:pt x="456949" y="526359"/>
                </a:cubicBezTo>
                <a:lnTo>
                  <a:pt x="456949" y="486343"/>
                </a:lnTo>
                <a:cubicBezTo>
                  <a:pt x="456949" y="478840"/>
                  <a:pt x="463204" y="472587"/>
                  <a:pt x="471960" y="472587"/>
                </a:cubicBezTo>
                <a:close/>
                <a:moveTo>
                  <a:pt x="459709" y="315586"/>
                </a:moveTo>
                <a:cubicBezTo>
                  <a:pt x="373449" y="319315"/>
                  <a:pt x="295941" y="352881"/>
                  <a:pt x="237185" y="407581"/>
                </a:cubicBezTo>
                <a:lnTo>
                  <a:pt x="270938" y="441147"/>
                </a:lnTo>
                <a:cubicBezTo>
                  <a:pt x="277189" y="447363"/>
                  <a:pt x="277189" y="456065"/>
                  <a:pt x="270938" y="462281"/>
                </a:cubicBezTo>
                <a:cubicBezTo>
                  <a:pt x="268438" y="466010"/>
                  <a:pt x="264688" y="467253"/>
                  <a:pt x="260937" y="467253"/>
                </a:cubicBezTo>
                <a:cubicBezTo>
                  <a:pt x="257187" y="467253"/>
                  <a:pt x="253437" y="466010"/>
                  <a:pt x="249686" y="462281"/>
                </a:cubicBezTo>
                <a:lnTo>
                  <a:pt x="215933" y="428715"/>
                </a:lnTo>
                <a:cubicBezTo>
                  <a:pt x="162177" y="487145"/>
                  <a:pt x="127173" y="564222"/>
                  <a:pt x="123423" y="650001"/>
                </a:cubicBezTo>
                <a:lnTo>
                  <a:pt x="172178" y="650001"/>
                </a:lnTo>
                <a:cubicBezTo>
                  <a:pt x="179679" y="650001"/>
                  <a:pt x="185930" y="656217"/>
                  <a:pt x="185930" y="664919"/>
                </a:cubicBezTo>
                <a:cubicBezTo>
                  <a:pt x="185930" y="673621"/>
                  <a:pt x="179679" y="678594"/>
                  <a:pt x="172178" y="678594"/>
                </a:cubicBezTo>
                <a:lnTo>
                  <a:pt x="123423" y="678594"/>
                </a:lnTo>
                <a:cubicBezTo>
                  <a:pt x="127173" y="764373"/>
                  <a:pt x="162177" y="841450"/>
                  <a:pt x="215933" y="901122"/>
                </a:cubicBezTo>
                <a:lnTo>
                  <a:pt x="249686" y="867556"/>
                </a:lnTo>
                <a:cubicBezTo>
                  <a:pt x="255937" y="861340"/>
                  <a:pt x="264688" y="861340"/>
                  <a:pt x="270938" y="867556"/>
                </a:cubicBezTo>
                <a:cubicBezTo>
                  <a:pt x="277189" y="872529"/>
                  <a:pt x="277189" y="882474"/>
                  <a:pt x="270938" y="888690"/>
                </a:cubicBezTo>
                <a:lnTo>
                  <a:pt x="237185" y="921013"/>
                </a:lnTo>
                <a:cubicBezTo>
                  <a:pt x="295941" y="974469"/>
                  <a:pt x="373449" y="1009278"/>
                  <a:pt x="459709" y="1013008"/>
                </a:cubicBezTo>
                <a:lnTo>
                  <a:pt x="459709" y="964524"/>
                </a:lnTo>
                <a:cubicBezTo>
                  <a:pt x="459709" y="955822"/>
                  <a:pt x="465959" y="950849"/>
                  <a:pt x="474710" y="950849"/>
                </a:cubicBezTo>
                <a:cubicBezTo>
                  <a:pt x="482211" y="950849"/>
                  <a:pt x="489712" y="955822"/>
                  <a:pt x="489712" y="964524"/>
                </a:cubicBezTo>
                <a:lnTo>
                  <a:pt x="489712" y="1013008"/>
                </a:lnTo>
                <a:cubicBezTo>
                  <a:pt x="574721" y="1009278"/>
                  <a:pt x="652229" y="974469"/>
                  <a:pt x="712235" y="921013"/>
                </a:cubicBezTo>
                <a:lnTo>
                  <a:pt x="678481" y="888690"/>
                </a:lnTo>
                <a:cubicBezTo>
                  <a:pt x="672231" y="882474"/>
                  <a:pt x="672231" y="872529"/>
                  <a:pt x="678481" y="867556"/>
                </a:cubicBezTo>
                <a:cubicBezTo>
                  <a:pt x="683482" y="861340"/>
                  <a:pt x="693483" y="861340"/>
                  <a:pt x="698484" y="867556"/>
                </a:cubicBezTo>
                <a:lnTo>
                  <a:pt x="733487" y="901122"/>
                </a:lnTo>
                <a:cubicBezTo>
                  <a:pt x="787243" y="841450"/>
                  <a:pt x="822246" y="764373"/>
                  <a:pt x="825997" y="678594"/>
                </a:cubicBezTo>
                <a:lnTo>
                  <a:pt x="777242" y="678594"/>
                </a:lnTo>
                <a:cubicBezTo>
                  <a:pt x="769741" y="678594"/>
                  <a:pt x="762240" y="673621"/>
                  <a:pt x="762240" y="664919"/>
                </a:cubicBezTo>
                <a:cubicBezTo>
                  <a:pt x="762240" y="656217"/>
                  <a:pt x="769741" y="650001"/>
                  <a:pt x="777242" y="650001"/>
                </a:cubicBezTo>
                <a:lnTo>
                  <a:pt x="825997" y="650001"/>
                </a:lnTo>
                <a:cubicBezTo>
                  <a:pt x="822246" y="564222"/>
                  <a:pt x="787243" y="487145"/>
                  <a:pt x="733487" y="428715"/>
                </a:cubicBezTo>
                <a:lnTo>
                  <a:pt x="698484" y="462281"/>
                </a:lnTo>
                <a:cubicBezTo>
                  <a:pt x="695983" y="466010"/>
                  <a:pt x="692233" y="467253"/>
                  <a:pt x="688482" y="467253"/>
                </a:cubicBezTo>
                <a:cubicBezTo>
                  <a:pt x="684732" y="467253"/>
                  <a:pt x="680982" y="466010"/>
                  <a:pt x="678481" y="462281"/>
                </a:cubicBezTo>
                <a:cubicBezTo>
                  <a:pt x="672231" y="456065"/>
                  <a:pt x="672231" y="447363"/>
                  <a:pt x="678481" y="441147"/>
                </a:cubicBezTo>
                <a:lnTo>
                  <a:pt x="712235" y="407581"/>
                </a:lnTo>
                <a:cubicBezTo>
                  <a:pt x="652229" y="352881"/>
                  <a:pt x="574721" y="319315"/>
                  <a:pt x="489712" y="315586"/>
                </a:cubicBezTo>
                <a:lnTo>
                  <a:pt x="489712" y="364070"/>
                </a:lnTo>
                <a:cubicBezTo>
                  <a:pt x="489712" y="371529"/>
                  <a:pt x="482211" y="378988"/>
                  <a:pt x="474710" y="378988"/>
                </a:cubicBezTo>
                <a:cubicBezTo>
                  <a:pt x="465959" y="378988"/>
                  <a:pt x="459709" y="371529"/>
                  <a:pt x="459709" y="364070"/>
                </a:cubicBezTo>
                <a:close/>
                <a:moveTo>
                  <a:pt x="474710" y="285750"/>
                </a:moveTo>
                <a:cubicBezTo>
                  <a:pt x="684732" y="285750"/>
                  <a:pt x="856000" y="456065"/>
                  <a:pt x="856000" y="664919"/>
                </a:cubicBezTo>
                <a:cubicBezTo>
                  <a:pt x="856000" y="873772"/>
                  <a:pt x="684732" y="1042844"/>
                  <a:pt x="474710" y="1042844"/>
                </a:cubicBezTo>
                <a:cubicBezTo>
                  <a:pt x="264688" y="1042844"/>
                  <a:pt x="93420" y="873772"/>
                  <a:pt x="93420" y="664919"/>
                </a:cubicBezTo>
                <a:cubicBezTo>
                  <a:pt x="93420" y="456065"/>
                  <a:pt x="264688" y="285750"/>
                  <a:pt x="474710" y="285750"/>
                </a:cubicBezTo>
                <a:close/>
                <a:moveTo>
                  <a:pt x="828566" y="267988"/>
                </a:moveTo>
                <a:lnTo>
                  <a:pt x="787449" y="307874"/>
                </a:lnTo>
                <a:cubicBezTo>
                  <a:pt x="789941" y="310367"/>
                  <a:pt x="791187" y="312860"/>
                  <a:pt x="792433" y="314107"/>
                </a:cubicBezTo>
                <a:cubicBezTo>
                  <a:pt x="794925" y="315353"/>
                  <a:pt x="797417" y="317846"/>
                  <a:pt x="799909" y="320339"/>
                </a:cubicBezTo>
                <a:cubicBezTo>
                  <a:pt x="806138" y="326571"/>
                  <a:pt x="813614" y="334050"/>
                  <a:pt x="819844" y="341529"/>
                </a:cubicBezTo>
                <a:cubicBezTo>
                  <a:pt x="823582" y="344022"/>
                  <a:pt x="824828" y="346514"/>
                  <a:pt x="828566" y="350254"/>
                </a:cubicBezTo>
                <a:cubicBezTo>
                  <a:pt x="829812" y="351500"/>
                  <a:pt x="831058" y="352747"/>
                  <a:pt x="833550" y="355240"/>
                </a:cubicBezTo>
                <a:lnTo>
                  <a:pt x="873420" y="314107"/>
                </a:lnTo>
                <a:lnTo>
                  <a:pt x="831302" y="270801"/>
                </a:lnTo>
                <a:close/>
                <a:moveTo>
                  <a:pt x="123350" y="263002"/>
                </a:moveTo>
                <a:lnTo>
                  <a:pt x="77250" y="309121"/>
                </a:lnTo>
                <a:lnTo>
                  <a:pt x="119612" y="351500"/>
                </a:lnTo>
                <a:cubicBezTo>
                  <a:pt x="128334" y="340282"/>
                  <a:pt x="138302" y="329064"/>
                  <a:pt x="149515" y="320339"/>
                </a:cubicBezTo>
                <a:cubicBezTo>
                  <a:pt x="153253" y="316600"/>
                  <a:pt x="156991" y="314107"/>
                  <a:pt x="159483" y="310367"/>
                </a:cubicBezTo>
                <a:cubicBezTo>
                  <a:pt x="161975" y="309121"/>
                  <a:pt x="164467" y="306628"/>
                  <a:pt x="165713" y="305381"/>
                </a:cubicBezTo>
                <a:close/>
                <a:moveTo>
                  <a:pt x="863453" y="233087"/>
                </a:moveTo>
                <a:lnTo>
                  <a:pt x="849747" y="246798"/>
                </a:lnTo>
                <a:lnTo>
                  <a:pt x="854303" y="251355"/>
                </a:lnTo>
                <a:lnTo>
                  <a:pt x="895848" y="292917"/>
                </a:lnTo>
                <a:lnTo>
                  <a:pt x="909553" y="279206"/>
                </a:lnTo>
                <a:cubicBezTo>
                  <a:pt x="913291" y="276713"/>
                  <a:pt x="913291" y="270481"/>
                  <a:pt x="909553" y="266741"/>
                </a:cubicBezTo>
                <a:lnTo>
                  <a:pt x="875912" y="233087"/>
                </a:lnTo>
                <a:cubicBezTo>
                  <a:pt x="872174" y="229348"/>
                  <a:pt x="865945" y="229348"/>
                  <a:pt x="863453" y="233087"/>
                </a:cubicBezTo>
                <a:close/>
                <a:moveTo>
                  <a:pt x="87217" y="230594"/>
                </a:moveTo>
                <a:cubicBezTo>
                  <a:pt x="85971" y="230594"/>
                  <a:pt x="83479" y="231841"/>
                  <a:pt x="80988" y="233087"/>
                </a:cubicBezTo>
                <a:lnTo>
                  <a:pt x="47347" y="266741"/>
                </a:lnTo>
                <a:cubicBezTo>
                  <a:pt x="46101" y="269234"/>
                  <a:pt x="44855" y="270481"/>
                  <a:pt x="44855" y="272974"/>
                </a:cubicBezTo>
                <a:cubicBezTo>
                  <a:pt x="44855" y="275467"/>
                  <a:pt x="46101" y="277959"/>
                  <a:pt x="47347" y="279206"/>
                </a:cubicBezTo>
                <a:lnTo>
                  <a:pt x="56068" y="287931"/>
                </a:lnTo>
                <a:lnTo>
                  <a:pt x="102169" y="241812"/>
                </a:lnTo>
                <a:lnTo>
                  <a:pt x="93447" y="233087"/>
                </a:lnTo>
                <a:cubicBezTo>
                  <a:pt x="92201" y="231841"/>
                  <a:pt x="89709" y="230594"/>
                  <a:pt x="87217" y="230594"/>
                </a:cubicBezTo>
                <a:close/>
                <a:moveTo>
                  <a:pt x="451039" y="221869"/>
                </a:moveTo>
                <a:cubicBezTo>
                  <a:pt x="352607" y="226855"/>
                  <a:pt x="264144" y="263002"/>
                  <a:pt x="191878" y="321585"/>
                </a:cubicBezTo>
                <a:cubicBezTo>
                  <a:pt x="191878" y="322832"/>
                  <a:pt x="189386" y="324078"/>
                  <a:pt x="189386" y="324078"/>
                </a:cubicBezTo>
                <a:cubicBezTo>
                  <a:pt x="184402" y="329064"/>
                  <a:pt x="179419" y="332803"/>
                  <a:pt x="175681" y="336543"/>
                </a:cubicBezTo>
                <a:cubicBezTo>
                  <a:pt x="85971" y="418809"/>
                  <a:pt x="28657" y="535976"/>
                  <a:pt x="28657" y="666854"/>
                </a:cubicBezTo>
                <a:cubicBezTo>
                  <a:pt x="28657" y="912406"/>
                  <a:pt x="229257" y="1110592"/>
                  <a:pt x="474712" y="1110592"/>
                </a:cubicBezTo>
                <a:cubicBezTo>
                  <a:pt x="720167" y="1110592"/>
                  <a:pt x="919521" y="912406"/>
                  <a:pt x="919521" y="666854"/>
                </a:cubicBezTo>
                <a:cubicBezTo>
                  <a:pt x="919521" y="428781"/>
                  <a:pt x="732627" y="234333"/>
                  <a:pt x="498385" y="221869"/>
                </a:cubicBezTo>
                <a:cubicBezTo>
                  <a:pt x="482188" y="220622"/>
                  <a:pt x="465990" y="220622"/>
                  <a:pt x="451039" y="221869"/>
                </a:cubicBezTo>
                <a:close/>
                <a:moveTo>
                  <a:pt x="464744" y="125892"/>
                </a:moveTo>
                <a:lnTo>
                  <a:pt x="464744" y="190708"/>
                </a:lnTo>
                <a:cubicBezTo>
                  <a:pt x="468482" y="190708"/>
                  <a:pt x="470974" y="190708"/>
                  <a:pt x="474712" y="190708"/>
                </a:cubicBezTo>
                <a:cubicBezTo>
                  <a:pt x="478450" y="190708"/>
                  <a:pt x="480942" y="190708"/>
                  <a:pt x="484680" y="190708"/>
                </a:cubicBezTo>
                <a:lnTo>
                  <a:pt x="484680" y="125892"/>
                </a:lnTo>
                <a:close/>
                <a:moveTo>
                  <a:pt x="537010" y="29915"/>
                </a:moveTo>
                <a:lnTo>
                  <a:pt x="537010" y="95977"/>
                </a:lnTo>
                <a:lnTo>
                  <a:pt x="573143" y="95977"/>
                </a:lnTo>
                <a:cubicBezTo>
                  <a:pt x="589341" y="95977"/>
                  <a:pt x="603046" y="83512"/>
                  <a:pt x="603046" y="66062"/>
                </a:cubicBezTo>
                <a:lnTo>
                  <a:pt x="603046" y="59830"/>
                </a:lnTo>
                <a:cubicBezTo>
                  <a:pt x="603046" y="43626"/>
                  <a:pt x="589341" y="29915"/>
                  <a:pt x="573143" y="29915"/>
                </a:cubicBezTo>
                <a:close/>
                <a:moveTo>
                  <a:pt x="442317" y="29915"/>
                </a:moveTo>
                <a:lnTo>
                  <a:pt x="442317" y="95977"/>
                </a:lnTo>
                <a:lnTo>
                  <a:pt x="464744" y="95977"/>
                </a:lnTo>
                <a:lnTo>
                  <a:pt x="484680" y="95977"/>
                </a:lnTo>
                <a:lnTo>
                  <a:pt x="507107" y="95977"/>
                </a:lnTo>
                <a:lnTo>
                  <a:pt x="507107" y="29915"/>
                </a:lnTo>
                <a:close/>
                <a:moveTo>
                  <a:pt x="376281" y="29915"/>
                </a:moveTo>
                <a:cubicBezTo>
                  <a:pt x="360083" y="29915"/>
                  <a:pt x="346378" y="43626"/>
                  <a:pt x="346378" y="59830"/>
                </a:cubicBezTo>
                <a:lnTo>
                  <a:pt x="346378" y="66062"/>
                </a:lnTo>
                <a:cubicBezTo>
                  <a:pt x="346378" y="83512"/>
                  <a:pt x="360083" y="95977"/>
                  <a:pt x="376281" y="95977"/>
                </a:cubicBezTo>
                <a:lnTo>
                  <a:pt x="412414" y="95977"/>
                </a:lnTo>
                <a:lnTo>
                  <a:pt x="412414" y="29915"/>
                </a:lnTo>
                <a:close/>
                <a:moveTo>
                  <a:pt x="376281" y="0"/>
                </a:moveTo>
                <a:lnTo>
                  <a:pt x="573143" y="0"/>
                </a:lnTo>
                <a:cubicBezTo>
                  <a:pt x="605538" y="0"/>
                  <a:pt x="632950" y="27422"/>
                  <a:pt x="632950" y="59830"/>
                </a:cubicBezTo>
                <a:lnTo>
                  <a:pt x="632950" y="66062"/>
                </a:lnTo>
                <a:cubicBezTo>
                  <a:pt x="632950" y="98470"/>
                  <a:pt x="605538" y="125892"/>
                  <a:pt x="573143" y="125892"/>
                </a:cubicBezTo>
                <a:lnTo>
                  <a:pt x="513337" y="125892"/>
                </a:lnTo>
                <a:lnTo>
                  <a:pt x="513337" y="191954"/>
                </a:lnTo>
                <a:cubicBezTo>
                  <a:pt x="608030" y="200679"/>
                  <a:pt x="694002" y="235580"/>
                  <a:pt x="765022" y="290424"/>
                </a:cubicBezTo>
                <a:lnTo>
                  <a:pt x="842271" y="211897"/>
                </a:lnTo>
                <a:cubicBezTo>
                  <a:pt x="857223" y="196940"/>
                  <a:pt x="882142" y="196940"/>
                  <a:pt x="895848" y="211897"/>
                </a:cubicBezTo>
                <a:lnTo>
                  <a:pt x="930735" y="245552"/>
                </a:lnTo>
                <a:cubicBezTo>
                  <a:pt x="944440" y="261755"/>
                  <a:pt x="944440" y="285438"/>
                  <a:pt x="930735" y="300396"/>
                </a:cubicBezTo>
                <a:lnTo>
                  <a:pt x="907061" y="324078"/>
                </a:lnTo>
                <a:cubicBezTo>
                  <a:pt x="907061" y="324078"/>
                  <a:pt x="907061" y="324078"/>
                  <a:pt x="905815" y="325325"/>
                </a:cubicBezTo>
                <a:cubicBezTo>
                  <a:pt x="905815" y="325325"/>
                  <a:pt x="905815" y="326571"/>
                  <a:pt x="904570" y="326571"/>
                </a:cubicBezTo>
                <a:lnTo>
                  <a:pt x="852239" y="378922"/>
                </a:lnTo>
                <a:cubicBezTo>
                  <a:pt x="913291" y="458696"/>
                  <a:pt x="949424" y="558412"/>
                  <a:pt x="949424" y="666854"/>
                </a:cubicBezTo>
                <a:cubicBezTo>
                  <a:pt x="949424" y="928610"/>
                  <a:pt x="736364" y="1141754"/>
                  <a:pt x="474712" y="1141754"/>
                </a:cubicBezTo>
                <a:cubicBezTo>
                  <a:pt x="213060" y="1141754"/>
                  <a:pt x="0" y="928610"/>
                  <a:pt x="0" y="666854"/>
                </a:cubicBezTo>
                <a:cubicBezTo>
                  <a:pt x="0" y="555920"/>
                  <a:pt x="36133" y="454956"/>
                  <a:pt x="99677" y="373937"/>
                </a:cubicBezTo>
                <a:lnTo>
                  <a:pt x="27411" y="300396"/>
                </a:lnTo>
                <a:cubicBezTo>
                  <a:pt x="19935" y="292917"/>
                  <a:pt x="14951" y="282945"/>
                  <a:pt x="14951" y="272974"/>
                </a:cubicBezTo>
                <a:cubicBezTo>
                  <a:pt x="14951" y="263002"/>
                  <a:pt x="19935" y="253030"/>
                  <a:pt x="27411" y="245552"/>
                </a:cubicBezTo>
                <a:lnTo>
                  <a:pt x="59806" y="211897"/>
                </a:lnTo>
                <a:cubicBezTo>
                  <a:pt x="74758" y="196940"/>
                  <a:pt x="99677" y="196940"/>
                  <a:pt x="114629" y="211897"/>
                </a:cubicBezTo>
                <a:lnTo>
                  <a:pt x="189386" y="286685"/>
                </a:lnTo>
                <a:cubicBezTo>
                  <a:pt x="259160" y="234333"/>
                  <a:pt x="343886" y="200679"/>
                  <a:pt x="434841" y="191954"/>
                </a:cubicBezTo>
                <a:lnTo>
                  <a:pt x="434841" y="125892"/>
                </a:lnTo>
                <a:lnTo>
                  <a:pt x="376281" y="125892"/>
                </a:lnTo>
                <a:cubicBezTo>
                  <a:pt x="342640" y="125892"/>
                  <a:pt x="316475" y="98470"/>
                  <a:pt x="316475" y="66062"/>
                </a:cubicBezTo>
                <a:lnTo>
                  <a:pt x="316475" y="59830"/>
                </a:lnTo>
                <a:cubicBezTo>
                  <a:pt x="316475" y="27422"/>
                  <a:pt x="342640" y="0"/>
                  <a:pt x="376281" y="0"/>
                </a:cubicBezTo>
                <a:close/>
              </a:path>
            </a:pathLst>
          </a:custGeom>
          <a:solidFill>
            <a:srgbClr val="E3525F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800">
              <a:latin typeface="Montserrat" pitchFamily="2" charset="77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8F708790-3025-6B11-95A3-319E06996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791" y="3807398"/>
            <a:ext cx="589086" cy="448122"/>
          </a:xfrm>
          <a:custGeom>
            <a:avLst/>
            <a:gdLst>
              <a:gd name="connsiteX0" fmla="*/ 823565 w 1125265"/>
              <a:gd name="connsiteY0" fmla="*/ 671764 h 855997"/>
              <a:gd name="connsiteX1" fmla="*/ 732178 w 1125265"/>
              <a:gd name="connsiteY1" fmla="*/ 763254 h 855997"/>
              <a:gd name="connsiteX2" fmla="*/ 732178 w 1125265"/>
              <a:gd name="connsiteY2" fmla="*/ 820905 h 855997"/>
              <a:gd name="connsiteX3" fmla="*/ 738437 w 1125265"/>
              <a:gd name="connsiteY3" fmla="*/ 825918 h 855997"/>
              <a:gd name="connsiteX4" fmla="*/ 1091465 w 1125265"/>
              <a:gd name="connsiteY4" fmla="*/ 825918 h 855997"/>
              <a:gd name="connsiteX5" fmla="*/ 1095220 w 1125265"/>
              <a:gd name="connsiteY5" fmla="*/ 820905 h 855997"/>
              <a:gd name="connsiteX6" fmla="*/ 1095220 w 1125265"/>
              <a:gd name="connsiteY6" fmla="*/ 763254 h 855997"/>
              <a:gd name="connsiteX7" fmla="*/ 1005086 w 1125265"/>
              <a:gd name="connsiteY7" fmla="*/ 671764 h 855997"/>
              <a:gd name="connsiteX8" fmla="*/ 121073 w 1125265"/>
              <a:gd name="connsiteY8" fmla="*/ 671764 h 855997"/>
              <a:gd name="connsiteX9" fmla="*/ 29956 w 1125265"/>
              <a:gd name="connsiteY9" fmla="*/ 763254 h 855997"/>
              <a:gd name="connsiteX10" fmla="*/ 29956 w 1125265"/>
              <a:gd name="connsiteY10" fmla="*/ 820905 h 855997"/>
              <a:gd name="connsiteX11" fmla="*/ 34949 w 1125265"/>
              <a:gd name="connsiteY11" fmla="*/ 825918 h 855997"/>
              <a:gd name="connsiteX12" fmla="*/ 388183 w 1125265"/>
              <a:gd name="connsiteY12" fmla="*/ 825918 h 855997"/>
              <a:gd name="connsiteX13" fmla="*/ 391927 w 1125265"/>
              <a:gd name="connsiteY13" fmla="*/ 820905 h 855997"/>
              <a:gd name="connsiteX14" fmla="*/ 391927 w 1125265"/>
              <a:gd name="connsiteY14" fmla="*/ 763254 h 855997"/>
              <a:gd name="connsiteX15" fmla="*/ 300811 w 1125265"/>
              <a:gd name="connsiteY15" fmla="*/ 671764 h 855997"/>
              <a:gd name="connsiteX16" fmla="*/ 823565 w 1125265"/>
              <a:gd name="connsiteY16" fmla="*/ 642939 h 855997"/>
              <a:gd name="connsiteX17" fmla="*/ 1005086 w 1125265"/>
              <a:gd name="connsiteY17" fmla="*/ 642939 h 855997"/>
              <a:gd name="connsiteX18" fmla="*/ 1125265 w 1125265"/>
              <a:gd name="connsiteY18" fmla="*/ 763254 h 855997"/>
              <a:gd name="connsiteX19" fmla="*/ 1125265 w 1125265"/>
              <a:gd name="connsiteY19" fmla="*/ 820905 h 855997"/>
              <a:gd name="connsiteX20" fmla="*/ 1091465 w 1125265"/>
              <a:gd name="connsiteY20" fmla="*/ 855997 h 855997"/>
              <a:gd name="connsiteX21" fmla="*/ 738437 w 1125265"/>
              <a:gd name="connsiteY21" fmla="*/ 855997 h 855997"/>
              <a:gd name="connsiteX22" fmla="*/ 703385 w 1125265"/>
              <a:gd name="connsiteY22" fmla="*/ 820905 h 855997"/>
              <a:gd name="connsiteX23" fmla="*/ 703385 w 1125265"/>
              <a:gd name="connsiteY23" fmla="*/ 763254 h 855997"/>
              <a:gd name="connsiteX24" fmla="*/ 823565 w 1125265"/>
              <a:gd name="connsiteY24" fmla="*/ 642939 h 855997"/>
              <a:gd name="connsiteX25" fmla="*/ 121073 w 1125265"/>
              <a:gd name="connsiteY25" fmla="*/ 642939 h 855997"/>
              <a:gd name="connsiteX26" fmla="*/ 300811 w 1125265"/>
              <a:gd name="connsiteY26" fmla="*/ 642939 h 855997"/>
              <a:gd name="connsiteX27" fmla="*/ 421884 w 1125265"/>
              <a:gd name="connsiteY27" fmla="*/ 763254 h 855997"/>
              <a:gd name="connsiteX28" fmla="*/ 421884 w 1125265"/>
              <a:gd name="connsiteY28" fmla="*/ 820905 h 855997"/>
              <a:gd name="connsiteX29" fmla="*/ 388183 w 1125265"/>
              <a:gd name="connsiteY29" fmla="*/ 855997 h 855997"/>
              <a:gd name="connsiteX30" fmla="*/ 34949 w 1125265"/>
              <a:gd name="connsiteY30" fmla="*/ 855997 h 855997"/>
              <a:gd name="connsiteX31" fmla="*/ 0 w 1125265"/>
              <a:gd name="connsiteY31" fmla="*/ 820905 h 855997"/>
              <a:gd name="connsiteX32" fmla="*/ 0 w 1125265"/>
              <a:gd name="connsiteY32" fmla="*/ 763254 h 855997"/>
              <a:gd name="connsiteX33" fmla="*/ 121073 w 1125265"/>
              <a:gd name="connsiteY33" fmla="*/ 642939 h 855997"/>
              <a:gd name="connsiteX34" fmla="*/ 910959 w 1125265"/>
              <a:gd name="connsiteY34" fmla="*/ 464016 h 855997"/>
              <a:gd name="connsiteX35" fmla="*/ 848680 w 1125265"/>
              <a:gd name="connsiteY35" fmla="*/ 527540 h 855997"/>
              <a:gd name="connsiteX36" fmla="*/ 910959 w 1125265"/>
              <a:gd name="connsiteY36" fmla="*/ 591065 h 855997"/>
              <a:gd name="connsiteX37" fmla="*/ 974484 w 1125265"/>
              <a:gd name="connsiteY37" fmla="*/ 527540 h 855997"/>
              <a:gd name="connsiteX38" fmla="*/ 910959 w 1125265"/>
              <a:gd name="connsiteY38" fmla="*/ 464016 h 855997"/>
              <a:gd name="connsiteX39" fmla="*/ 213068 w 1125265"/>
              <a:gd name="connsiteY39" fmla="*/ 464016 h 855997"/>
              <a:gd name="connsiteX40" fmla="*/ 150789 w 1125265"/>
              <a:gd name="connsiteY40" fmla="*/ 527540 h 855997"/>
              <a:gd name="connsiteX41" fmla="*/ 213068 w 1125265"/>
              <a:gd name="connsiteY41" fmla="*/ 591065 h 855997"/>
              <a:gd name="connsiteX42" fmla="*/ 276592 w 1125265"/>
              <a:gd name="connsiteY42" fmla="*/ 527540 h 855997"/>
              <a:gd name="connsiteX43" fmla="*/ 213068 w 1125265"/>
              <a:gd name="connsiteY43" fmla="*/ 464016 h 855997"/>
              <a:gd name="connsiteX44" fmla="*/ 562632 w 1125265"/>
              <a:gd name="connsiteY44" fmla="*/ 445112 h 855997"/>
              <a:gd name="connsiteX45" fmla="*/ 577661 w 1125265"/>
              <a:gd name="connsiteY45" fmla="*/ 459993 h 855997"/>
              <a:gd name="connsiteX46" fmla="*/ 577661 w 1125265"/>
              <a:gd name="connsiteY46" fmla="*/ 585238 h 855997"/>
              <a:gd name="connsiteX47" fmla="*/ 690377 w 1125265"/>
              <a:gd name="connsiteY47" fmla="*/ 698084 h 855997"/>
              <a:gd name="connsiteX48" fmla="*/ 690377 w 1125265"/>
              <a:gd name="connsiteY48" fmla="*/ 717925 h 855997"/>
              <a:gd name="connsiteX49" fmla="*/ 680358 w 1125265"/>
              <a:gd name="connsiteY49" fmla="*/ 722885 h 855997"/>
              <a:gd name="connsiteX50" fmla="*/ 669086 w 1125265"/>
              <a:gd name="connsiteY50" fmla="*/ 717925 h 855997"/>
              <a:gd name="connsiteX51" fmla="*/ 562632 w 1125265"/>
              <a:gd name="connsiteY51" fmla="*/ 612520 h 855997"/>
              <a:gd name="connsiteX52" fmla="*/ 454926 w 1125265"/>
              <a:gd name="connsiteY52" fmla="*/ 719165 h 855997"/>
              <a:gd name="connsiteX53" fmla="*/ 443654 w 1125265"/>
              <a:gd name="connsiteY53" fmla="*/ 724125 h 855997"/>
              <a:gd name="connsiteX54" fmla="*/ 433635 w 1125265"/>
              <a:gd name="connsiteY54" fmla="*/ 719165 h 855997"/>
              <a:gd name="connsiteX55" fmla="*/ 433635 w 1125265"/>
              <a:gd name="connsiteY55" fmla="*/ 698084 h 855997"/>
              <a:gd name="connsiteX56" fmla="*/ 547603 w 1125265"/>
              <a:gd name="connsiteY56" fmla="*/ 585238 h 855997"/>
              <a:gd name="connsiteX57" fmla="*/ 547603 w 1125265"/>
              <a:gd name="connsiteY57" fmla="*/ 459993 h 855997"/>
              <a:gd name="connsiteX58" fmla="*/ 562632 w 1125265"/>
              <a:gd name="connsiteY58" fmla="*/ 445112 h 855997"/>
              <a:gd name="connsiteX59" fmla="*/ 910959 w 1125265"/>
              <a:gd name="connsiteY59" fmla="*/ 434122 h 855997"/>
              <a:gd name="connsiteX60" fmla="*/ 1004378 w 1125265"/>
              <a:gd name="connsiteY60" fmla="*/ 527540 h 855997"/>
              <a:gd name="connsiteX61" fmla="*/ 910959 w 1125265"/>
              <a:gd name="connsiteY61" fmla="*/ 619713 h 855997"/>
              <a:gd name="connsiteX62" fmla="*/ 818786 w 1125265"/>
              <a:gd name="connsiteY62" fmla="*/ 527540 h 855997"/>
              <a:gd name="connsiteX63" fmla="*/ 910959 w 1125265"/>
              <a:gd name="connsiteY63" fmla="*/ 434122 h 855997"/>
              <a:gd name="connsiteX64" fmla="*/ 213068 w 1125265"/>
              <a:gd name="connsiteY64" fmla="*/ 434122 h 855997"/>
              <a:gd name="connsiteX65" fmla="*/ 306486 w 1125265"/>
              <a:gd name="connsiteY65" fmla="*/ 527540 h 855997"/>
              <a:gd name="connsiteX66" fmla="*/ 213068 w 1125265"/>
              <a:gd name="connsiteY66" fmla="*/ 619713 h 855997"/>
              <a:gd name="connsiteX67" fmla="*/ 120895 w 1125265"/>
              <a:gd name="connsiteY67" fmla="*/ 527540 h 855997"/>
              <a:gd name="connsiteX68" fmla="*/ 213068 w 1125265"/>
              <a:gd name="connsiteY68" fmla="*/ 434122 h 855997"/>
              <a:gd name="connsiteX69" fmla="*/ 610066 w 1125265"/>
              <a:gd name="connsiteY69" fmla="*/ 239967 h 855997"/>
              <a:gd name="connsiteX70" fmla="*/ 591343 w 1125265"/>
              <a:gd name="connsiteY70" fmla="*/ 273610 h 855997"/>
              <a:gd name="connsiteX71" fmla="*/ 585102 w 1125265"/>
              <a:gd name="connsiteY71" fmla="*/ 279840 h 855997"/>
              <a:gd name="connsiteX72" fmla="*/ 603825 w 1125265"/>
              <a:gd name="connsiteY72" fmla="*/ 391981 h 855997"/>
              <a:gd name="connsiteX73" fmla="*/ 738628 w 1125265"/>
              <a:gd name="connsiteY73" fmla="*/ 391981 h 855997"/>
              <a:gd name="connsiteX74" fmla="*/ 744869 w 1125265"/>
              <a:gd name="connsiteY74" fmla="*/ 386997 h 855997"/>
              <a:gd name="connsiteX75" fmla="*/ 744869 w 1125265"/>
              <a:gd name="connsiteY75" fmla="*/ 329680 h 855997"/>
              <a:gd name="connsiteX76" fmla="*/ 653752 w 1125265"/>
              <a:gd name="connsiteY76" fmla="*/ 239967 h 855997"/>
              <a:gd name="connsiteX77" fmla="*/ 472766 w 1125265"/>
              <a:gd name="connsiteY77" fmla="*/ 239967 h 855997"/>
              <a:gd name="connsiteX78" fmla="*/ 382897 w 1125265"/>
              <a:gd name="connsiteY78" fmla="*/ 329680 h 855997"/>
              <a:gd name="connsiteX79" fmla="*/ 382897 w 1125265"/>
              <a:gd name="connsiteY79" fmla="*/ 386997 h 855997"/>
              <a:gd name="connsiteX80" fmla="*/ 386642 w 1125265"/>
              <a:gd name="connsiteY80" fmla="*/ 391981 h 855997"/>
              <a:gd name="connsiteX81" fmla="*/ 522693 w 1125265"/>
              <a:gd name="connsiteY81" fmla="*/ 391981 h 855997"/>
              <a:gd name="connsiteX82" fmla="*/ 540168 w 1125265"/>
              <a:gd name="connsiteY82" fmla="*/ 279840 h 855997"/>
              <a:gd name="connsiteX83" fmla="*/ 535175 w 1125265"/>
              <a:gd name="connsiteY83" fmla="*/ 273610 h 855997"/>
              <a:gd name="connsiteX84" fmla="*/ 515204 w 1125265"/>
              <a:gd name="connsiteY84" fmla="*/ 239967 h 855997"/>
              <a:gd name="connsiteX85" fmla="*/ 472766 w 1125265"/>
              <a:gd name="connsiteY85" fmla="*/ 208817 h 855997"/>
              <a:gd name="connsiteX86" fmla="*/ 498978 w 1125265"/>
              <a:gd name="connsiteY86" fmla="*/ 208817 h 855997"/>
              <a:gd name="connsiteX87" fmla="*/ 628788 w 1125265"/>
              <a:gd name="connsiteY87" fmla="*/ 208817 h 855997"/>
              <a:gd name="connsiteX88" fmla="*/ 653752 w 1125265"/>
              <a:gd name="connsiteY88" fmla="*/ 208817 h 855997"/>
              <a:gd name="connsiteX89" fmla="*/ 773577 w 1125265"/>
              <a:gd name="connsiteY89" fmla="*/ 329680 h 855997"/>
              <a:gd name="connsiteX90" fmla="*/ 773577 w 1125265"/>
              <a:gd name="connsiteY90" fmla="*/ 386997 h 855997"/>
              <a:gd name="connsiteX91" fmla="*/ 738628 w 1125265"/>
              <a:gd name="connsiteY91" fmla="*/ 421885 h 855997"/>
              <a:gd name="connsiteX92" fmla="*/ 386642 w 1125265"/>
              <a:gd name="connsiteY92" fmla="*/ 421885 h 855997"/>
              <a:gd name="connsiteX93" fmla="*/ 351693 w 1125265"/>
              <a:gd name="connsiteY93" fmla="*/ 386997 h 855997"/>
              <a:gd name="connsiteX94" fmla="*/ 351693 w 1125265"/>
              <a:gd name="connsiteY94" fmla="*/ 329680 h 855997"/>
              <a:gd name="connsiteX95" fmla="*/ 472766 w 1125265"/>
              <a:gd name="connsiteY95" fmla="*/ 208817 h 855997"/>
              <a:gd name="connsiteX96" fmla="*/ 561130 w 1125265"/>
              <a:gd name="connsiteY96" fmla="*/ 29696 h 855997"/>
              <a:gd name="connsiteX97" fmla="*/ 498026 w 1125265"/>
              <a:gd name="connsiteY97" fmla="*/ 92800 h 855997"/>
              <a:gd name="connsiteX98" fmla="*/ 561130 w 1125265"/>
              <a:gd name="connsiteY98" fmla="*/ 155904 h 855997"/>
              <a:gd name="connsiteX99" fmla="*/ 622997 w 1125265"/>
              <a:gd name="connsiteY99" fmla="*/ 92800 h 855997"/>
              <a:gd name="connsiteX100" fmla="*/ 561130 w 1125265"/>
              <a:gd name="connsiteY100" fmla="*/ 29696 h 855997"/>
              <a:gd name="connsiteX101" fmla="*/ 561130 w 1125265"/>
              <a:gd name="connsiteY101" fmla="*/ 0 h 855997"/>
              <a:gd name="connsiteX102" fmla="*/ 652693 w 1125265"/>
              <a:gd name="connsiteY102" fmla="*/ 92800 h 855997"/>
              <a:gd name="connsiteX103" fmla="*/ 561130 w 1125265"/>
              <a:gd name="connsiteY103" fmla="*/ 185600 h 855997"/>
              <a:gd name="connsiteX104" fmla="*/ 467093 w 1125265"/>
              <a:gd name="connsiteY104" fmla="*/ 92800 h 855997"/>
              <a:gd name="connsiteX105" fmla="*/ 561130 w 1125265"/>
              <a:gd name="connsiteY105" fmla="*/ 0 h 85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125265" h="855997">
                <a:moveTo>
                  <a:pt x="823565" y="671764"/>
                </a:moveTo>
                <a:cubicBezTo>
                  <a:pt x="773490" y="671764"/>
                  <a:pt x="732178" y="713123"/>
                  <a:pt x="732178" y="763254"/>
                </a:cubicBezTo>
                <a:lnTo>
                  <a:pt x="732178" y="820905"/>
                </a:lnTo>
                <a:cubicBezTo>
                  <a:pt x="732178" y="823411"/>
                  <a:pt x="734682" y="825918"/>
                  <a:pt x="738437" y="825918"/>
                </a:cubicBezTo>
                <a:lnTo>
                  <a:pt x="1091465" y="825918"/>
                </a:lnTo>
                <a:cubicBezTo>
                  <a:pt x="1092717" y="825918"/>
                  <a:pt x="1095220" y="823411"/>
                  <a:pt x="1095220" y="820905"/>
                </a:cubicBezTo>
                <a:lnTo>
                  <a:pt x="1095220" y="763254"/>
                </a:lnTo>
                <a:cubicBezTo>
                  <a:pt x="1095220" y="713123"/>
                  <a:pt x="1055161" y="671764"/>
                  <a:pt x="1005086" y="671764"/>
                </a:cubicBezTo>
                <a:close/>
                <a:moveTo>
                  <a:pt x="121073" y="671764"/>
                </a:moveTo>
                <a:cubicBezTo>
                  <a:pt x="71146" y="671764"/>
                  <a:pt x="29956" y="713123"/>
                  <a:pt x="29956" y="763254"/>
                </a:cubicBezTo>
                <a:lnTo>
                  <a:pt x="29956" y="820905"/>
                </a:lnTo>
                <a:cubicBezTo>
                  <a:pt x="29956" y="823411"/>
                  <a:pt x="32453" y="825918"/>
                  <a:pt x="34949" y="825918"/>
                </a:cubicBezTo>
                <a:lnTo>
                  <a:pt x="388183" y="825918"/>
                </a:lnTo>
                <a:cubicBezTo>
                  <a:pt x="389431" y="825918"/>
                  <a:pt x="391927" y="823411"/>
                  <a:pt x="391927" y="820905"/>
                </a:cubicBezTo>
                <a:lnTo>
                  <a:pt x="391927" y="763254"/>
                </a:lnTo>
                <a:cubicBezTo>
                  <a:pt x="391927" y="713123"/>
                  <a:pt x="351986" y="671764"/>
                  <a:pt x="300811" y="671764"/>
                </a:cubicBezTo>
                <a:close/>
                <a:moveTo>
                  <a:pt x="823565" y="642939"/>
                </a:moveTo>
                <a:lnTo>
                  <a:pt x="1005086" y="642939"/>
                </a:lnTo>
                <a:cubicBezTo>
                  <a:pt x="1071435" y="642939"/>
                  <a:pt x="1125265" y="696830"/>
                  <a:pt x="1125265" y="763254"/>
                </a:cubicBezTo>
                <a:lnTo>
                  <a:pt x="1125265" y="820905"/>
                </a:lnTo>
                <a:cubicBezTo>
                  <a:pt x="1125265" y="840957"/>
                  <a:pt x="1110243" y="855997"/>
                  <a:pt x="1091465" y="855997"/>
                </a:cubicBezTo>
                <a:lnTo>
                  <a:pt x="738437" y="855997"/>
                </a:lnTo>
                <a:cubicBezTo>
                  <a:pt x="718408" y="855997"/>
                  <a:pt x="703385" y="840957"/>
                  <a:pt x="703385" y="820905"/>
                </a:cubicBezTo>
                <a:lnTo>
                  <a:pt x="703385" y="763254"/>
                </a:lnTo>
                <a:cubicBezTo>
                  <a:pt x="703385" y="696830"/>
                  <a:pt x="757216" y="642939"/>
                  <a:pt x="823565" y="642939"/>
                </a:cubicBezTo>
                <a:close/>
                <a:moveTo>
                  <a:pt x="121073" y="642939"/>
                </a:moveTo>
                <a:lnTo>
                  <a:pt x="300811" y="642939"/>
                </a:lnTo>
                <a:cubicBezTo>
                  <a:pt x="368212" y="642939"/>
                  <a:pt x="421884" y="696830"/>
                  <a:pt x="421884" y="763254"/>
                </a:cubicBezTo>
                <a:lnTo>
                  <a:pt x="421884" y="820905"/>
                </a:lnTo>
                <a:cubicBezTo>
                  <a:pt x="421884" y="840957"/>
                  <a:pt x="406906" y="855997"/>
                  <a:pt x="388183" y="855997"/>
                </a:cubicBezTo>
                <a:lnTo>
                  <a:pt x="34949" y="855997"/>
                </a:lnTo>
                <a:cubicBezTo>
                  <a:pt x="16226" y="855997"/>
                  <a:pt x="0" y="840957"/>
                  <a:pt x="0" y="820905"/>
                </a:cubicBezTo>
                <a:lnTo>
                  <a:pt x="0" y="763254"/>
                </a:lnTo>
                <a:cubicBezTo>
                  <a:pt x="0" y="696830"/>
                  <a:pt x="54920" y="642939"/>
                  <a:pt x="121073" y="642939"/>
                </a:cubicBezTo>
                <a:close/>
                <a:moveTo>
                  <a:pt x="910959" y="464016"/>
                </a:moveTo>
                <a:cubicBezTo>
                  <a:pt x="876083" y="464016"/>
                  <a:pt x="848680" y="491419"/>
                  <a:pt x="848680" y="527540"/>
                </a:cubicBezTo>
                <a:cubicBezTo>
                  <a:pt x="848680" y="562417"/>
                  <a:pt x="876083" y="591065"/>
                  <a:pt x="910959" y="591065"/>
                </a:cubicBezTo>
                <a:cubicBezTo>
                  <a:pt x="945835" y="591065"/>
                  <a:pt x="974484" y="562417"/>
                  <a:pt x="974484" y="527540"/>
                </a:cubicBezTo>
                <a:cubicBezTo>
                  <a:pt x="974484" y="491419"/>
                  <a:pt x="945835" y="464016"/>
                  <a:pt x="910959" y="464016"/>
                </a:cubicBezTo>
                <a:close/>
                <a:moveTo>
                  <a:pt x="213068" y="464016"/>
                </a:moveTo>
                <a:cubicBezTo>
                  <a:pt x="178192" y="464016"/>
                  <a:pt x="150789" y="491419"/>
                  <a:pt x="150789" y="527540"/>
                </a:cubicBezTo>
                <a:cubicBezTo>
                  <a:pt x="150789" y="562417"/>
                  <a:pt x="178192" y="591065"/>
                  <a:pt x="213068" y="591065"/>
                </a:cubicBezTo>
                <a:cubicBezTo>
                  <a:pt x="247944" y="591065"/>
                  <a:pt x="276592" y="562417"/>
                  <a:pt x="276592" y="527540"/>
                </a:cubicBezTo>
                <a:cubicBezTo>
                  <a:pt x="276592" y="491419"/>
                  <a:pt x="247944" y="464016"/>
                  <a:pt x="213068" y="464016"/>
                </a:cubicBezTo>
                <a:close/>
                <a:moveTo>
                  <a:pt x="562632" y="445112"/>
                </a:moveTo>
                <a:cubicBezTo>
                  <a:pt x="571399" y="445112"/>
                  <a:pt x="577661" y="452552"/>
                  <a:pt x="577661" y="459993"/>
                </a:cubicBezTo>
                <a:lnTo>
                  <a:pt x="577661" y="585238"/>
                </a:lnTo>
                <a:lnTo>
                  <a:pt x="690377" y="698084"/>
                </a:lnTo>
                <a:cubicBezTo>
                  <a:pt x="696639" y="703044"/>
                  <a:pt x="696639" y="712964"/>
                  <a:pt x="690377" y="717925"/>
                </a:cubicBezTo>
                <a:cubicBezTo>
                  <a:pt x="687872" y="721645"/>
                  <a:pt x="684115" y="722885"/>
                  <a:pt x="680358" y="722885"/>
                </a:cubicBezTo>
                <a:cubicBezTo>
                  <a:pt x="676600" y="722885"/>
                  <a:pt x="672843" y="721645"/>
                  <a:pt x="669086" y="717925"/>
                </a:cubicBezTo>
                <a:lnTo>
                  <a:pt x="562632" y="612520"/>
                </a:lnTo>
                <a:lnTo>
                  <a:pt x="454926" y="719165"/>
                </a:lnTo>
                <a:cubicBezTo>
                  <a:pt x="451168" y="722885"/>
                  <a:pt x="448664" y="724125"/>
                  <a:pt x="443654" y="724125"/>
                </a:cubicBezTo>
                <a:cubicBezTo>
                  <a:pt x="439897" y="724125"/>
                  <a:pt x="436140" y="722885"/>
                  <a:pt x="433635" y="719165"/>
                </a:cubicBezTo>
                <a:cubicBezTo>
                  <a:pt x="428625" y="712964"/>
                  <a:pt x="428625" y="704284"/>
                  <a:pt x="433635" y="698084"/>
                </a:cubicBezTo>
                <a:lnTo>
                  <a:pt x="547603" y="585238"/>
                </a:lnTo>
                <a:lnTo>
                  <a:pt x="547603" y="459993"/>
                </a:lnTo>
                <a:cubicBezTo>
                  <a:pt x="547603" y="452552"/>
                  <a:pt x="553865" y="445112"/>
                  <a:pt x="562632" y="445112"/>
                </a:cubicBezTo>
                <a:close/>
                <a:moveTo>
                  <a:pt x="910959" y="434122"/>
                </a:moveTo>
                <a:cubicBezTo>
                  <a:pt x="963273" y="434122"/>
                  <a:pt x="1004378" y="476472"/>
                  <a:pt x="1004378" y="527540"/>
                </a:cubicBezTo>
                <a:cubicBezTo>
                  <a:pt x="1004378" y="578609"/>
                  <a:pt x="963273" y="619713"/>
                  <a:pt x="910959" y="619713"/>
                </a:cubicBezTo>
                <a:cubicBezTo>
                  <a:pt x="859890" y="619713"/>
                  <a:pt x="818786" y="578609"/>
                  <a:pt x="818786" y="527540"/>
                </a:cubicBezTo>
                <a:cubicBezTo>
                  <a:pt x="818786" y="476472"/>
                  <a:pt x="859890" y="434122"/>
                  <a:pt x="910959" y="434122"/>
                </a:cubicBezTo>
                <a:close/>
                <a:moveTo>
                  <a:pt x="213068" y="434122"/>
                </a:moveTo>
                <a:cubicBezTo>
                  <a:pt x="264137" y="434122"/>
                  <a:pt x="306486" y="476472"/>
                  <a:pt x="306486" y="527540"/>
                </a:cubicBezTo>
                <a:cubicBezTo>
                  <a:pt x="306486" y="578609"/>
                  <a:pt x="264137" y="619713"/>
                  <a:pt x="213068" y="619713"/>
                </a:cubicBezTo>
                <a:cubicBezTo>
                  <a:pt x="161999" y="619713"/>
                  <a:pt x="120895" y="578609"/>
                  <a:pt x="120895" y="527540"/>
                </a:cubicBezTo>
                <a:cubicBezTo>
                  <a:pt x="120895" y="476472"/>
                  <a:pt x="161999" y="434122"/>
                  <a:pt x="213068" y="434122"/>
                </a:cubicBezTo>
                <a:close/>
                <a:moveTo>
                  <a:pt x="610066" y="239967"/>
                </a:moveTo>
                <a:lnTo>
                  <a:pt x="591343" y="273610"/>
                </a:lnTo>
                <a:cubicBezTo>
                  <a:pt x="588847" y="276102"/>
                  <a:pt x="587599" y="278594"/>
                  <a:pt x="585102" y="279840"/>
                </a:cubicBezTo>
                <a:lnTo>
                  <a:pt x="603825" y="391981"/>
                </a:lnTo>
                <a:lnTo>
                  <a:pt x="738628" y="391981"/>
                </a:lnTo>
                <a:cubicBezTo>
                  <a:pt x="742373" y="391981"/>
                  <a:pt x="744869" y="390735"/>
                  <a:pt x="744869" y="386997"/>
                </a:cubicBezTo>
                <a:lnTo>
                  <a:pt x="744869" y="329680"/>
                </a:lnTo>
                <a:cubicBezTo>
                  <a:pt x="744869" y="279840"/>
                  <a:pt x="703679" y="239967"/>
                  <a:pt x="653752" y="239967"/>
                </a:cubicBezTo>
                <a:close/>
                <a:moveTo>
                  <a:pt x="472766" y="239967"/>
                </a:moveTo>
                <a:cubicBezTo>
                  <a:pt x="422839" y="239967"/>
                  <a:pt x="382897" y="279840"/>
                  <a:pt x="382897" y="329680"/>
                </a:cubicBezTo>
                <a:lnTo>
                  <a:pt x="382897" y="386997"/>
                </a:lnTo>
                <a:cubicBezTo>
                  <a:pt x="382897" y="390735"/>
                  <a:pt x="384145" y="391981"/>
                  <a:pt x="386642" y="391981"/>
                </a:cubicBezTo>
                <a:lnTo>
                  <a:pt x="522693" y="391981"/>
                </a:lnTo>
                <a:lnTo>
                  <a:pt x="540168" y="279840"/>
                </a:lnTo>
                <a:cubicBezTo>
                  <a:pt x="537672" y="278594"/>
                  <a:pt x="536423" y="276102"/>
                  <a:pt x="535175" y="273610"/>
                </a:cubicBezTo>
                <a:lnTo>
                  <a:pt x="515204" y="239967"/>
                </a:lnTo>
                <a:close/>
                <a:moveTo>
                  <a:pt x="472766" y="208817"/>
                </a:moveTo>
                <a:lnTo>
                  <a:pt x="498978" y="208817"/>
                </a:lnTo>
                <a:lnTo>
                  <a:pt x="628788" y="208817"/>
                </a:lnTo>
                <a:lnTo>
                  <a:pt x="653752" y="208817"/>
                </a:lnTo>
                <a:cubicBezTo>
                  <a:pt x="719905" y="208817"/>
                  <a:pt x="773577" y="263642"/>
                  <a:pt x="773577" y="329680"/>
                </a:cubicBezTo>
                <a:lnTo>
                  <a:pt x="773577" y="386997"/>
                </a:lnTo>
                <a:cubicBezTo>
                  <a:pt x="773577" y="406933"/>
                  <a:pt x="758599" y="421885"/>
                  <a:pt x="738628" y="421885"/>
                </a:cubicBezTo>
                <a:lnTo>
                  <a:pt x="386642" y="421885"/>
                </a:lnTo>
                <a:cubicBezTo>
                  <a:pt x="367919" y="421885"/>
                  <a:pt x="351693" y="406933"/>
                  <a:pt x="351693" y="386997"/>
                </a:cubicBezTo>
                <a:lnTo>
                  <a:pt x="351693" y="329680"/>
                </a:lnTo>
                <a:cubicBezTo>
                  <a:pt x="351693" y="263642"/>
                  <a:pt x="406613" y="208817"/>
                  <a:pt x="472766" y="208817"/>
                </a:cubicBezTo>
                <a:close/>
                <a:moveTo>
                  <a:pt x="561130" y="29696"/>
                </a:moveTo>
                <a:cubicBezTo>
                  <a:pt x="526485" y="29696"/>
                  <a:pt x="498026" y="58155"/>
                  <a:pt x="498026" y="92800"/>
                </a:cubicBezTo>
                <a:cubicBezTo>
                  <a:pt x="498026" y="127445"/>
                  <a:pt x="526485" y="155904"/>
                  <a:pt x="561130" y="155904"/>
                </a:cubicBezTo>
                <a:cubicBezTo>
                  <a:pt x="594538" y="155904"/>
                  <a:pt x="622997" y="127445"/>
                  <a:pt x="622997" y="92800"/>
                </a:cubicBezTo>
                <a:cubicBezTo>
                  <a:pt x="622997" y="58155"/>
                  <a:pt x="594538" y="29696"/>
                  <a:pt x="561130" y="29696"/>
                </a:cubicBezTo>
                <a:close/>
                <a:moveTo>
                  <a:pt x="561130" y="0"/>
                </a:moveTo>
                <a:cubicBezTo>
                  <a:pt x="611861" y="0"/>
                  <a:pt x="652693" y="42069"/>
                  <a:pt x="652693" y="92800"/>
                </a:cubicBezTo>
                <a:cubicBezTo>
                  <a:pt x="652693" y="143530"/>
                  <a:pt x="611861" y="185600"/>
                  <a:pt x="561130" y="185600"/>
                </a:cubicBezTo>
                <a:cubicBezTo>
                  <a:pt x="509162" y="185600"/>
                  <a:pt x="467093" y="143530"/>
                  <a:pt x="467093" y="92800"/>
                </a:cubicBezTo>
                <a:cubicBezTo>
                  <a:pt x="467093" y="42069"/>
                  <a:pt x="509162" y="0"/>
                  <a:pt x="561130" y="0"/>
                </a:cubicBezTo>
                <a:close/>
              </a:path>
            </a:pathLst>
          </a:custGeom>
          <a:solidFill>
            <a:srgbClr val="8B284D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800">
              <a:latin typeface="Montserrat" pitchFamily="2" charset="77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D7337824-3BB2-3103-7B0C-57F31AF60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053" y="4949482"/>
            <a:ext cx="344563" cy="563198"/>
          </a:xfrm>
          <a:custGeom>
            <a:avLst/>
            <a:gdLst>
              <a:gd name="connsiteX0" fmla="*/ 472794 w 658179"/>
              <a:gd name="connsiteY0" fmla="*/ 878063 h 1075814"/>
              <a:gd name="connsiteX1" fmla="*/ 460352 w 658179"/>
              <a:gd name="connsiteY1" fmla="*/ 890501 h 1075814"/>
              <a:gd name="connsiteX2" fmla="*/ 460352 w 658179"/>
              <a:gd name="connsiteY2" fmla="*/ 957661 h 1075814"/>
              <a:gd name="connsiteX3" fmla="*/ 541225 w 658179"/>
              <a:gd name="connsiteY3" fmla="*/ 878063 h 1075814"/>
              <a:gd name="connsiteX4" fmla="*/ 145591 w 658179"/>
              <a:gd name="connsiteY4" fmla="*/ 813288 h 1075814"/>
              <a:gd name="connsiteX5" fmla="*/ 328752 w 658179"/>
              <a:gd name="connsiteY5" fmla="*/ 813288 h 1075814"/>
              <a:gd name="connsiteX6" fmla="*/ 344950 w 658179"/>
              <a:gd name="connsiteY6" fmla="*/ 829114 h 1075814"/>
              <a:gd name="connsiteX7" fmla="*/ 328752 w 658179"/>
              <a:gd name="connsiteY7" fmla="*/ 844940 h 1075814"/>
              <a:gd name="connsiteX8" fmla="*/ 145591 w 658179"/>
              <a:gd name="connsiteY8" fmla="*/ 844940 h 1075814"/>
              <a:gd name="connsiteX9" fmla="*/ 131885 w 658179"/>
              <a:gd name="connsiteY9" fmla="*/ 829114 h 1075814"/>
              <a:gd name="connsiteX10" fmla="*/ 145591 w 658179"/>
              <a:gd name="connsiteY10" fmla="*/ 813288 h 1075814"/>
              <a:gd name="connsiteX11" fmla="*/ 145600 w 658179"/>
              <a:gd name="connsiteY11" fmla="*/ 747346 h 1075814"/>
              <a:gd name="connsiteX12" fmla="*/ 412417 w 658179"/>
              <a:gd name="connsiteY12" fmla="*/ 747346 h 1075814"/>
              <a:gd name="connsiteX13" fmla="*/ 427378 w 658179"/>
              <a:gd name="connsiteY13" fmla="*/ 761083 h 1075814"/>
              <a:gd name="connsiteX14" fmla="*/ 412417 w 658179"/>
              <a:gd name="connsiteY14" fmla="*/ 773675 h 1075814"/>
              <a:gd name="connsiteX15" fmla="*/ 145600 w 658179"/>
              <a:gd name="connsiteY15" fmla="*/ 773675 h 1075814"/>
              <a:gd name="connsiteX16" fmla="*/ 131885 w 658179"/>
              <a:gd name="connsiteY16" fmla="*/ 761083 h 1075814"/>
              <a:gd name="connsiteX17" fmla="*/ 145600 w 658179"/>
              <a:gd name="connsiteY17" fmla="*/ 747346 h 1075814"/>
              <a:gd name="connsiteX18" fmla="*/ 344642 w 658179"/>
              <a:gd name="connsiteY18" fmla="*/ 315705 h 1075814"/>
              <a:gd name="connsiteX19" fmla="*/ 344642 w 658179"/>
              <a:gd name="connsiteY19" fmla="*/ 476712 h 1075814"/>
              <a:gd name="connsiteX20" fmla="*/ 457864 w 658179"/>
              <a:gd name="connsiteY20" fmla="*/ 590291 h 1075814"/>
              <a:gd name="connsiteX21" fmla="*/ 496434 w 658179"/>
              <a:gd name="connsiteY21" fmla="*/ 482953 h 1075814"/>
              <a:gd name="connsiteX22" fmla="*/ 344642 w 658179"/>
              <a:gd name="connsiteY22" fmla="*/ 315705 h 1075814"/>
              <a:gd name="connsiteX23" fmla="*/ 313538 w 658179"/>
              <a:gd name="connsiteY23" fmla="*/ 315705 h 1075814"/>
              <a:gd name="connsiteX24" fmla="*/ 161746 w 658179"/>
              <a:gd name="connsiteY24" fmla="*/ 482953 h 1075814"/>
              <a:gd name="connsiteX25" fmla="*/ 328468 w 658179"/>
              <a:gd name="connsiteY25" fmla="*/ 651449 h 1075814"/>
              <a:gd name="connsiteX26" fmla="*/ 436713 w 658179"/>
              <a:gd name="connsiteY26" fmla="*/ 611509 h 1075814"/>
              <a:gd name="connsiteX27" fmla="*/ 313538 w 658179"/>
              <a:gd name="connsiteY27" fmla="*/ 489194 h 1075814"/>
              <a:gd name="connsiteX28" fmla="*/ 328468 w 658179"/>
              <a:gd name="connsiteY28" fmla="*/ 285750 h 1075814"/>
              <a:gd name="connsiteX29" fmla="*/ 526295 w 658179"/>
              <a:gd name="connsiteY29" fmla="*/ 482953 h 1075814"/>
              <a:gd name="connsiteX30" fmla="*/ 467818 w 658179"/>
              <a:gd name="connsiteY30" fmla="*/ 622742 h 1075814"/>
              <a:gd name="connsiteX31" fmla="*/ 328468 w 658179"/>
              <a:gd name="connsiteY31" fmla="*/ 680156 h 1075814"/>
              <a:gd name="connsiteX32" fmla="*/ 131885 w 658179"/>
              <a:gd name="connsiteY32" fmla="*/ 482953 h 1075814"/>
              <a:gd name="connsiteX33" fmla="*/ 328468 w 658179"/>
              <a:gd name="connsiteY33" fmla="*/ 285750 h 1075814"/>
              <a:gd name="connsiteX34" fmla="*/ 118198 w 658179"/>
              <a:gd name="connsiteY34" fmla="*/ 189045 h 1075814"/>
              <a:gd name="connsiteX35" fmla="*/ 95803 w 658179"/>
              <a:gd name="connsiteY35" fmla="*/ 212675 h 1075814"/>
              <a:gd name="connsiteX36" fmla="*/ 95803 w 658179"/>
              <a:gd name="connsiteY36" fmla="*/ 956418 h 1075814"/>
              <a:gd name="connsiteX37" fmla="*/ 118198 w 658179"/>
              <a:gd name="connsiteY37" fmla="*/ 977561 h 1075814"/>
              <a:gd name="connsiteX38" fmla="*/ 430491 w 658179"/>
              <a:gd name="connsiteY38" fmla="*/ 977561 h 1075814"/>
              <a:gd name="connsiteX39" fmla="*/ 430491 w 658179"/>
              <a:gd name="connsiteY39" fmla="*/ 890501 h 1075814"/>
              <a:gd name="connsiteX40" fmla="*/ 472794 w 658179"/>
              <a:gd name="connsiteY40" fmla="*/ 848214 h 1075814"/>
              <a:gd name="connsiteX41" fmla="*/ 562376 w 658179"/>
              <a:gd name="connsiteY41" fmla="*/ 848214 h 1075814"/>
              <a:gd name="connsiteX42" fmla="*/ 562376 w 658179"/>
              <a:gd name="connsiteY42" fmla="*/ 212675 h 1075814"/>
              <a:gd name="connsiteX43" fmla="*/ 539980 w 658179"/>
              <a:gd name="connsiteY43" fmla="*/ 189045 h 1075814"/>
              <a:gd name="connsiteX44" fmla="*/ 506387 w 658179"/>
              <a:gd name="connsiteY44" fmla="*/ 189045 h 1075814"/>
              <a:gd name="connsiteX45" fmla="*/ 501410 w 658179"/>
              <a:gd name="connsiteY45" fmla="*/ 201482 h 1075814"/>
              <a:gd name="connsiteX46" fmla="*/ 475282 w 658179"/>
              <a:gd name="connsiteY46" fmla="*/ 215163 h 1075814"/>
              <a:gd name="connsiteX47" fmla="*/ 181653 w 658179"/>
              <a:gd name="connsiteY47" fmla="*/ 215163 h 1075814"/>
              <a:gd name="connsiteX48" fmla="*/ 156769 w 658179"/>
              <a:gd name="connsiteY48" fmla="*/ 201482 h 1075814"/>
              <a:gd name="connsiteX49" fmla="*/ 151792 w 658179"/>
              <a:gd name="connsiteY49" fmla="*/ 189045 h 1075814"/>
              <a:gd name="connsiteX50" fmla="*/ 194094 w 658179"/>
              <a:gd name="connsiteY50" fmla="*/ 151733 h 1075814"/>
              <a:gd name="connsiteX51" fmla="*/ 181653 w 658179"/>
              <a:gd name="connsiteY51" fmla="*/ 182826 h 1075814"/>
              <a:gd name="connsiteX52" fmla="*/ 181653 w 658179"/>
              <a:gd name="connsiteY52" fmla="*/ 184070 h 1075814"/>
              <a:gd name="connsiteX53" fmla="*/ 181653 w 658179"/>
              <a:gd name="connsiteY53" fmla="*/ 185314 h 1075814"/>
              <a:gd name="connsiteX54" fmla="*/ 475282 w 658179"/>
              <a:gd name="connsiteY54" fmla="*/ 185314 h 1075814"/>
              <a:gd name="connsiteX55" fmla="*/ 476527 w 658179"/>
              <a:gd name="connsiteY55" fmla="*/ 184070 h 1075814"/>
              <a:gd name="connsiteX56" fmla="*/ 476527 w 658179"/>
              <a:gd name="connsiteY56" fmla="*/ 182826 h 1075814"/>
              <a:gd name="connsiteX57" fmla="*/ 464085 w 658179"/>
              <a:gd name="connsiteY57" fmla="*/ 151733 h 1075814"/>
              <a:gd name="connsiteX58" fmla="*/ 65942 w 658179"/>
              <a:gd name="connsiteY58" fmla="*/ 121884 h 1075814"/>
              <a:gd name="connsiteX59" fmla="*/ 29861 w 658179"/>
              <a:gd name="connsiteY59" fmla="*/ 159196 h 1075814"/>
              <a:gd name="connsiteX60" fmla="*/ 29861 w 658179"/>
              <a:gd name="connsiteY60" fmla="*/ 1008654 h 1075814"/>
              <a:gd name="connsiteX61" fmla="*/ 65942 w 658179"/>
              <a:gd name="connsiteY61" fmla="*/ 1045965 h 1075814"/>
              <a:gd name="connsiteX62" fmla="*/ 590992 w 658179"/>
              <a:gd name="connsiteY62" fmla="*/ 1045965 h 1075814"/>
              <a:gd name="connsiteX63" fmla="*/ 628318 w 658179"/>
              <a:gd name="connsiteY63" fmla="*/ 1008654 h 1075814"/>
              <a:gd name="connsiteX64" fmla="*/ 628318 w 658179"/>
              <a:gd name="connsiteY64" fmla="*/ 159196 h 1075814"/>
              <a:gd name="connsiteX65" fmla="*/ 590992 w 658179"/>
              <a:gd name="connsiteY65" fmla="*/ 121884 h 1075814"/>
              <a:gd name="connsiteX66" fmla="*/ 483992 w 658179"/>
              <a:gd name="connsiteY66" fmla="*/ 121884 h 1075814"/>
              <a:gd name="connsiteX67" fmla="*/ 498922 w 658179"/>
              <a:gd name="connsiteY67" fmla="*/ 159196 h 1075814"/>
              <a:gd name="connsiteX68" fmla="*/ 539980 w 658179"/>
              <a:gd name="connsiteY68" fmla="*/ 159196 h 1075814"/>
              <a:gd name="connsiteX69" fmla="*/ 592237 w 658179"/>
              <a:gd name="connsiteY69" fmla="*/ 212675 h 1075814"/>
              <a:gd name="connsiteX70" fmla="*/ 592237 w 658179"/>
              <a:gd name="connsiteY70" fmla="*/ 848214 h 1075814"/>
              <a:gd name="connsiteX71" fmla="*/ 592237 w 658179"/>
              <a:gd name="connsiteY71" fmla="*/ 950199 h 1075814"/>
              <a:gd name="connsiteX72" fmla="*/ 574818 w 658179"/>
              <a:gd name="connsiteY72" fmla="*/ 992485 h 1075814"/>
              <a:gd name="connsiteX73" fmla="*/ 533760 w 658179"/>
              <a:gd name="connsiteY73" fmla="*/ 1008654 h 1075814"/>
              <a:gd name="connsiteX74" fmla="*/ 532515 w 658179"/>
              <a:gd name="connsiteY74" fmla="*/ 1008654 h 1075814"/>
              <a:gd name="connsiteX75" fmla="*/ 430491 w 658179"/>
              <a:gd name="connsiteY75" fmla="*/ 1007410 h 1075814"/>
              <a:gd name="connsiteX76" fmla="*/ 118198 w 658179"/>
              <a:gd name="connsiteY76" fmla="*/ 1007410 h 1075814"/>
              <a:gd name="connsiteX77" fmla="*/ 65942 w 658179"/>
              <a:gd name="connsiteY77" fmla="*/ 956418 h 1075814"/>
              <a:gd name="connsiteX78" fmla="*/ 65942 w 658179"/>
              <a:gd name="connsiteY78" fmla="*/ 212675 h 1075814"/>
              <a:gd name="connsiteX79" fmla="*/ 118198 w 658179"/>
              <a:gd name="connsiteY79" fmla="*/ 159196 h 1075814"/>
              <a:gd name="connsiteX80" fmla="*/ 158013 w 658179"/>
              <a:gd name="connsiteY80" fmla="*/ 159196 h 1075814"/>
              <a:gd name="connsiteX81" fmla="*/ 174187 w 658179"/>
              <a:gd name="connsiteY81" fmla="*/ 121884 h 1075814"/>
              <a:gd name="connsiteX82" fmla="*/ 328533 w 658179"/>
              <a:gd name="connsiteY82" fmla="*/ 54952 h 1075814"/>
              <a:gd name="connsiteX83" fmla="*/ 345019 w 658179"/>
              <a:gd name="connsiteY83" fmla="*/ 74848 h 1075814"/>
              <a:gd name="connsiteX84" fmla="*/ 328533 w 658179"/>
              <a:gd name="connsiteY84" fmla="*/ 92091 h 1075814"/>
              <a:gd name="connsiteX85" fmla="*/ 313225 w 658179"/>
              <a:gd name="connsiteY85" fmla="*/ 74848 h 1075814"/>
              <a:gd name="connsiteX86" fmla="*/ 328533 w 658179"/>
              <a:gd name="connsiteY86" fmla="*/ 54952 h 1075814"/>
              <a:gd name="connsiteX87" fmla="*/ 207781 w 658179"/>
              <a:gd name="connsiteY87" fmla="*/ 29849 h 1075814"/>
              <a:gd name="connsiteX88" fmla="*/ 207781 w 658179"/>
              <a:gd name="connsiteY88" fmla="*/ 121884 h 1075814"/>
              <a:gd name="connsiteX89" fmla="*/ 450398 w 658179"/>
              <a:gd name="connsiteY89" fmla="*/ 121884 h 1075814"/>
              <a:gd name="connsiteX90" fmla="*/ 450398 w 658179"/>
              <a:gd name="connsiteY90" fmla="*/ 29849 h 1075814"/>
              <a:gd name="connsiteX91" fmla="*/ 207781 w 658179"/>
              <a:gd name="connsiteY91" fmla="*/ 0 h 1075814"/>
              <a:gd name="connsiteX92" fmla="*/ 450398 w 658179"/>
              <a:gd name="connsiteY92" fmla="*/ 0 h 1075814"/>
              <a:gd name="connsiteX93" fmla="*/ 480259 w 658179"/>
              <a:gd name="connsiteY93" fmla="*/ 29849 h 1075814"/>
              <a:gd name="connsiteX94" fmla="*/ 480259 w 658179"/>
              <a:gd name="connsiteY94" fmla="*/ 92035 h 1075814"/>
              <a:gd name="connsiteX95" fmla="*/ 590992 w 658179"/>
              <a:gd name="connsiteY95" fmla="*/ 92035 h 1075814"/>
              <a:gd name="connsiteX96" fmla="*/ 658179 w 658179"/>
              <a:gd name="connsiteY96" fmla="*/ 159196 h 1075814"/>
              <a:gd name="connsiteX97" fmla="*/ 658179 w 658179"/>
              <a:gd name="connsiteY97" fmla="*/ 1008654 h 1075814"/>
              <a:gd name="connsiteX98" fmla="*/ 590992 w 658179"/>
              <a:gd name="connsiteY98" fmla="*/ 1075814 h 1075814"/>
              <a:gd name="connsiteX99" fmla="*/ 65942 w 658179"/>
              <a:gd name="connsiteY99" fmla="*/ 1075814 h 1075814"/>
              <a:gd name="connsiteX100" fmla="*/ 0 w 658179"/>
              <a:gd name="connsiteY100" fmla="*/ 1008654 h 1075814"/>
              <a:gd name="connsiteX101" fmla="*/ 0 w 658179"/>
              <a:gd name="connsiteY101" fmla="*/ 159196 h 1075814"/>
              <a:gd name="connsiteX102" fmla="*/ 65942 w 658179"/>
              <a:gd name="connsiteY102" fmla="*/ 92035 h 1075814"/>
              <a:gd name="connsiteX103" fmla="*/ 177920 w 658179"/>
              <a:gd name="connsiteY103" fmla="*/ 92035 h 1075814"/>
              <a:gd name="connsiteX104" fmla="*/ 177920 w 658179"/>
              <a:gd name="connsiteY104" fmla="*/ 29849 h 1075814"/>
              <a:gd name="connsiteX105" fmla="*/ 207781 w 658179"/>
              <a:gd name="connsiteY105" fmla="*/ 0 h 107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658179" h="1075814">
                <a:moveTo>
                  <a:pt x="472794" y="878063"/>
                </a:moveTo>
                <a:cubicBezTo>
                  <a:pt x="465329" y="878063"/>
                  <a:pt x="460352" y="884282"/>
                  <a:pt x="460352" y="890501"/>
                </a:cubicBezTo>
                <a:lnTo>
                  <a:pt x="460352" y="957661"/>
                </a:lnTo>
                <a:lnTo>
                  <a:pt x="541225" y="878063"/>
                </a:lnTo>
                <a:close/>
                <a:moveTo>
                  <a:pt x="145591" y="813288"/>
                </a:moveTo>
                <a:lnTo>
                  <a:pt x="328752" y="813288"/>
                </a:lnTo>
                <a:cubicBezTo>
                  <a:pt x="337474" y="813288"/>
                  <a:pt x="344950" y="819882"/>
                  <a:pt x="344950" y="829114"/>
                </a:cubicBezTo>
                <a:cubicBezTo>
                  <a:pt x="344950" y="837027"/>
                  <a:pt x="337474" y="844940"/>
                  <a:pt x="328752" y="844940"/>
                </a:cubicBezTo>
                <a:lnTo>
                  <a:pt x="145591" y="844940"/>
                </a:lnTo>
                <a:cubicBezTo>
                  <a:pt x="138115" y="844940"/>
                  <a:pt x="131885" y="837027"/>
                  <a:pt x="131885" y="829114"/>
                </a:cubicBezTo>
                <a:cubicBezTo>
                  <a:pt x="131885" y="819882"/>
                  <a:pt x="138115" y="813288"/>
                  <a:pt x="145591" y="813288"/>
                </a:cubicBezTo>
                <a:close/>
                <a:moveTo>
                  <a:pt x="145600" y="747346"/>
                </a:moveTo>
                <a:lnTo>
                  <a:pt x="412417" y="747346"/>
                </a:lnTo>
                <a:cubicBezTo>
                  <a:pt x="421144" y="747346"/>
                  <a:pt x="427378" y="753070"/>
                  <a:pt x="427378" y="761083"/>
                </a:cubicBezTo>
                <a:cubicBezTo>
                  <a:pt x="427378" y="767951"/>
                  <a:pt x="421144" y="773675"/>
                  <a:pt x="412417" y="773675"/>
                </a:cubicBezTo>
                <a:lnTo>
                  <a:pt x="145600" y="773675"/>
                </a:lnTo>
                <a:cubicBezTo>
                  <a:pt x="138119" y="773675"/>
                  <a:pt x="131885" y="767951"/>
                  <a:pt x="131885" y="761083"/>
                </a:cubicBezTo>
                <a:cubicBezTo>
                  <a:pt x="131885" y="753070"/>
                  <a:pt x="138119" y="747346"/>
                  <a:pt x="145600" y="747346"/>
                </a:cubicBezTo>
                <a:close/>
                <a:moveTo>
                  <a:pt x="344642" y="315705"/>
                </a:moveTo>
                <a:lnTo>
                  <a:pt x="344642" y="476712"/>
                </a:lnTo>
                <a:lnTo>
                  <a:pt x="457864" y="590291"/>
                </a:lnTo>
                <a:cubicBezTo>
                  <a:pt x="481504" y="561585"/>
                  <a:pt x="496434" y="524141"/>
                  <a:pt x="496434" y="482953"/>
                </a:cubicBezTo>
                <a:cubicBezTo>
                  <a:pt x="496434" y="395585"/>
                  <a:pt x="429248" y="323194"/>
                  <a:pt x="344642" y="315705"/>
                </a:cubicBezTo>
                <a:close/>
                <a:moveTo>
                  <a:pt x="313538" y="315705"/>
                </a:moveTo>
                <a:cubicBezTo>
                  <a:pt x="228932" y="323194"/>
                  <a:pt x="161746" y="395585"/>
                  <a:pt x="161746" y="482953"/>
                </a:cubicBezTo>
                <a:cubicBezTo>
                  <a:pt x="161746" y="576562"/>
                  <a:pt x="236398" y="651449"/>
                  <a:pt x="328468" y="651449"/>
                </a:cubicBezTo>
                <a:cubicBezTo>
                  <a:pt x="369526" y="651449"/>
                  <a:pt x="406852" y="636472"/>
                  <a:pt x="436713" y="611509"/>
                </a:cubicBezTo>
                <a:lnTo>
                  <a:pt x="313538" y="489194"/>
                </a:lnTo>
                <a:close/>
                <a:moveTo>
                  <a:pt x="328468" y="285750"/>
                </a:moveTo>
                <a:cubicBezTo>
                  <a:pt x="437957" y="285750"/>
                  <a:pt x="526295" y="374367"/>
                  <a:pt x="526295" y="482953"/>
                </a:cubicBezTo>
                <a:cubicBezTo>
                  <a:pt x="526295" y="537870"/>
                  <a:pt x="503899" y="587795"/>
                  <a:pt x="467818" y="622742"/>
                </a:cubicBezTo>
                <a:cubicBezTo>
                  <a:pt x="431736" y="658938"/>
                  <a:pt x="383213" y="680156"/>
                  <a:pt x="328468" y="680156"/>
                </a:cubicBezTo>
                <a:cubicBezTo>
                  <a:pt x="220223" y="680156"/>
                  <a:pt x="131885" y="592787"/>
                  <a:pt x="131885" y="482953"/>
                </a:cubicBezTo>
                <a:cubicBezTo>
                  <a:pt x="131885" y="374367"/>
                  <a:pt x="220223" y="285750"/>
                  <a:pt x="328468" y="285750"/>
                </a:cubicBezTo>
                <a:close/>
                <a:moveTo>
                  <a:pt x="118198" y="189045"/>
                </a:moveTo>
                <a:cubicBezTo>
                  <a:pt x="104512" y="189045"/>
                  <a:pt x="95803" y="200238"/>
                  <a:pt x="95803" y="212675"/>
                </a:cubicBezTo>
                <a:lnTo>
                  <a:pt x="95803" y="956418"/>
                </a:lnTo>
                <a:cubicBezTo>
                  <a:pt x="95803" y="967611"/>
                  <a:pt x="104512" y="977561"/>
                  <a:pt x="118198" y="977561"/>
                </a:cubicBezTo>
                <a:lnTo>
                  <a:pt x="430491" y="977561"/>
                </a:lnTo>
                <a:lnTo>
                  <a:pt x="430491" y="890501"/>
                </a:lnTo>
                <a:cubicBezTo>
                  <a:pt x="430491" y="866870"/>
                  <a:pt x="449154" y="848214"/>
                  <a:pt x="472794" y="848214"/>
                </a:cubicBezTo>
                <a:lnTo>
                  <a:pt x="562376" y="848214"/>
                </a:lnTo>
                <a:lnTo>
                  <a:pt x="562376" y="212675"/>
                </a:lnTo>
                <a:cubicBezTo>
                  <a:pt x="562376" y="200238"/>
                  <a:pt x="552422" y="189045"/>
                  <a:pt x="539980" y="189045"/>
                </a:cubicBezTo>
                <a:lnTo>
                  <a:pt x="506387" y="189045"/>
                </a:lnTo>
                <a:cubicBezTo>
                  <a:pt x="505143" y="194020"/>
                  <a:pt x="503899" y="197751"/>
                  <a:pt x="501410" y="201482"/>
                </a:cubicBezTo>
                <a:cubicBezTo>
                  <a:pt x="495189" y="210188"/>
                  <a:pt x="485236" y="215163"/>
                  <a:pt x="475282" y="215163"/>
                </a:cubicBezTo>
                <a:lnTo>
                  <a:pt x="181653" y="215163"/>
                </a:lnTo>
                <a:cubicBezTo>
                  <a:pt x="171699" y="215163"/>
                  <a:pt x="161745" y="210188"/>
                  <a:pt x="156769" y="201482"/>
                </a:cubicBezTo>
                <a:cubicBezTo>
                  <a:pt x="154280" y="197751"/>
                  <a:pt x="151792" y="194020"/>
                  <a:pt x="151792" y="189045"/>
                </a:cubicBezTo>
                <a:close/>
                <a:moveTo>
                  <a:pt x="194094" y="151733"/>
                </a:moveTo>
                <a:lnTo>
                  <a:pt x="181653" y="182826"/>
                </a:lnTo>
                <a:cubicBezTo>
                  <a:pt x="181653" y="182826"/>
                  <a:pt x="180408" y="184070"/>
                  <a:pt x="181653" y="184070"/>
                </a:cubicBezTo>
                <a:cubicBezTo>
                  <a:pt x="181653" y="185314"/>
                  <a:pt x="181653" y="185314"/>
                  <a:pt x="181653" y="185314"/>
                </a:cubicBezTo>
                <a:lnTo>
                  <a:pt x="475282" y="185314"/>
                </a:lnTo>
                <a:cubicBezTo>
                  <a:pt x="475282" y="185314"/>
                  <a:pt x="476527" y="185314"/>
                  <a:pt x="476527" y="184070"/>
                </a:cubicBezTo>
                <a:cubicBezTo>
                  <a:pt x="477771" y="184070"/>
                  <a:pt x="476527" y="182826"/>
                  <a:pt x="476527" y="182826"/>
                </a:cubicBezTo>
                <a:lnTo>
                  <a:pt x="464085" y="151733"/>
                </a:lnTo>
                <a:close/>
                <a:moveTo>
                  <a:pt x="65942" y="121884"/>
                </a:moveTo>
                <a:cubicBezTo>
                  <a:pt x="46035" y="121884"/>
                  <a:pt x="29861" y="138052"/>
                  <a:pt x="29861" y="159196"/>
                </a:cubicBezTo>
                <a:lnTo>
                  <a:pt x="29861" y="1008654"/>
                </a:lnTo>
                <a:cubicBezTo>
                  <a:pt x="29861" y="1029797"/>
                  <a:pt x="46035" y="1045965"/>
                  <a:pt x="65942" y="1045965"/>
                </a:cubicBezTo>
                <a:lnTo>
                  <a:pt x="590992" y="1045965"/>
                </a:lnTo>
                <a:cubicBezTo>
                  <a:pt x="612144" y="1045965"/>
                  <a:pt x="628318" y="1029797"/>
                  <a:pt x="628318" y="1008654"/>
                </a:cubicBezTo>
                <a:lnTo>
                  <a:pt x="628318" y="159196"/>
                </a:lnTo>
                <a:cubicBezTo>
                  <a:pt x="628318" y="138052"/>
                  <a:pt x="612144" y="121884"/>
                  <a:pt x="590992" y="121884"/>
                </a:cubicBezTo>
                <a:lnTo>
                  <a:pt x="483992" y="121884"/>
                </a:lnTo>
                <a:lnTo>
                  <a:pt x="498922" y="159196"/>
                </a:lnTo>
                <a:lnTo>
                  <a:pt x="539980" y="159196"/>
                </a:lnTo>
                <a:cubicBezTo>
                  <a:pt x="568597" y="159196"/>
                  <a:pt x="592237" y="182826"/>
                  <a:pt x="592237" y="212675"/>
                </a:cubicBezTo>
                <a:lnTo>
                  <a:pt x="592237" y="848214"/>
                </a:lnTo>
                <a:lnTo>
                  <a:pt x="592237" y="950199"/>
                </a:lnTo>
                <a:cubicBezTo>
                  <a:pt x="592237" y="965124"/>
                  <a:pt x="586016" y="981292"/>
                  <a:pt x="574818" y="992485"/>
                </a:cubicBezTo>
                <a:cubicBezTo>
                  <a:pt x="563620" y="1002435"/>
                  <a:pt x="548690" y="1008654"/>
                  <a:pt x="533760" y="1008654"/>
                </a:cubicBezTo>
                <a:cubicBezTo>
                  <a:pt x="532515" y="1008654"/>
                  <a:pt x="532515" y="1008654"/>
                  <a:pt x="532515" y="1008654"/>
                </a:cubicBezTo>
                <a:lnTo>
                  <a:pt x="430491" y="1007410"/>
                </a:lnTo>
                <a:lnTo>
                  <a:pt x="118198" y="1007410"/>
                </a:lnTo>
                <a:cubicBezTo>
                  <a:pt x="89582" y="1007410"/>
                  <a:pt x="65942" y="985023"/>
                  <a:pt x="65942" y="956418"/>
                </a:cubicBezTo>
                <a:lnTo>
                  <a:pt x="65942" y="212675"/>
                </a:lnTo>
                <a:cubicBezTo>
                  <a:pt x="65942" y="182826"/>
                  <a:pt x="89582" y="159196"/>
                  <a:pt x="118198" y="159196"/>
                </a:cubicBezTo>
                <a:lnTo>
                  <a:pt x="158013" y="159196"/>
                </a:lnTo>
                <a:lnTo>
                  <a:pt x="174187" y="121884"/>
                </a:lnTo>
                <a:close/>
                <a:moveTo>
                  <a:pt x="328533" y="54952"/>
                </a:moveTo>
                <a:cubicBezTo>
                  <a:pt x="337953" y="54952"/>
                  <a:pt x="345019" y="64237"/>
                  <a:pt x="345019" y="74848"/>
                </a:cubicBezTo>
                <a:cubicBezTo>
                  <a:pt x="345019" y="84132"/>
                  <a:pt x="337953" y="92091"/>
                  <a:pt x="328533" y="92091"/>
                </a:cubicBezTo>
                <a:cubicBezTo>
                  <a:pt x="320290" y="92091"/>
                  <a:pt x="313225" y="84132"/>
                  <a:pt x="313225" y="74848"/>
                </a:cubicBezTo>
                <a:cubicBezTo>
                  <a:pt x="313225" y="64237"/>
                  <a:pt x="320290" y="54952"/>
                  <a:pt x="328533" y="54952"/>
                </a:cubicBezTo>
                <a:close/>
                <a:moveTo>
                  <a:pt x="207781" y="29849"/>
                </a:moveTo>
                <a:lnTo>
                  <a:pt x="207781" y="121884"/>
                </a:lnTo>
                <a:lnTo>
                  <a:pt x="450398" y="121884"/>
                </a:lnTo>
                <a:lnTo>
                  <a:pt x="450398" y="29849"/>
                </a:lnTo>
                <a:close/>
                <a:moveTo>
                  <a:pt x="207781" y="0"/>
                </a:moveTo>
                <a:lnTo>
                  <a:pt x="450398" y="0"/>
                </a:lnTo>
                <a:cubicBezTo>
                  <a:pt x="467817" y="0"/>
                  <a:pt x="480259" y="13681"/>
                  <a:pt x="480259" y="29849"/>
                </a:cubicBezTo>
                <a:lnTo>
                  <a:pt x="480259" y="92035"/>
                </a:lnTo>
                <a:lnTo>
                  <a:pt x="590992" y="92035"/>
                </a:lnTo>
                <a:cubicBezTo>
                  <a:pt x="628318" y="92035"/>
                  <a:pt x="658179" y="121884"/>
                  <a:pt x="658179" y="159196"/>
                </a:cubicBezTo>
                <a:lnTo>
                  <a:pt x="658179" y="1008654"/>
                </a:lnTo>
                <a:cubicBezTo>
                  <a:pt x="658179" y="1045965"/>
                  <a:pt x="628318" y="1075814"/>
                  <a:pt x="590992" y="1075814"/>
                </a:cubicBezTo>
                <a:lnTo>
                  <a:pt x="65942" y="1075814"/>
                </a:lnTo>
                <a:cubicBezTo>
                  <a:pt x="29861" y="1075814"/>
                  <a:pt x="0" y="1045965"/>
                  <a:pt x="0" y="1008654"/>
                </a:cubicBezTo>
                <a:lnTo>
                  <a:pt x="0" y="159196"/>
                </a:lnTo>
                <a:cubicBezTo>
                  <a:pt x="0" y="121884"/>
                  <a:pt x="29861" y="92035"/>
                  <a:pt x="65942" y="92035"/>
                </a:cubicBezTo>
                <a:lnTo>
                  <a:pt x="177920" y="92035"/>
                </a:lnTo>
                <a:lnTo>
                  <a:pt x="177920" y="29849"/>
                </a:lnTo>
                <a:cubicBezTo>
                  <a:pt x="177920" y="13681"/>
                  <a:pt x="190362" y="0"/>
                  <a:pt x="207781" y="0"/>
                </a:cubicBezTo>
                <a:close/>
              </a:path>
            </a:pathLst>
          </a:custGeom>
          <a:solidFill>
            <a:srgbClr val="FE9B3D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800">
              <a:latin typeface="Montserrat" pitchFamily="2" charset="77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D3E374E-6EB9-C8E9-A556-C9A0FC0A8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619" y="1734329"/>
            <a:ext cx="8143705" cy="1452294"/>
          </a:xfrm>
          <a:prstGeom prst="roundRect">
            <a:avLst>
              <a:gd name="adj" fmla="val 13186"/>
            </a:avLst>
          </a:prstGeom>
          <a:noFill/>
          <a:ln w="25400">
            <a:solidFill>
              <a:schemeClr val="bg2">
                <a:lumMod val="50000"/>
              </a:schemeClr>
            </a:solidFill>
            <a:prstDash val="sysDot"/>
          </a:ln>
          <a:effectLst/>
        </p:spPr>
        <p:txBody>
          <a:bodyPr wrap="none" anchor="ctr"/>
          <a:lstStyle/>
          <a:p>
            <a:endParaRPr lang="en-US" sz="80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5682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936BCE-4224-2E3D-24CC-044E842E87D7}"/>
              </a:ext>
            </a:extLst>
          </p:cNvPr>
          <p:cNvSpPr txBox="1"/>
          <p:nvPr/>
        </p:nvSpPr>
        <p:spPr>
          <a:xfrm>
            <a:off x="101600" y="226990"/>
            <a:ext cx="499872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spc="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B00A0-A770-24E2-DB8B-59FCDDE9ED66}"/>
              </a:ext>
            </a:extLst>
          </p:cNvPr>
          <p:cNvSpPr txBox="1"/>
          <p:nvPr/>
        </p:nvSpPr>
        <p:spPr>
          <a:xfrm>
            <a:off x="4769168" y="288545"/>
            <a:ext cx="648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C8B5C6-E463-1D82-D44D-D517D0ED7810}"/>
              </a:ext>
            </a:extLst>
          </p:cNvPr>
          <p:cNvSpPr txBox="1"/>
          <p:nvPr/>
        </p:nvSpPr>
        <p:spPr>
          <a:xfrm>
            <a:off x="8559598" y="1324990"/>
            <a:ext cx="1170741" cy="13680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90%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6790B031-F7DC-5687-3C67-20DD76A26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314" y="2860662"/>
            <a:ext cx="1023376" cy="2142423"/>
          </a:xfrm>
          <a:custGeom>
            <a:avLst/>
            <a:gdLst>
              <a:gd name="T0" fmla="*/ 238 w 1556"/>
              <a:gd name="T1" fmla="*/ 1628 h 3258"/>
              <a:gd name="T2" fmla="*/ 238 w 1556"/>
              <a:gd name="T3" fmla="*/ 1628 h 3258"/>
              <a:gd name="T4" fmla="*/ 0 w 1556"/>
              <a:gd name="T5" fmla="*/ 2601 h 3258"/>
              <a:gd name="T6" fmla="*/ 1137 w 1556"/>
              <a:gd name="T7" fmla="*/ 3257 h 3258"/>
              <a:gd name="T8" fmla="*/ 1137 w 1556"/>
              <a:gd name="T9" fmla="*/ 3257 h 3258"/>
              <a:gd name="T10" fmla="*/ 1555 w 1556"/>
              <a:gd name="T11" fmla="*/ 1628 h 3258"/>
              <a:gd name="T12" fmla="*/ 1555 w 1556"/>
              <a:gd name="T13" fmla="*/ 1628 h 3258"/>
              <a:gd name="T14" fmla="*/ 1137 w 1556"/>
              <a:gd name="T15" fmla="*/ 0 h 3258"/>
              <a:gd name="T16" fmla="*/ 0 w 1556"/>
              <a:gd name="T17" fmla="*/ 655 h 3258"/>
              <a:gd name="T18" fmla="*/ 0 w 1556"/>
              <a:gd name="T19" fmla="*/ 655 h 3258"/>
              <a:gd name="T20" fmla="*/ 238 w 1556"/>
              <a:gd name="T21" fmla="*/ 1628 h 3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56" h="3258">
                <a:moveTo>
                  <a:pt x="238" y="1628"/>
                </a:moveTo>
                <a:lnTo>
                  <a:pt x="238" y="1628"/>
                </a:lnTo>
                <a:cubicBezTo>
                  <a:pt x="238" y="1979"/>
                  <a:pt x="152" y="2309"/>
                  <a:pt x="0" y="2601"/>
                </a:cubicBezTo>
                <a:lnTo>
                  <a:pt x="1137" y="3257"/>
                </a:lnTo>
                <a:lnTo>
                  <a:pt x="1137" y="3257"/>
                </a:lnTo>
                <a:cubicBezTo>
                  <a:pt x="1403" y="2772"/>
                  <a:pt x="1555" y="2216"/>
                  <a:pt x="1555" y="1628"/>
                </a:cubicBezTo>
                <a:lnTo>
                  <a:pt x="1555" y="1628"/>
                </a:lnTo>
                <a:cubicBezTo>
                  <a:pt x="1555" y="1040"/>
                  <a:pt x="1403" y="485"/>
                  <a:pt x="1137" y="0"/>
                </a:cubicBezTo>
                <a:lnTo>
                  <a:pt x="0" y="655"/>
                </a:lnTo>
                <a:lnTo>
                  <a:pt x="0" y="655"/>
                </a:lnTo>
                <a:cubicBezTo>
                  <a:pt x="152" y="946"/>
                  <a:pt x="238" y="1277"/>
                  <a:pt x="238" y="1628"/>
                </a:cubicBezTo>
              </a:path>
            </a:pathLst>
          </a:custGeom>
          <a:solidFill>
            <a:srgbClr val="8B438C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50">
              <a:latin typeface="Montserrat" pitchFamily="2" charset="77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565577CB-955C-1D18-84D9-F7031CBC1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83633"/>
            <a:ext cx="1913396" cy="1507524"/>
          </a:xfrm>
          <a:custGeom>
            <a:avLst/>
            <a:gdLst>
              <a:gd name="T0" fmla="*/ 1774 w 2911"/>
              <a:gd name="T1" fmla="*/ 2291 h 2292"/>
              <a:gd name="T2" fmla="*/ 2910 w 2911"/>
              <a:gd name="T3" fmla="*/ 1635 h 2292"/>
              <a:gd name="T4" fmla="*/ 2910 w 2911"/>
              <a:gd name="T5" fmla="*/ 1635 h 2292"/>
              <a:gd name="T6" fmla="*/ 0 w 2911"/>
              <a:gd name="T7" fmla="*/ 0 h 2292"/>
              <a:gd name="T8" fmla="*/ 0 w 2911"/>
              <a:gd name="T9" fmla="*/ 1317 h 2292"/>
              <a:gd name="T10" fmla="*/ 0 w 2911"/>
              <a:gd name="T11" fmla="*/ 1317 h 2292"/>
              <a:gd name="T12" fmla="*/ 1774 w 2911"/>
              <a:gd name="T13" fmla="*/ 2291 h 2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11" h="2292">
                <a:moveTo>
                  <a:pt x="1774" y="2291"/>
                </a:moveTo>
                <a:lnTo>
                  <a:pt x="2910" y="1635"/>
                </a:lnTo>
                <a:lnTo>
                  <a:pt x="2910" y="1635"/>
                </a:lnTo>
                <a:cubicBezTo>
                  <a:pt x="2306" y="657"/>
                  <a:pt x="1224" y="0"/>
                  <a:pt x="0" y="0"/>
                </a:cubicBezTo>
                <a:lnTo>
                  <a:pt x="0" y="1317"/>
                </a:lnTo>
                <a:lnTo>
                  <a:pt x="0" y="1317"/>
                </a:lnTo>
                <a:cubicBezTo>
                  <a:pt x="746" y="1317"/>
                  <a:pt x="1401" y="1705"/>
                  <a:pt x="1774" y="2291"/>
                </a:cubicBezTo>
              </a:path>
            </a:pathLst>
          </a:custGeom>
          <a:solidFill>
            <a:srgbClr val="8B284D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50">
              <a:latin typeface="Montserrat" pitchFamily="2" charset="77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58C5C86-F59E-6DEC-9FD0-FA255CB51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72588"/>
            <a:ext cx="1913396" cy="1507524"/>
          </a:xfrm>
          <a:custGeom>
            <a:avLst/>
            <a:gdLst>
              <a:gd name="T0" fmla="*/ 1775 w 2912"/>
              <a:gd name="T1" fmla="*/ 0 h 2292"/>
              <a:gd name="T2" fmla="*/ 1775 w 2912"/>
              <a:gd name="T3" fmla="*/ 0 h 2292"/>
              <a:gd name="T4" fmla="*/ 1 w 2912"/>
              <a:gd name="T5" fmla="*/ 974 h 2292"/>
              <a:gd name="T6" fmla="*/ 0 w 2912"/>
              <a:gd name="T7" fmla="*/ 974 h 2292"/>
              <a:gd name="T8" fmla="*/ 0 w 2912"/>
              <a:gd name="T9" fmla="*/ 2291 h 2292"/>
              <a:gd name="T10" fmla="*/ 1 w 2912"/>
              <a:gd name="T11" fmla="*/ 2291 h 2292"/>
              <a:gd name="T12" fmla="*/ 1 w 2912"/>
              <a:gd name="T13" fmla="*/ 2291 h 2292"/>
              <a:gd name="T14" fmla="*/ 2911 w 2912"/>
              <a:gd name="T15" fmla="*/ 656 h 2292"/>
              <a:gd name="T16" fmla="*/ 1775 w 2912"/>
              <a:gd name="T17" fmla="*/ 0 h 2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12" h="2292">
                <a:moveTo>
                  <a:pt x="1775" y="0"/>
                </a:moveTo>
                <a:lnTo>
                  <a:pt x="1775" y="0"/>
                </a:lnTo>
                <a:cubicBezTo>
                  <a:pt x="1402" y="586"/>
                  <a:pt x="747" y="974"/>
                  <a:pt x="1" y="974"/>
                </a:cubicBezTo>
                <a:lnTo>
                  <a:pt x="0" y="974"/>
                </a:lnTo>
                <a:lnTo>
                  <a:pt x="0" y="2291"/>
                </a:lnTo>
                <a:lnTo>
                  <a:pt x="1" y="2291"/>
                </a:lnTo>
                <a:lnTo>
                  <a:pt x="1" y="2291"/>
                </a:lnTo>
                <a:cubicBezTo>
                  <a:pt x="1225" y="2291"/>
                  <a:pt x="2307" y="1634"/>
                  <a:pt x="2911" y="656"/>
                </a:cubicBezTo>
                <a:lnTo>
                  <a:pt x="1775" y="0"/>
                </a:lnTo>
              </a:path>
            </a:pathLst>
          </a:custGeom>
          <a:solidFill>
            <a:srgbClr val="E3525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50">
              <a:latin typeface="Montserrat" pitchFamily="2" charset="77"/>
            </a:endParaRPr>
          </a:p>
        </p:txBody>
      </p:sp>
      <p:sp>
        <p:nvSpPr>
          <p:cNvPr id="8" name="Line 293">
            <a:extLst>
              <a:ext uri="{FF2B5EF4-FFF2-40B4-BE49-F238E27FC236}">
                <a16:creationId xmlns:a16="http://schemas.microsoft.com/office/drawing/2014/main" id="{16757F98-C81A-B28F-E54C-1E8D281A2F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9855" y="2150385"/>
            <a:ext cx="2148221" cy="2900"/>
          </a:xfrm>
          <a:prstGeom prst="line">
            <a:avLst/>
          </a:prstGeom>
          <a:noFill/>
          <a:ln w="101600" cap="flat">
            <a:solidFill>
              <a:srgbClr val="8B284D"/>
            </a:solidFill>
            <a:round/>
            <a:headEnd type="oval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050">
              <a:latin typeface="Montserrat" pitchFamily="2" charset="77"/>
            </a:endParaRPr>
          </a:p>
        </p:txBody>
      </p:sp>
      <p:sp>
        <p:nvSpPr>
          <p:cNvPr id="9" name="Line 294">
            <a:extLst>
              <a:ext uri="{FF2B5EF4-FFF2-40B4-BE49-F238E27FC236}">
                <a16:creationId xmlns:a16="http://schemas.microsoft.com/office/drawing/2014/main" id="{6B2E3E06-2D45-E1E6-BBE9-589185182D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6975" y="3930423"/>
            <a:ext cx="1261101" cy="2900"/>
          </a:xfrm>
          <a:prstGeom prst="line">
            <a:avLst/>
          </a:prstGeom>
          <a:noFill/>
          <a:ln w="101600" cap="flat">
            <a:solidFill>
              <a:srgbClr val="8B438C"/>
            </a:solidFill>
            <a:round/>
            <a:headEnd type="oval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050">
              <a:latin typeface="Montserrat" pitchFamily="2" charset="77"/>
            </a:endParaRPr>
          </a:p>
        </p:txBody>
      </p:sp>
      <p:sp>
        <p:nvSpPr>
          <p:cNvPr id="10" name="Line 295">
            <a:extLst>
              <a:ext uri="{FF2B5EF4-FFF2-40B4-BE49-F238E27FC236}">
                <a16:creationId xmlns:a16="http://schemas.microsoft.com/office/drawing/2014/main" id="{F7B189F8-3303-C6AC-7433-FBC9EC04BD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9855" y="5710461"/>
            <a:ext cx="2148221" cy="2900"/>
          </a:xfrm>
          <a:prstGeom prst="line">
            <a:avLst/>
          </a:prstGeom>
          <a:noFill/>
          <a:ln w="101600" cap="flat">
            <a:solidFill>
              <a:srgbClr val="E3525F"/>
            </a:solidFill>
            <a:round/>
            <a:headEnd type="oval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050">
              <a:latin typeface="Montserrat" pitchFamily="2" charset="77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77169BC-3A94-BD96-C36B-A16789E1F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3951" y="4052184"/>
            <a:ext cx="475450" cy="20641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50">
              <a:latin typeface="Montserrat" pitchFamily="2" charset="77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C732E68-0BE5-3436-36FB-E368DAD4B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3951" y="4446460"/>
            <a:ext cx="475450" cy="1669873"/>
          </a:xfrm>
          <a:prstGeom prst="roundRect">
            <a:avLst>
              <a:gd name="adj" fmla="val 50000"/>
            </a:avLst>
          </a:prstGeom>
          <a:solidFill>
            <a:srgbClr val="8B284D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50">
              <a:latin typeface="Montserrat" pitchFamily="2" charset="77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AE671A6-1302-875A-2382-3E3807F16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632" y="4052184"/>
            <a:ext cx="475450" cy="20641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50">
              <a:latin typeface="Montserrat" pitchFamily="2" charset="77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5A02D63-D977-46F9-CCFB-3E759D887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632" y="4997286"/>
            <a:ext cx="475450" cy="1119047"/>
          </a:xfrm>
          <a:prstGeom prst="roundRect">
            <a:avLst>
              <a:gd name="adj" fmla="val 50000"/>
            </a:avLst>
          </a:prstGeom>
          <a:solidFill>
            <a:srgbClr val="8B438C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50">
              <a:latin typeface="Montserrat" pitchFamily="2" charset="77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93CCB67-4F58-B9F8-EDE5-11C61AF76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5312" y="4052184"/>
            <a:ext cx="475450" cy="20641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50">
              <a:latin typeface="Montserrat" pitchFamily="2" charset="77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E6152CD-276A-684F-39BA-10927B1BB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5312" y="4545029"/>
            <a:ext cx="475450" cy="1571304"/>
          </a:xfrm>
          <a:prstGeom prst="roundRect">
            <a:avLst>
              <a:gd name="adj" fmla="val 50000"/>
            </a:avLst>
          </a:prstGeom>
          <a:solidFill>
            <a:srgbClr val="E3525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50">
              <a:latin typeface="Montserrat" pitchFamily="2" charset="77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C370315-FAB4-7C56-F499-059B8323D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5992" y="4052184"/>
            <a:ext cx="475450" cy="20641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50">
              <a:latin typeface="Montserrat" pitchFamily="2" charset="77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DC59404-7B1B-7169-5984-07299F689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5992" y="4176846"/>
            <a:ext cx="475450" cy="1939487"/>
          </a:xfrm>
          <a:prstGeom prst="roundRect">
            <a:avLst>
              <a:gd name="adj" fmla="val 50000"/>
            </a:avLst>
          </a:prstGeom>
          <a:solidFill>
            <a:srgbClr val="956DC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50">
              <a:latin typeface="Montserrat" pitchFamily="2" charset="77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C1253A8-9A68-3D6F-7822-875D8EF7D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2962" y="1411119"/>
            <a:ext cx="2162718" cy="2162717"/>
          </a:xfrm>
          <a:prstGeom prst="roundRect">
            <a:avLst>
              <a:gd name="adj" fmla="val 11212"/>
            </a:avLst>
          </a:prstGeom>
          <a:noFill/>
          <a:ln w="25400">
            <a:solidFill>
              <a:srgbClr val="956DC7"/>
            </a:solidFill>
            <a:prstDash val="sysDot"/>
          </a:ln>
          <a:effectLst/>
        </p:spPr>
        <p:txBody>
          <a:bodyPr wrap="none" anchor="ctr"/>
          <a:lstStyle/>
          <a:p>
            <a:endParaRPr lang="en-US" sz="1050">
              <a:latin typeface="Montserrat" pitchFamily="2" charset="77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2CB72DA-AFAE-03DA-52F8-0AD8F368F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5217" y="1411119"/>
            <a:ext cx="2162718" cy="2162717"/>
          </a:xfrm>
          <a:prstGeom prst="roundRect">
            <a:avLst>
              <a:gd name="adj" fmla="val 11212"/>
            </a:avLst>
          </a:prstGeom>
          <a:noFill/>
          <a:ln w="25400">
            <a:solidFill>
              <a:srgbClr val="E3525F"/>
            </a:solidFill>
            <a:prstDash val="sysDot"/>
          </a:ln>
          <a:effectLst/>
        </p:spPr>
        <p:txBody>
          <a:bodyPr wrap="none" anchor="ctr"/>
          <a:lstStyle/>
          <a:p>
            <a:endParaRPr lang="en-US" sz="1050">
              <a:latin typeface="Montserrat" pitchFamily="2" charset="77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9BE44E9-CA49-748E-32E6-946DED939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575" y="1544477"/>
            <a:ext cx="1896002" cy="1896002"/>
          </a:xfrm>
          <a:prstGeom prst="roundRect">
            <a:avLst>
              <a:gd name="adj" fmla="val 12813"/>
            </a:avLst>
          </a:prstGeom>
          <a:solidFill>
            <a:srgbClr val="E3525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50">
              <a:latin typeface="Montserrat" pitchFamily="2" charset="77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F87584-9F24-8A0F-7273-3601BD1D0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6320" y="1544477"/>
            <a:ext cx="1896002" cy="1896002"/>
          </a:xfrm>
          <a:prstGeom prst="roundRect">
            <a:avLst>
              <a:gd name="adj" fmla="val 12813"/>
            </a:avLst>
          </a:prstGeom>
          <a:solidFill>
            <a:srgbClr val="956DC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50">
              <a:latin typeface="Montserrat" pitchFamily="2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2932F0-B51D-E764-F1EB-5406BD1EEB5C}"/>
              </a:ext>
            </a:extLst>
          </p:cNvPr>
          <p:cNvSpPr txBox="1"/>
          <p:nvPr/>
        </p:nvSpPr>
        <p:spPr>
          <a:xfrm>
            <a:off x="6437080" y="6179274"/>
            <a:ext cx="589630" cy="4028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Q1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5AE55E-6509-BC52-2027-D3F098427B12}"/>
              </a:ext>
            </a:extLst>
          </p:cNvPr>
          <p:cNvSpPr txBox="1"/>
          <p:nvPr/>
        </p:nvSpPr>
        <p:spPr>
          <a:xfrm>
            <a:off x="7767598" y="6179274"/>
            <a:ext cx="589630" cy="4028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Q2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91F974-54C7-8198-C54C-129F58A85689}"/>
              </a:ext>
            </a:extLst>
          </p:cNvPr>
          <p:cNvSpPr txBox="1"/>
          <p:nvPr/>
        </p:nvSpPr>
        <p:spPr>
          <a:xfrm>
            <a:off x="9098348" y="6176734"/>
            <a:ext cx="589630" cy="4028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Q3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55BC19-27AC-C87C-D66E-B2C1B9291DCC}"/>
              </a:ext>
            </a:extLst>
          </p:cNvPr>
          <p:cNvSpPr txBox="1"/>
          <p:nvPr/>
        </p:nvSpPr>
        <p:spPr>
          <a:xfrm>
            <a:off x="10431632" y="6179273"/>
            <a:ext cx="589630" cy="4028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Q4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A61EC5-5370-9D6E-2288-9D345C31CF92}"/>
              </a:ext>
            </a:extLst>
          </p:cNvPr>
          <p:cNvSpPr txBox="1"/>
          <p:nvPr/>
        </p:nvSpPr>
        <p:spPr>
          <a:xfrm>
            <a:off x="3167193" y="1865925"/>
            <a:ext cx="222287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spc="-30" dirty="0">
                <a:solidFill>
                  <a:srgbClr val="8B284D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A846DA-C36F-4E7C-A075-EBA38C3AB584}"/>
              </a:ext>
            </a:extLst>
          </p:cNvPr>
          <p:cNvSpPr txBox="1"/>
          <p:nvPr/>
        </p:nvSpPr>
        <p:spPr>
          <a:xfrm>
            <a:off x="3160252" y="1928104"/>
            <a:ext cx="2222880" cy="12085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F62E23-0AA7-8A87-97C8-9B47F3B2DFD3}"/>
              </a:ext>
            </a:extLst>
          </p:cNvPr>
          <p:cNvSpPr txBox="1"/>
          <p:nvPr/>
        </p:nvSpPr>
        <p:spPr>
          <a:xfrm>
            <a:off x="6564100" y="1899960"/>
            <a:ext cx="1629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MISSION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89F99B-AF03-720C-C974-760F87422A31}"/>
              </a:ext>
            </a:extLst>
          </p:cNvPr>
          <p:cNvSpPr txBox="1"/>
          <p:nvPr/>
        </p:nvSpPr>
        <p:spPr>
          <a:xfrm>
            <a:off x="6550673" y="2168073"/>
            <a:ext cx="1629929" cy="12085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8866B2-B34A-7B94-9AB5-46AA5464E18E}"/>
              </a:ext>
            </a:extLst>
          </p:cNvPr>
          <p:cNvSpPr txBox="1"/>
          <p:nvPr/>
        </p:nvSpPr>
        <p:spPr>
          <a:xfrm>
            <a:off x="9271680" y="1902718"/>
            <a:ext cx="16299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VISION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81303A-F346-5537-05CB-A498DE13FFEC}"/>
              </a:ext>
            </a:extLst>
          </p:cNvPr>
          <p:cNvSpPr txBox="1"/>
          <p:nvPr/>
        </p:nvSpPr>
        <p:spPr>
          <a:xfrm>
            <a:off x="9261011" y="2168073"/>
            <a:ext cx="1629929" cy="12085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0AD788-F3FE-CDCD-E10A-106EC72BA6DB}"/>
              </a:ext>
            </a:extLst>
          </p:cNvPr>
          <p:cNvSpPr txBox="1"/>
          <p:nvPr/>
        </p:nvSpPr>
        <p:spPr>
          <a:xfrm>
            <a:off x="3162605" y="3674971"/>
            <a:ext cx="222287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spc="-30" dirty="0">
                <a:solidFill>
                  <a:srgbClr val="8B438C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378C34-DDE8-E84C-F231-5DD35B393056}"/>
              </a:ext>
            </a:extLst>
          </p:cNvPr>
          <p:cNvSpPr txBox="1"/>
          <p:nvPr/>
        </p:nvSpPr>
        <p:spPr>
          <a:xfrm>
            <a:off x="3160252" y="3699642"/>
            <a:ext cx="2222880" cy="12085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7CBCC7-0B72-D19C-464C-E5B2FB0BEAB2}"/>
              </a:ext>
            </a:extLst>
          </p:cNvPr>
          <p:cNvSpPr txBox="1"/>
          <p:nvPr/>
        </p:nvSpPr>
        <p:spPr>
          <a:xfrm>
            <a:off x="3167193" y="5451676"/>
            <a:ext cx="222287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spc="-30" dirty="0">
                <a:solidFill>
                  <a:srgbClr val="E3525F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D86CB5-CF64-4E8D-3B29-1A2934C8539F}"/>
              </a:ext>
            </a:extLst>
          </p:cNvPr>
          <p:cNvSpPr txBox="1"/>
          <p:nvPr/>
        </p:nvSpPr>
        <p:spPr>
          <a:xfrm>
            <a:off x="3160252" y="5483495"/>
            <a:ext cx="2222880" cy="12085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1417114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936BCE-4224-2E3D-24CC-044E842E87D7}"/>
              </a:ext>
            </a:extLst>
          </p:cNvPr>
          <p:cNvSpPr txBox="1"/>
          <p:nvPr/>
        </p:nvSpPr>
        <p:spPr>
          <a:xfrm>
            <a:off x="101600" y="226990"/>
            <a:ext cx="499872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spc="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B00A0-A770-24E2-DB8B-59FCDDE9ED66}"/>
              </a:ext>
            </a:extLst>
          </p:cNvPr>
          <p:cNvSpPr txBox="1"/>
          <p:nvPr/>
        </p:nvSpPr>
        <p:spPr>
          <a:xfrm>
            <a:off x="4769168" y="288545"/>
            <a:ext cx="648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C8B5C6-E463-1D82-D44D-D517D0ED7810}"/>
              </a:ext>
            </a:extLst>
          </p:cNvPr>
          <p:cNvSpPr txBox="1"/>
          <p:nvPr/>
        </p:nvSpPr>
        <p:spPr>
          <a:xfrm>
            <a:off x="8559598" y="1324990"/>
            <a:ext cx="1170741" cy="13680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90%</a:t>
            </a:r>
          </a:p>
        </p:txBody>
      </p:sp>
      <p:sp>
        <p:nvSpPr>
          <p:cNvPr id="3" name="Round Same Side Corner Rectangle 1">
            <a:extLst>
              <a:ext uri="{FF2B5EF4-FFF2-40B4-BE49-F238E27FC236}">
                <a16:creationId xmlns:a16="http://schemas.microsoft.com/office/drawing/2014/main" id="{12B1BA34-31AC-38DB-E8A7-5DD5F867ABA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269280" y="1244226"/>
            <a:ext cx="1507923" cy="1357744"/>
          </a:xfrm>
          <a:prstGeom prst="round2SameRect">
            <a:avLst>
              <a:gd name="adj1" fmla="val 18038"/>
              <a:gd name="adj2" fmla="val 0"/>
            </a:avLst>
          </a:prstGeom>
          <a:solidFill>
            <a:srgbClr val="E3525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50">
              <a:latin typeface="Montserrat" pitchFamily="2" charset="77"/>
            </a:endParaRPr>
          </a:p>
        </p:txBody>
      </p:sp>
      <p:sp>
        <p:nvSpPr>
          <p:cNvPr id="6" name="Round Same Side Corner Rectangle 2">
            <a:extLst>
              <a:ext uri="{FF2B5EF4-FFF2-40B4-BE49-F238E27FC236}">
                <a16:creationId xmlns:a16="http://schemas.microsoft.com/office/drawing/2014/main" id="{41914E72-6582-05C5-95F9-CACB4658839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15836" y="453488"/>
            <a:ext cx="1507922" cy="2939219"/>
          </a:xfrm>
          <a:prstGeom prst="round2SameRect">
            <a:avLst>
              <a:gd name="adj1" fmla="val 15803"/>
              <a:gd name="adj2" fmla="val 0"/>
            </a:avLst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50">
              <a:latin typeface="Montserrat" pitchFamily="2" charset="77"/>
            </a:endParaRPr>
          </a:p>
        </p:txBody>
      </p:sp>
      <p:sp>
        <p:nvSpPr>
          <p:cNvPr id="7" name="Round Same Side Corner Rectangle 3">
            <a:extLst>
              <a:ext uri="{FF2B5EF4-FFF2-40B4-BE49-F238E27FC236}">
                <a16:creationId xmlns:a16="http://schemas.microsoft.com/office/drawing/2014/main" id="{BB708A17-10A1-FC11-DC1D-32C33749380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269280" y="3190423"/>
            <a:ext cx="1507923" cy="1357744"/>
          </a:xfrm>
          <a:prstGeom prst="round2SameRect">
            <a:avLst>
              <a:gd name="adj1" fmla="val 18038"/>
              <a:gd name="adj2" fmla="val 0"/>
            </a:avLst>
          </a:prstGeom>
          <a:solidFill>
            <a:srgbClr val="8B284D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50">
              <a:latin typeface="Montserrat" pitchFamily="2" charset="77"/>
            </a:endParaRPr>
          </a:p>
        </p:txBody>
      </p:sp>
      <p:sp>
        <p:nvSpPr>
          <p:cNvPr id="8" name="Round Same Side Corner Rectangle 4">
            <a:extLst>
              <a:ext uri="{FF2B5EF4-FFF2-40B4-BE49-F238E27FC236}">
                <a16:creationId xmlns:a16="http://schemas.microsoft.com/office/drawing/2014/main" id="{8C3E1D1B-3E3F-6869-6EBB-6242C59E8EB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15836" y="2399685"/>
            <a:ext cx="1507922" cy="2939219"/>
          </a:xfrm>
          <a:prstGeom prst="round2SameRect">
            <a:avLst>
              <a:gd name="adj1" fmla="val 15803"/>
              <a:gd name="adj2" fmla="val 0"/>
            </a:avLst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50">
              <a:latin typeface="Montserrat" pitchFamily="2" charset="77"/>
            </a:endParaRPr>
          </a:p>
        </p:txBody>
      </p:sp>
      <p:sp>
        <p:nvSpPr>
          <p:cNvPr id="9" name="Round Same Side Corner Rectangle 5">
            <a:extLst>
              <a:ext uri="{FF2B5EF4-FFF2-40B4-BE49-F238E27FC236}">
                <a16:creationId xmlns:a16="http://schemas.microsoft.com/office/drawing/2014/main" id="{87F77B15-4A14-FA49-6FF1-300DB977236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269280" y="5136623"/>
            <a:ext cx="1507923" cy="1357744"/>
          </a:xfrm>
          <a:prstGeom prst="round2SameRect">
            <a:avLst>
              <a:gd name="adj1" fmla="val 18038"/>
              <a:gd name="adj2" fmla="val 0"/>
            </a:avLst>
          </a:prstGeom>
          <a:solidFill>
            <a:srgbClr val="956DC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50">
              <a:latin typeface="Montserrat" pitchFamily="2" charset="77"/>
            </a:endParaRPr>
          </a:p>
        </p:txBody>
      </p:sp>
      <p:sp>
        <p:nvSpPr>
          <p:cNvPr id="10" name="Round Same Side Corner Rectangle 6">
            <a:extLst>
              <a:ext uri="{FF2B5EF4-FFF2-40B4-BE49-F238E27FC236}">
                <a16:creationId xmlns:a16="http://schemas.microsoft.com/office/drawing/2014/main" id="{31A3BE8E-3F65-F23D-397D-D3FE650DB97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15836" y="4345885"/>
            <a:ext cx="1507922" cy="2939219"/>
          </a:xfrm>
          <a:prstGeom prst="round2SameRect">
            <a:avLst>
              <a:gd name="adj1" fmla="val 15803"/>
              <a:gd name="adj2" fmla="val 0"/>
            </a:avLst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50">
              <a:latin typeface="Montserrat" pitchFamily="2" charset="77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EAF218FF-DBB5-81B0-FD11-5B69843FC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78" y="1956810"/>
            <a:ext cx="585391" cy="1912485"/>
          </a:xfrm>
          <a:custGeom>
            <a:avLst/>
            <a:gdLst>
              <a:gd name="T0" fmla="*/ 842 w 843"/>
              <a:gd name="T1" fmla="*/ 0 h 2753"/>
              <a:gd name="T2" fmla="*/ 0 w 843"/>
              <a:gd name="T3" fmla="*/ 0 h 2753"/>
              <a:gd name="T4" fmla="*/ 0 w 843"/>
              <a:gd name="T5" fmla="*/ 2752 h 2753"/>
              <a:gd name="T6" fmla="*/ 842 w 843"/>
              <a:gd name="T7" fmla="*/ 2752 h 2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3" h="2753">
                <a:moveTo>
                  <a:pt x="842" y="0"/>
                </a:moveTo>
                <a:lnTo>
                  <a:pt x="0" y="0"/>
                </a:lnTo>
                <a:lnTo>
                  <a:pt x="0" y="2752"/>
                </a:lnTo>
                <a:lnTo>
                  <a:pt x="842" y="2752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050">
              <a:latin typeface="Montserrat" pitchFamily="2" charset="77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E99F0A58-F039-84B3-40DA-12D364044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78" y="3869295"/>
            <a:ext cx="585391" cy="1946200"/>
          </a:xfrm>
          <a:custGeom>
            <a:avLst/>
            <a:gdLst>
              <a:gd name="T0" fmla="*/ 0 w 843"/>
              <a:gd name="T1" fmla="*/ 0 h 2801"/>
              <a:gd name="T2" fmla="*/ 0 w 843"/>
              <a:gd name="T3" fmla="*/ 2800 h 2801"/>
              <a:gd name="T4" fmla="*/ 842 w 843"/>
              <a:gd name="T5" fmla="*/ 2800 h 2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43" h="2801">
                <a:moveTo>
                  <a:pt x="0" y="0"/>
                </a:moveTo>
                <a:lnTo>
                  <a:pt x="0" y="2800"/>
                </a:lnTo>
                <a:lnTo>
                  <a:pt x="842" y="280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050">
              <a:latin typeface="Montserrat" pitchFamily="2" charset="77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39833D64-D74B-855E-2976-8F6DF454C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812" y="1547349"/>
            <a:ext cx="608267" cy="731352"/>
          </a:xfrm>
          <a:custGeom>
            <a:avLst/>
            <a:gdLst>
              <a:gd name="connsiteX0" fmla="*/ 287235 w 570255"/>
              <a:gd name="connsiteY0" fmla="*/ 285750 h 685648"/>
              <a:gd name="connsiteX1" fmla="*/ 297334 w 570255"/>
              <a:gd name="connsiteY1" fmla="*/ 294390 h 685648"/>
              <a:gd name="connsiteX2" fmla="*/ 297334 w 570255"/>
              <a:gd name="connsiteY2" fmla="*/ 316606 h 685648"/>
              <a:gd name="connsiteX3" fmla="*/ 325107 w 570255"/>
              <a:gd name="connsiteY3" fmla="*/ 340056 h 685648"/>
              <a:gd name="connsiteX4" fmla="*/ 317533 w 570255"/>
              <a:gd name="connsiteY4" fmla="*/ 349929 h 685648"/>
              <a:gd name="connsiteX5" fmla="*/ 307434 w 570255"/>
              <a:gd name="connsiteY5" fmla="*/ 343758 h 685648"/>
              <a:gd name="connsiteX6" fmla="*/ 289760 w 570255"/>
              <a:gd name="connsiteY6" fmla="*/ 335119 h 685648"/>
              <a:gd name="connsiteX7" fmla="*/ 259463 w 570255"/>
              <a:gd name="connsiteY7" fmla="*/ 363506 h 685648"/>
              <a:gd name="connsiteX8" fmla="*/ 287235 w 570255"/>
              <a:gd name="connsiteY8" fmla="*/ 391893 h 685648"/>
              <a:gd name="connsiteX9" fmla="*/ 288498 w 570255"/>
              <a:gd name="connsiteY9" fmla="*/ 391893 h 685648"/>
              <a:gd name="connsiteX10" fmla="*/ 333944 w 570255"/>
              <a:gd name="connsiteY10" fmla="*/ 438793 h 685648"/>
              <a:gd name="connsiteX11" fmla="*/ 297334 w 570255"/>
              <a:gd name="connsiteY11" fmla="*/ 484459 h 685648"/>
              <a:gd name="connsiteX12" fmla="*/ 297334 w 570255"/>
              <a:gd name="connsiteY12" fmla="*/ 507909 h 685648"/>
              <a:gd name="connsiteX13" fmla="*/ 287235 w 570255"/>
              <a:gd name="connsiteY13" fmla="*/ 515314 h 685648"/>
              <a:gd name="connsiteX14" fmla="*/ 279661 w 570255"/>
              <a:gd name="connsiteY14" fmla="*/ 507909 h 685648"/>
              <a:gd name="connsiteX15" fmla="*/ 279661 w 570255"/>
              <a:gd name="connsiteY15" fmla="*/ 484459 h 685648"/>
              <a:gd name="connsiteX16" fmla="*/ 250626 w 570255"/>
              <a:gd name="connsiteY16" fmla="*/ 474585 h 685648"/>
              <a:gd name="connsiteX17" fmla="*/ 249364 w 570255"/>
              <a:gd name="connsiteY17" fmla="*/ 462243 h 685648"/>
              <a:gd name="connsiteX18" fmla="*/ 261988 w 570255"/>
              <a:gd name="connsiteY18" fmla="*/ 462243 h 685648"/>
              <a:gd name="connsiteX19" fmla="*/ 285973 w 570255"/>
              <a:gd name="connsiteY19" fmla="*/ 467180 h 685648"/>
              <a:gd name="connsiteX20" fmla="*/ 316270 w 570255"/>
              <a:gd name="connsiteY20" fmla="*/ 438793 h 685648"/>
              <a:gd name="connsiteX21" fmla="*/ 287235 w 570255"/>
              <a:gd name="connsiteY21" fmla="*/ 410406 h 685648"/>
              <a:gd name="connsiteX22" fmla="*/ 285973 w 570255"/>
              <a:gd name="connsiteY22" fmla="*/ 410406 h 685648"/>
              <a:gd name="connsiteX23" fmla="*/ 241789 w 570255"/>
              <a:gd name="connsiteY23" fmla="*/ 363506 h 685648"/>
              <a:gd name="connsiteX24" fmla="*/ 279661 w 570255"/>
              <a:gd name="connsiteY24" fmla="*/ 317840 h 685648"/>
              <a:gd name="connsiteX25" fmla="*/ 279661 w 570255"/>
              <a:gd name="connsiteY25" fmla="*/ 294390 h 685648"/>
              <a:gd name="connsiteX26" fmla="*/ 287235 w 570255"/>
              <a:gd name="connsiteY26" fmla="*/ 285750 h 685648"/>
              <a:gd name="connsiteX27" fmla="*/ 279177 w 570255"/>
              <a:gd name="connsiteY27" fmla="*/ 188991 h 685648"/>
              <a:gd name="connsiteX28" fmla="*/ 146198 w 570255"/>
              <a:gd name="connsiteY28" fmla="*/ 243673 h 685648"/>
              <a:gd name="connsiteX29" fmla="*/ 166083 w 570255"/>
              <a:gd name="connsiteY29" fmla="*/ 263558 h 685648"/>
              <a:gd name="connsiteX30" fmla="*/ 166083 w 570255"/>
              <a:gd name="connsiteY30" fmla="*/ 277228 h 685648"/>
              <a:gd name="connsiteX31" fmla="*/ 159869 w 570255"/>
              <a:gd name="connsiteY31" fmla="*/ 279714 h 685648"/>
              <a:gd name="connsiteX32" fmla="*/ 153655 w 570255"/>
              <a:gd name="connsiteY32" fmla="*/ 277228 h 685648"/>
              <a:gd name="connsiteX33" fmla="*/ 132527 w 570255"/>
              <a:gd name="connsiteY33" fmla="*/ 256101 h 685648"/>
              <a:gd name="connsiteX34" fmla="*/ 77845 w 570255"/>
              <a:gd name="connsiteY34" fmla="*/ 389080 h 685648"/>
              <a:gd name="connsiteX35" fmla="*/ 106429 w 570255"/>
              <a:gd name="connsiteY35" fmla="*/ 389080 h 685648"/>
              <a:gd name="connsiteX36" fmla="*/ 116371 w 570255"/>
              <a:gd name="connsiteY36" fmla="*/ 397779 h 685648"/>
              <a:gd name="connsiteX37" fmla="*/ 106429 w 570255"/>
              <a:gd name="connsiteY37" fmla="*/ 406479 h 685648"/>
              <a:gd name="connsiteX38" fmla="*/ 77845 w 570255"/>
              <a:gd name="connsiteY38" fmla="*/ 406479 h 685648"/>
              <a:gd name="connsiteX39" fmla="*/ 132527 w 570255"/>
              <a:gd name="connsiteY39" fmla="*/ 540700 h 685648"/>
              <a:gd name="connsiteX40" fmla="*/ 153655 w 570255"/>
              <a:gd name="connsiteY40" fmla="*/ 519573 h 685648"/>
              <a:gd name="connsiteX41" fmla="*/ 166083 w 570255"/>
              <a:gd name="connsiteY41" fmla="*/ 519573 h 685648"/>
              <a:gd name="connsiteX42" fmla="*/ 166083 w 570255"/>
              <a:gd name="connsiteY42" fmla="*/ 532000 h 685648"/>
              <a:gd name="connsiteX43" fmla="*/ 146198 w 570255"/>
              <a:gd name="connsiteY43" fmla="*/ 551885 h 685648"/>
              <a:gd name="connsiteX44" fmla="*/ 279177 w 570255"/>
              <a:gd name="connsiteY44" fmla="*/ 607810 h 685648"/>
              <a:gd name="connsiteX45" fmla="*/ 279177 w 570255"/>
              <a:gd name="connsiteY45" fmla="*/ 579226 h 685648"/>
              <a:gd name="connsiteX46" fmla="*/ 286634 w 570255"/>
              <a:gd name="connsiteY46" fmla="*/ 569284 h 685648"/>
              <a:gd name="connsiteX47" fmla="*/ 296576 w 570255"/>
              <a:gd name="connsiteY47" fmla="*/ 579226 h 685648"/>
              <a:gd name="connsiteX48" fmla="*/ 296576 w 570255"/>
              <a:gd name="connsiteY48" fmla="*/ 607810 h 685648"/>
              <a:gd name="connsiteX49" fmla="*/ 429554 w 570255"/>
              <a:gd name="connsiteY49" fmla="*/ 551885 h 685648"/>
              <a:gd name="connsiteX50" fmla="*/ 408427 w 570255"/>
              <a:gd name="connsiteY50" fmla="*/ 532000 h 685648"/>
              <a:gd name="connsiteX51" fmla="*/ 408427 w 570255"/>
              <a:gd name="connsiteY51" fmla="*/ 519573 h 685648"/>
              <a:gd name="connsiteX52" fmla="*/ 422097 w 570255"/>
              <a:gd name="connsiteY52" fmla="*/ 519573 h 685648"/>
              <a:gd name="connsiteX53" fmla="*/ 441982 w 570255"/>
              <a:gd name="connsiteY53" fmla="*/ 540700 h 685648"/>
              <a:gd name="connsiteX54" fmla="*/ 496665 w 570255"/>
              <a:gd name="connsiteY54" fmla="*/ 406479 h 685648"/>
              <a:gd name="connsiteX55" fmla="*/ 468081 w 570255"/>
              <a:gd name="connsiteY55" fmla="*/ 406479 h 685648"/>
              <a:gd name="connsiteX56" fmla="*/ 459381 w 570255"/>
              <a:gd name="connsiteY56" fmla="*/ 397779 h 685648"/>
              <a:gd name="connsiteX57" fmla="*/ 468081 w 570255"/>
              <a:gd name="connsiteY57" fmla="*/ 389080 h 685648"/>
              <a:gd name="connsiteX58" fmla="*/ 496665 w 570255"/>
              <a:gd name="connsiteY58" fmla="*/ 389080 h 685648"/>
              <a:gd name="connsiteX59" fmla="*/ 441982 w 570255"/>
              <a:gd name="connsiteY59" fmla="*/ 256101 h 685648"/>
              <a:gd name="connsiteX60" fmla="*/ 422097 w 570255"/>
              <a:gd name="connsiteY60" fmla="*/ 277228 h 685648"/>
              <a:gd name="connsiteX61" fmla="*/ 414641 w 570255"/>
              <a:gd name="connsiteY61" fmla="*/ 279714 h 685648"/>
              <a:gd name="connsiteX62" fmla="*/ 408427 w 570255"/>
              <a:gd name="connsiteY62" fmla="*/ 277228 h 685648"/>
              <a:gd name="connsiteX63" fmla="*/ 408427 w 570255"/>
              <a:gd name="connsiteY63" fmla="*/ 263558 h 685648"/>
              <a:gd name="connsiteX64" fmla="*/ 429554 w 570255"/>
              <a:gd name="connsiteY64" fmla="*/ 243673 h 685648"/>
              <a:gd name="connsiteX65" fmla="*/ 296576 w 570255"/>
              <a:gd name="connsiteY65" fmla="*/ 188991 h 685648"/>
              <a:gd name="connsiteX66" fmla="*/ 296576 w 570255"/>
              <a:gd name="connsiteY66" fmla="*/ 217575 h 685648"/>
              <a:gd name="connsiteX67" fmla="*/ 286634 w 570255"/>
              <a:gd name="connsiteY67" fmla="*/ 226274 h 685648"/>
              <a:gd name="connsiteX68" fmla="*/ 279177 w 570255"/>
              <a:gd name="connsiteY68" fmla="*/ 217575 h 685648"/>
              <a:gd name="connsiteX69" fmla="*/ 286634 w 570255"/>
              <a:gd name="connsiteY69" fmla="*/ 170349 h 685648"/>
              <a:gd name="connsiteX70" fmla="*/ 515306 w 570255"/>
              <a:gd name="connsiteY70" fmla="*/ 397779 h 685648"/>
              <a:gd name="connsiteX71" fmla="*/ 286634 w 570255"/>
              <a:gd name="connsiteY71" fmla="*/ 625209 h 685648"/>
              <a:gd name="connsiteX72" fmla="*/ 60446 w 570255"/>
              <a:gd name="connsiteY72" fmla="*/ 397779 h 685648"/>
              <a:gd name="connsiteX73" fmla="*/ 286634 w 570255"/>
              <a:gd name="connsiteY73" fmla="*/ 170349 h 685648"/>
              <a:gd name="connsiteX74" fmla="*/ 496794 w 570255"/>
              <a:gd name="connsiteY74" fmla="*/ 159859 h 685648"/>
              <a:gd name="connsiteX75" fmla="*/ 473137 w 570255"/>
              <a:gd name="connsiteY75" fmla="*/ 184837 h 685648"/>
              <a:gd name="connsiteX76" fmla="*/ 475628 w 570255"/>
              <a:gd name="connsiteY76" fmla="*/ 187335 h 685648"/>
              <a:gd name="connsiteX77" fmla="*/ 479363 w 570255"/>
              <a:gd name="connsiteY77" fmla="*/ 192331 h 685648"/>
              <a:gd name="connsiteX78" fmla="*/ 491814 w 570255"/>
              <a:gd name="connsiteY78" fmla="*/ 204820 h 685648"/>
              <a:gd name="connsiteX79" fmla="*/ 496794 w 570255"/>
              <a:gd name="connsiteY79" fmla="*/ 209816 h 685648"/>
              <a:gd name="connsiteX80" fmla="*/ 500530 w 570255"/>
              <a:gd name="connsiteY80" fmla="*/ 212313 h 685648"/>
              <a:gd name="connsiteX81" fmla="*/ 524187 w 570255"/>
              <a:gd name="connsiteY81" fmla="*/ 188584 h 685648"/>
              <a:gd name="connsiteX82" fmla="*/ 74706 w 570255"/>
              <a:gd name="connsiteY82" fmla="*/ 157362 h 685648"/>
              <a:gd name="connsiteX83" fmla="*/ 46068 w 570255"/>
              <a:gd name="connsiteY83" fmla="*/ 184837 h 685648"/>
              <a:gd name="connsiteX84" fmla="*/ 70970 w 570255"/>
              <a:gd name="connsiteY84" fmla="*/ 211064 h 685648"/>
              <a:gd name="connsiteX85" fmla="*/ 89647 w 570255"/>
              <a:gd name="connsiteY85" fmla="*/ 191082 h 685648"/>
              <a:gd name="connsiteX86" fmla="*/ 95872 w 570255"/>
              <a:gd name="connsiteY86" fmla="*/ 186086 h 685648"/>
              <a:gd name="connsiteX87" fmla="*/ 99608 w 570255"/>
              <a:gd name="connsiteY87" fmla="*/ 183589 h 685648"/>
              <a:gd name="connsiteX88" fmla="*/ 517961 w 570255"/>
              <a:gd name="connsiteY88" fmla="*/ 139877 h 685648"/>
              <a:gd name="connsiteX89" fmla="*/ 509245 w 570255"/>
              <a:gd name="connsiteY89" fmla="*/ 147370 h 685648"/>
              <a:gd name="connsiteX90" fmla="*/ 537883 w 570255"/>
              <a:gd name="connsiteY90" fmla="*/ 176095 h 685648"/>
              <a:gd name="connsiteX91" fmla="*/ 545353 w 570255"/>
              <a:gd name="connsiteY91" fmla="*/ 167353 h 685648"/>
              <a:gd name="connsiteX92" fmla="*/ 545353 w 570255"/>
              <a:gd name="connsiteY92" fmla="*/ 159859 h 685648"/>
              <a:gd name="connsiteX93" fmla="*/ 525432 w 570255"/>
              <a:gd name="connsiteY93" fmla="*/ 139877 h 685648"/>
              <a:gd name="connsiteX94" fmla="*/ 517961 w 570255"/>
              <a:gd name="connsiteY94" fmla="*/ 139877 h 685648"/>
              <a:gd name="connsiteX95" fmla="*/ 53539 w 570255"/>
              <a:gd name="connsiteY95" fmla="*/ 137379 h 685648"/>
              <a:gd name="connsiteX96" fmla="*/ 48559 w 570255"/>
              <a:gd name="connsiteY96" fmla="*/ 139877 h 685648"/>
              <a:gd name="connsiteX97" fmla="*/ 28637 w 570255"/>
              <a:gd name="connsiteY97" fmla="*/ 159859 h 685648"/>
              <a:gd name="connsiteX98" fmla="*/ 27392 w 570255"/>
              <a:gd name="connsiteY98" fmla="*/ 163606 h 685648"/>
              <a:gd name="connsiteX99" fmla="*/ 28637 w 570255"/>
              <a:gd name="connsiteY99" fmla="*/ 167353 h 685648"/>
              <a:gd name="connsiteX100" fmla="*/ 33617 w 570255"/>
              <a:gd name="connsiteY100" fmla="*/ 172348 h 685648"/>
              <a:gd name="connsiteX101" fmla="*/ 61010 w 570255"/>
              <a:gd name="connsiteY101" fmla="*/ 144873 h 685648"/>
              <a:gd name="connsiteX102" fmla="*/ 57274 w 570255"/>
              <a:gd name="connsiteY102" fmla="*/ 139877 h 685648"/>
              <a:gd name="connsiteX103" fmla="*/ 53539 w 570255"/>
              <a:gd name="connsiteY103" fmla="*/ 137379 h 685648"/>
              <a:gd name="connsiteX104" fmla="*/ 270187 w 570255"/>
              <a:gd name="connsiteY104" fmla="*/ 132384 h 685648"/>
              <a:gd name="connsiteX105" fmla="*/ 115794 w 570255"/>
              <a:gd name="connsiteY105" fmla="*/ 192331 h 685648"/>
              <a:gd name="connsiteX106" fmla="*/ 113304 w 570255"/>
              <a:gd name="connsiteY106" fmla="*/ 194829 h 685648"/>
              <a:gd name="connsiteX107" fmla="*/ 105833 w 570255"/>
              <a:gd name="connsiteY107" fmla="*/ 202322 h 685648"/>
              <a:gd name="connsiteX108" fmla="*/ 17431 w 570255"/>
              <a:gd name="connsiteY108" fmla="*/ 399649 h 685648"/>
              <a:gd name="connsiteX109" fmla="*/ 283883 w 570255"/>
              <a:gd name="connsiteY109" fmla="*/ 668164 h 685648"/>
              <a:gd name="connsiteX110" fmla="*/ 551579 w 570255"/>
              <a:gd name="connsiteY110" fmla="*/ 399649 h 685648"/>
              <a:gd name="connsiteX111" fmla="*/ 298824 w 570255"/>
              <a:gd name="connsiteY111" fmla="*/ 132384 h 685648"/>
              <a:gd name="connsiteX112" fmla="*/ 270187 w 570255"/>
              <a:gd name="connsiteY112" fmla="*/ 132384 h 685648"/>
              <a:gd name="connsiteX113" fmla="*/ 278902 w 570255"/>
              <a:gd name="connsiteY113" fmla="*/ 74934 h 685648"/>
              <a:gd name="connsiteX114" fmla="*/ 278902 w 570255"/>
              <a:gd name="connsiteY114" fmla="*/ 113650 h 685648"/>
              <a:gd name="connsiteX115" fmla="*/ 283883 w 570255"/>
              <a:gd name="connsiteY115" fmla="*/ 113650 h 685648"/>
              <a:gd name="connsiteX116" fmla="*/ 290108 w 570255"/>
              <a:gd name="connsiteY116" fmla="*/ 113650 h 685648"/>
              <a:gd name="connsiteX117" fmla="*/ 290108 w 570255"/>
              <a:gd name="connsiteY117" fmla="*/ 74934 h 685648"/>
              <a:gd name="connsiteX118" fmla="*/ 322481 w 570255"/>
              <a:gd name="connsiteY118" fmla="*/ 17484 h 685648"/>
              <a:gd name="connsiteX119" fmla="*/ 322481 w 570255"/>
              <a:gd name="connsiteY119" fmla="*/ 57449 h 685648"/>
              <a:gd name="connsiteX120" fmla="*/ 343647 w 570255"/>
              <a:gd name="connsiteY120" fmla="*/ 57449 h 685648"/>
              <a:gd name="connsiteX121" fmla="*/ 361079 w 570255"/>
              <a:gd name="connsiteY121" fmla="*/ 39965 h 685648"/>
              <a:gd name="connsiteX122" fmla="*/ 361079 w 570255"/>
              <a:gd name="connsiteY122" fmla="*/ 34969 h 685648"/>
              <a:gd name="connsiteX123" fmla="*/ 343647 w 570255"/>
              <a:gd name="connsiteY123" fmla="*/ 17484 h 685648"/>
              <a:gd name="connsiteX124" fmla="*/ 265206 w 570255"/>
              <a:gd name="connsiteY124" fmla="*/ 17484 h 685648"/>
              <a:gd name="connsiteX125" fmla="*/ 265206 w 570255"/>
              <a:gd name="connsiteY125" fmla="*/ 57449 h 685648"/>
              <a:gd name="connsiteX126" fmla="*/ 278902 w 570255"/>
              <a:gd name="connsiteY126" fmla="*/ 57449 h 685648"/>
              <a:gd name="connsiteX127" fmla="*/ 290108 w 570255"/>
              <a:gd name="connsiteY127" fmla="*/ 57449 h 685648"/>
              <a:gd name="connsiteX128" fmla="*/ 303804 w 570255"/>
              <a:gd name="connsiteY128" fmla="*/ 57449 h 685648"/>
              <a:gd name="connsiteX129" fmla="*/ 303804 w 570255"/>
              <a:gd name="connsiteY129" fmla="*/ 17484 h 685648"/>
              <a:gd name="connsiteX130" fmla="*/ 225363 w 570255"/>
              <a:gd name="connsiteY130" fmla="*/ 17484 h 685648"/>
              <a:gd name="connsiteX131" fmla="*/ 207931 w 570255"/>
              <a:gd name="connsiteY131" fmla="*/ 34969 h 685648"/>
              <a:gd name="connsiteX132" fmla="*/ 207931 w 570255"/>
              <a:gd name="connsiteY132" fmla="*/ 39965 h 685648"/>
              <a:gd name="connsiteX133" fmla="*/ 225363 w 570255"/>
              <a:gd name="connsiteY133" fmla="*/ 57449 h 685648"/>
              <a:gd name="connsiteX134" fmla="*/ 246530 w 570255"/>
              <a:gd name="connsiteY134" fmla="*/ 57449 h 685648"/>
              <a:gd name="connsiteX135" fmla="*/ 246530 w 570255"/>
              <a:gd name="connsiteY135" fmla="*/ 17484 h 685648"/>
              <a:gd name="connsiteX136" fmla="*/ 225363 w 570255"/>
              <a:gd name="connsiteY136" fmla="*/ 0 h 685648"/>
              <a:gd name="connsiteX137" fmla="*/ 343647 w 570255"/>
              <a:gd name="connsiteY137" fmla="*/ 0 h 685648"/>
              <a:gd name="connsiteX138" fmla="*/ 379755 w 570255"/>
              <a:gd name="connsiteY138" fmla="*/ 34969 h 685648"/>
              <a:gd name="connsiteX139" fmla="*/ 379755 w 570255"/>
              <a:gd name="connsiteY139" fmla="*/ 39965 h 685648"/>
              <a:gd name="connsiteX140" fmla="*/ 343647 w 570255"/>
              <a:gd name="connsiteY140" fmla="*/ 74934 h 685648"/>
              <a:gd name="connsiteX141" fmla="*/ 308785 w 570255"/>
              <a:gd name="connsiteY141" fmla="*/ 74934 h 685648"/>
              <a:gd name="connsiteX142" fmla="*/ 308785 w 570255"/>
              <a:gd name="connsiteY142" fmla="*/ 114899 h 685648"/>
              <a:gd name="connsiteX143" fmla="*/ 458196 w 570255"/>
              <a:gd name="connsiteY143" fmla="*/ 173597 h 685648"/>
              <a:gd name="connsiteX144" fmla="*/ 505510 w 570255"/>
              <a:gd name="connsiteY144" fmla="*/ 127388 h 685648"/>
              <a:gd name="connsiteX145" fmla="*/ 537883 w 570255"/>
              <a:gd name="connsiteY145" fmla="*/ 127388 h 685648"/>
              <a:gd name="connsiteX146" fmla="*/ 557804 w 570255"/>
              <a:gd name="connsiteY146" fmla="*/ 147370 h 685648"/>
              <a:gd name="connsiteX147" fmla="*/ 557804 w 570255"/>
              <a:gd name="connsiteY147" fmla="*/ 179842 h 685648"/>
              <a:gd name="connsiteX148" fmla="*/ 544108 w 570255"/>
              <a:gd name="connsiteY148" fmla="*/ 193580 h 685648"/>
              <a:gd name="connsiteX149" fmla="*/ 542863 w 570255"/>
              <a:gd name="connsiteY149" fmla="*/ 194829 h 685648"/>
              <a:gd name="connsiteX150" fmla="*/ 511736 w 570255"/>
              <a:gd name="connsiteY150" fmla="*/ 227300 h 685648"/>
              <a:gd name="connsiteX151" fmla="*/ 570255 w 570255"/>
              <a:gd name="connsiteY151" fmla="*/ 399649 h 685648"/>
              <a:gd name="connsiteX152" fmla="*/ 283883 w 570255"/>
              <a:gd name="connsiteY152" fmla="*/ 685648 h 685648"/>
              <a:gd name="connsiteX153" fmla="*/ 0 w 570255"/>
              <a:gd name="connsiteY153" fmla="*/ 399649 h 685648"/>
              <a:gd name="connsiteX154" fmla="*/ 61010 w 570255"/>
              <a:gd name="connsiteY154" fmla="*/ 224802 h 685648"/>
              <a:gd name="connsiteX155" fmla="*/ 16186 w 570255"/>
              <a:gd name="connsiteY155" fmla="*/ 179842 h 685648"/>
              <a:gd name="connsiteX156" fmla="*/ 9961 w 570255"/>
              <a:gd name="connsiteY156" fmla="*/ 163606 h 685648"/>
              <a:gd name="connsiteX157" fmla="*/ 16186 w 570255"/>
              <a:gd name="connsiteY157" fmla="*/ 147370 h 685648"/>
              <a:gd name="connsiteX158" fmla="*/ 36108 w 570255"/>
              <a:gd name="connsiteY158" fmla="*/ 127388 h 685648"/>
              <a:gd name="connsiteX159" fmla="*/ 68480 w 570255"/>
              <a:gd name="connsiteY159" fmla="*/ 127388 h 685648"/>
              <a:gd name="connsiteX160" fmla="*/ 113304 w 570255"/>
              <a:gd name="connsiteY160" fmla="*/ 171100 h 685648"/>
              <a:gd name="connsiteX161" fmla="*/ 261471 w 570255"/>
              <a:gd name="connsiteY161" fmla="*/ 114899 h 685648"/>
              <a:gd name="connsiteX162" fmla="*/ 261471 w 570255"/>
              <a:gd name="connsiteY162" fmla="*/ 74934 h 685648"/>
              <a:gd name="connsiteX163" fmla="*/ 225363 w 570255"/>
              <a:gd name="connsiteY163" fmla="*/ 74934 h 685648"/>
              <a:gd name="connsiteX164" fmla="*/ 190500 w 570255"/>
              <a:gd name="connsiteY164" fmla="*/ 39965 h 685648"/>
              <a:gd name="connsiteX165" fmla="*/ 190500 w 570255"/>
              <a:gd name="connsiteY165" fmla="*/ 34969 h 685648"/>
              <a:gd name="connsiteX166" fmla="*/ 225363 w 570255"/>
              <a:gd name="connsiteY166" fmla="*/ 0 h 68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570255" h="685648">
                <a:moveTo>
                  <a:pt x="287235" y="285750"/>
                </a:moveTo>
                <a:cubicBezTo>
                  <a:pt x="293547" y="285750"/>
                  <a:pt x="297334" y="289453"/>
                  <a:pt x="297334" y="294390"/>
                </a:cubicBezTo>
                <a:lnTo>
                  <a:pt x="297334" y="316606"/>
                </a:lnTo>
                <a:cubicBezTo>
                  <a:pt x="307434" y="320308"/>
                  <a:pt x="320058" y="325245"/>
                  <a:pt x="325107" y="340056"/>
                </a:cubicBezTo>
                <a:cubicBezTo>
                  <a:pt x="325107" y="343758"/>
                  <a:pt x="322582" y="348695"/>
                  <a:pt x="317533" y="349929"/>
                </a:cubicBezTo>
                <a:cubicBezTo>
                  <a:pt x="313746" y="352398"/>
                  <a:pt x="308696" y="348695"/>
                  <a:pt x="307434" y="343758"/>
                </a:cubicBezTo>
                <a:cubicBezTo>
                  <a:pt x="303646" y="335119"/>
                  <a:pt x="289760" y="335119"/>
                  <a:pt x="289760" y="335119"/>
                </a:cubicBezTo>
                <a:cubicBezTo>
                  <a:pt x="273349" y="335119"/>
                  <a:pt x="259463" y="347461"/>
                  <a:pt x="259463" y="363506"/>
                </a:cubicBezTo>
                <a:cubicBezTo>
                  <a:pt x="259463" y="378316"/>
                  <a:pt x="272087" y="391893"/>
                  <a:pt x="287235" y="391893"/>
                </a:cubicBezTo>
                <a:lnTo>
                  <a:pt x="288498" y="391893"/>
                </a:lnTo>
                <a:cubicBezTo>
                  <a:pt x="313746" y="393127"/>
                  <a:pt x="333944" y="412874"/>
                  <a:pt x="333944" y="438793"/>
                </a:cubicBezTo>
                <a:cubicBezTo>
                  <a:pt x="333944" y="461009"/>
                  <a:pt x="318795" y="479522"/>
                  <a:pt x="297334" y="484459"/>
                </a:cubicBezTo>
                <a:lnTo>
                  <a:pt x="297334" y="507909"/>
                </a:lnTo>
                <a:cubicBezTo>
                  <a:pt x="297334" y="511611"/>
                  <a:pt x="293547" y="515314"/>
                  <a:pt x="287235" y="515314"/>
                </a:cubicBezTo>
                <a:cubicBezTo>
                  <a:pt x="283448" y="515314"/>
                  <a:pt x="279661" y="511611"/>
                  <a:pt x="279661" y="507909"/>
                </a:cubicBezTo>
                <a:lnTo>
                  <a:pt x="279661" y="484459"/>
                </a:lnTo>
                <a:cubicBezTo>
                  <a:pt x="272087" y="484459"/>
                  <a:pt x="259463" y="481990"/>
                  <a:pt x="250626" y="474585"/>
                </a:cubicBezTo>
                <a:cubicBezTo>
                  <a:pt x="246839" y="470882"/>
                  <a:pt x="246839" y="465945"/>
                  <a:pt x="249364" y="462243"/>
                </a:cubicBezTo>
                <a:cubicBezTo>
                  <a:pt x="253151" y="458540"/>
                  <a:pt x="258200" y="457306"/>
                  <a:pt x="261988" y="462243"/>
                </a:cubicBezTo>
                <a:cubicBezTo>
                  <a:pt x="269562" y="467180"/>
                  <a:pt x="282186" y="467180"/>
                  <a:pt x="285973" y="467180"/>
                </a:cubicBezTo>
                <a:cubicBezTo>
                  <a:pt x="303646" y="467180"/>
                  <a:pt x="316270" y="454838"/>
                  <a:pt x="316270" y="438793"/>
                </a:cubicBezTo>
                <a:cubicBezTo>
                  <a:pt x="316270" y="422748"/>
                  <a:pt x="303646" y="410406"/>
                  <a:pt x="287235" y="410406"/>
                </a:cubicBezTo>
                <a:lnTo>
                  <a:pt x="285973" y="410406"/>
                </a:lnTo>
                <a:cubicBezTo>
                  <a:pt x="261988" y="407937"/>
                  <a:pt x="241789" y="388190"/>
                  <a:pt x="241789" y="363506"/>
                </a:cubicBezTo>
                <a:cubicBezTo>
                  <a:pt x="241789" y="341290"/>
                  <a:pt x="258200" y="322777"/>
                  <a:pt x="279661" y="317840"/>
                </a:cubicBezTo>
                <a:lnTo>
                  <a:pt x="279661" y="294390"/>
                </a:lnTo>
                <a:cubicBezTo>
                  <a:pt x="279661" y="289453"/>
                  <a:pt x="283448" y="285750"/>
                  <a:pt x="287235" y="285750"/>
                </a:cubicBezTo>
                <a:close/>
                <a:moveTo>
                  <a:pt x="279177" y="188991"/>
                </a:moveTo>
                <a:cubicBezTo>
                  <a:pt x="226979" y="191476"/>
                  <a:pt x="180996" y="211361"/>
                  <a:pt x="146198" y="243673"/>
                </a:cubicBezTo>
                <a:lnTo>
                  <a:pt x="166083" y="263558"/>
                </a:lnTo>
                <a:cubicBezTo>
                  <a:pt x="169811" y="268529"/>
                  <a:pt x="169811" y="273500"/>
                  <a:pt x="166083" y="277228"/>
                </a:cubicBezTo>
                <a:cubicBezTo>
                  <a:pt x="163597" y="278471"/>
                  <a:pt x="162354" y="279714"/>
                  <a:pt x="159869" y="279714"/>
                </a:cubicBezTo>
                <a:cubicBezTo>
                  <a:pt x="157383" y="279714"/>
                  <a:pt x="154898" y="278471"/>
                  <a:pt x="153655" y="277228"/>
                </a:cubicBezTo>
                <a:lnTo>
                  <a:pt x="132527" y="256101"/>
                </a:lnTo>
                <a:cubicBezTo>
                  <a:pt x="100215" y="292142"/>
                  <a:pt x="80330" y="338126"/>
                  <a:pt x="77845" y="389080"/>
                </a:cubicBezTo>
                <a:lnTo>
                  <a:pt x="106429" y="389080"/>
                </a:lnTo>
                <a:cubicBezTo>
                  <a:pt x="111400" y="389080"/>
                  <a:pt x="116371" y="392808"/>
                  <a:pt x="116371" y="397779"/>
                </a:cubicBezTo>
                <a:cubicBezTo>
                  <a:pt x="116371" y="403993"/>
                  <a:pt x="111400" y="406479"/>
                  <a:pt x="106429" y="406479"/>
                </a:cubicBezTo>
                <a:lnTo>
                  <a:pt x="77845" y="406479"/>
                </a:lnTo>
                <a:cubicBezTo>
                  <a:pt x="80330" y="457433"/>
                  <a:pt x="100215" y="504659"/>
                  <a:pt x="132527" y="540700"/>
                </a:cubicBezTo>
                <a:lnTo>
                  <a:pt x="153655" y="519573"/>
                </a:lnTo>
                <a:cubicBezTo>
                  <a:pt x="157383" y="515844"/>
                  <a:pt x="162354" y="515844"/>
                  <a:pt x="166083" y="519573"/>
                </a:cubicBezTo>
                <a:cubicBezTo>
                  <a:pt x="169811" y="522058"/>
                  <a:pt x="169811" y="528272"/>
                  <a:pt x="166083" y="532000"/>
                </a:cubicBezTo>
                <a:lnTo>
                  <a:pt x="146198" y="551885"/>
                </a:lnTo>
                <a:cubicBezTo>
                  <a:pt x="180996" y="585440"/>
                  <a:pt x="226979" y="605325"/>
                  <a:pt x="279177" y="607810"/>
                </a:cubicBezTo>
                <a:lnTo>
                  <a:pt x="279177" y="579226"/>
                </a:lnTo>
                <a:cubicBezTo>
                  <a:pt x="279177" y="574255"/>
                  <a:pt x="282905" y="569284"/>
                  <a:pt x="286634" y="569284"/>
                </a:cubicBezTo>
                <a:cubicBezTo>
                  <a:pt x="292847" y="569284"/>
                  <a:pt x="296576" y="574255"/>
                  <a:pt x="296576" y="579226"/>
                </a:cubicBezTo>
                <a:lnTo>
                  <a:pt x="296576" y="607810"/>
                </a:lnTo>
                <a:cubicBezTo>
                  <a:pt x="347530" y="605325"/>
                  <a:pt x="393513" y="585440"/>
                  <a:pt x="429554" y="551885"/>
                </a:cubicBezTo>
                <a:lnTo>
                  <a:pt x="408427" y="532000"/>
                </a:lnTo>
                <a:cubicBezTo>
                  <a:pt x="404698" y="528272"/>
                  <a:pt x="404698" y="522058"/>
                  <a:pt x="408427" y="519573"/>
                </a:cubicBezTo>
                <a:cubicBezTo>
                  <a:pt x="412155" y="515844"/>
                  <a:pt x="418369" y="515844"/>
                  <a:pt x="422097" y="519573"/>
                </a:cubicBezTo>
                <a:lnTo>
                  <a:pt x="441982" y="540700"/>
                </a:lnTo>
                <a:cubicBezTo>
                  <a:pt x="474294" y="504659"/>
                  <a:pt x="494179" y="457433"/>
                  <a:pt x="496665" y="406479"/>
                </a:cubicBezTo>
                <a:lnTo>
                  <a:pt x="468081" y="406479"/>
                </a:lnTo>
                <a:cubicBezTo>
                  <a:pt x="463109" y="406479"/>
                  <a:pt x="459381" y="403993"/>
                  <a:pt x="459381" y="397779"/>
                </a:cubicBezTo>
                <a:cubicBezTo>
                  <a:pt x="459381" y="392808"/>
                  <a:pt x="463109" y="389080"/>
                  <a:pt x="468081" y="389080"/>
                </a:cubicBezTo>
                <a:lnTo>
                  <a:pt x="496665" y="389080"/>
                </a:lnTo>
                <a:cubicBezTo>
                  <a:pt x="494179" y="338126"/>
                  <a:pt x="474294" y="292142"/>
                  <a:pt x="441982" y="256101"/>
                </a:cubicBezTo>
                <a:lnTo>
                  <a:pt x="422097" y="277228"/>
                </a:lnTo>
                <a:cubicBezTo>
                  <a:pt x="419612" y="278471"/>
                  <a:pt x="417126" y="279714"/>
                  <a:pt x="414641" y="279714"/>
                </a:cubicBezTo>
                <a:cubicBezTo>
                  <a:pt x="412155" y="279714"/>
                  <a:pt x="410912" y="278471"/>
                  <a:pt x="408427" y="277228"/>
                </a:cubicBezTo>
                <a:cubicBezTo>
                  <a:pt x="404698" y="273500"/>
                  <a:pt x="404698" y="268529"/>
                  <a:pt x="408427" y="263558"/>
                </a:cubicBezTo>
                <a:lnTo>
                  <a:pt x="429554" y="243673"/>
                </a:lnTo>
                <a:cubicBezTo>
                  <a:pt x="393513" y="211361"/>
                  <a:pt x="347530" y="191476"/>
                  <a:pt x="296576" y="188991"/>
                </a:cubicBezTo>
                <a:lnTo>
                  <a:pt x="296576" y="217575"/>
                </a:lnTo>
                <a:cubicBezTo>
                  <a:pt x="296576" y="222546"/>
                  <a:pt x="292847" y="226274"/>
                  <a:pt x="286634" y="226274"/>
                </a:cubicBezTo>
                <a:cubicBezTo>
                  <a:pt x="282905" y="226274"/>
                  <a:pt x="279177" y="222546"/>
                  <a:pt x="279177" y="217575"/>
                </a:cubicBezTo>
                <a:close/>
                <a:moveTo>
                  <a:pt x="286634" y="170349"/>
                </a:moveTo>
                <a:cubicBezTo>
                  <a:pt x="412155" y="170349"/>
                  <a:pt x="515306" y="272257"/>
                  <a:pt x="515306" y="397779"/>
                </a:cubicBezTo>
                <a:cubicBezTo>
                  <a:pt x="515306" y="523301"/>
                  <a:pt x="412155" y="625209"/>
                  <a:pt x="286634" y="625209"/>
                </a:cubicBezTo>
                <a:cubicBezTo>
                  <a:pt x="162354" y="625209"/>
                  <a:pt x="60446" y="523301"/>
                  <a:pt x="60446" y="397779"/>
                </a:cubicBezTo>
                <a:cubicBezTo>
                  <a:pt x="60446" y="272257"/>
                  <a:pt x="162354" y="170349"/>
                  <a:pt x="286634" y="170349"/>
                </a:cubicBezTo>
                <a:close/>
                <a:moveTo>
                  <a:pt x="496794" y="159859"/>
                </a:moveTo>
                <a:lnTo>
                  <a:pt x="473137" y="184837"/>
                </a:lnTo>
                <a:cubicBezTo>
                  <a:pt x="473137" y="186086"/>
                  <a:pt x="474383" y="186086"/>
                  <a:pt x="475628" y="187335"/>
                </a:cubicBezTo>
                <a:cubicBezTo>
                  <a:pt x="476873" y="189833"/>
                  <a:pt x="478118" y="191082"/>
                  <a:pt x="479363" y="192331"/>
                </a:cubicBezTo>
                <a:cubicBezTo>
                  <a:pt x="484343" y="196078"/>
                  <a:pt x="488079" y="199824"/>
                  <a:pt x="491814" y="204820"/>
                </a:cubicBezTo>
                <a:cubicBezTo>
                  <a:pt x="494304" y="206069"/>
                  <a:pt x="495549" y="207318"/>
                  <a:pt x="496794" y="209816"/>
                </a:cubicBezTo>
                <a:cubicBezTo>
                  <a:pt x="498039" y="211064"/>
                  <a:pt x="499285" y="212313"/>
                  <a:pt x="500530" y="212313"/>
                </a:cubicBezTo>
                <a:lnTo>
                  <a:pt x="524187" y="188584"/>
                </a:lnTo>
                <a:close/>
                <a:moveTo>
                  <a:pt x="74706" y="157362"/>
                </a:moveTo>
                <a:lnTo>
                  <a:pt x="46068" y="184837"/>
                </a:lnTo>
                <a:lnTo>
                  <a:pt x="70970" y="211064"/>
                </a:lnTo>
                <a:cubicBezTo>
                  <a:pt x="77196" y="203571"/>
                  <a:pt x="83421" y="197327"/>
                  <a:pt x="89647" y="191082"/>
                </a:cubicBezTo>
                <a:cubicBezTo>
                  <a:pt x="92137" y="189833"/>
                  <a:pt x="94627" y="188584"/>
                  <a:pt x="95872" y="186086"/>
                </a:cubicBezTo>
                <a:cubicBezTo>
                  <a:pt x="97117" y="184837"/>
                  <a:pt x="98362" y="183589"/>
                  <a:pt x="99608" y="183589"/>
                </a:cubicBezTo>
                <a:close/>
                <a:moveTo>
                  <a:pt x="517961" y="139877"/>
                </a:moveTo>
                <a:lnTo>
                  <a:pt x="509245" y="147370"/>
                </a:lnTo>
                <a:lnTo>
                  <a:pt x="537883" y="176095"/>
                </a:lnTo>
                <a:lnTo>
                  <a:pt x="545353" y="167353"/>
                </a:lnTo>
                <a:cubicBezTo>
                  <a:pt x="546598" y="164855"/>
                  <a:pt x="546598" y="162357"/>
                  <a:pt x="545353" y="159859"/>
                </a:cubicBezTo>
                <a:lnTo>
                  <a:pt x="525432" y="139877"/>
                </a:lnTo>
                <a:cubicBezTo>
                  <a:pt x="522941" y="137379"/>
                  <a:pt x="519206" y="137379"/>
                  <a:pt x="517961" y="139877"/>
                </a:cubicBezTo>
                <a:close/>
                <a:moveTo>
                  <a:pt x="53539" y="137379"/>
                </a:moveTo>
                <a:cubicBezTo>
                  <a:pt x="51049" y="137379"/>
                  <a:pt x="49804" y="138628"/>
                  <a:pt x="48559" y="139877"/>
                </a:cubicBezTo>
                <a:lnTo>
                  <a:pt x="28637" y="159859"/>
                </a:lnTo>
                <a:cubicBezTo>
                  <a:pt x="27392" y="161108"/>
                  <a:pt x="27392" y="162357"/>
                  <a:pt x="27392" y="163606"/>
                </a:cubicBezTo>
                <a:cubicBezTo>
                  <a:pt x="27392" y="164855"/>
                  <a:pt x="27392" y="166104"/>
                  <a:pt x="28637" y="167353"/>
                </a:cubicBezTo>
                <a:lnTo>
                  <a:pt x="33617" y="172348"/>
                </a:lnTo>
                <a:lnTo>
                  <a:pt x="61010" y="144873"/>
                </a:lnTo>
                <a:lnTo>
                  <a:pt x="57274" y="139877"/>
                </a:lnTo>
                <a:cubicBezTo>
                  <a:pt x="54784" y="138628"/>
                  <a:pt x="53539" y="137379"/>
                  <a:pt x="53539" y="137379"/>
                </a:cubicBezTo>
                <a:close/>
                <a:moveTo>
                  <a:pt x="270187" y="132384"/>
                </a:moveTo>
                <a:cubicBezTo>
                  <a:pt x="211666" y="136130"/>
                  <a:pt x="158127" y="157362"/>
                  <a:pt x="115794" y="192331"/>
                </a:cubicBezTo>
                <a:cubicBezTo>
                  <a:pt x="114549" y="193580"/>
                  <a:pt x="114549" y="193580"/>
                  <a:pt x="113304" y="194829"/>
                </a:cubicBezTo>
                <a:cubicBezTo>
                  <a:pt x="110813" y="197327"/>
                  <a:pt x="108323" y="198575"/>
                  <a:pt x="105833" y="202322"/>
                </a:cubicBezTo>
                <a:cubicBezTo>
                  <a:pt x="51049" y="251029"/>
                  <a:pt x="17431" y="320968"/>
                  <a:pt x="17431" y="399649"/>
                </a:cubicBezTo>
                <a:cubicBezTo>
                  <a:pt x="17431" y="548269"/>
                  <a:pt x="138206" y="668164"/>
                  <a:pt x="283883" y="668164"/>
                </a:cubicBezTo>
                <a:cubicBezTo>
                  <a:pt x="432049" y="668164"/>
                  <a:pt x="551579" y="548269"/>
                  <a:pt x="551579" y="399649"/>
                </a:cubicBezTo>
                <a:cubicBezTo>
                  <a:pt x="551579" y="257274"/>
                  <a:pt x="439520" y="139877"/>
                  <a:pt x="298824" y="132384"/>
                </a:cubicBezTo>
                <a:cubicBezTo>
                  <a:pt x="290108" y="132384"/>
                  <a:pt x="280147" y="132384"/>
                  <a:pt x="270187" y="132384"/>
                </a:cubicBezTo>
                <a:close/>
                <a:moveTo>
                  <a:pt x="278902" y="74934"/>
                </a:moveTo>
                <a:lnTo>
                  <a:pt x="278902" y="113650"/>
                </a:lnTo>
                <a:cubicBezTo>
                  <a:pt x="280147" y="113650"/>
                  <a:pt x="282637" y="113650"/>
                  <a:pt x="283883" y="113650"/>
                </a:cubicBezTo>
                <a:cubicBezTo>
                  <a:pt x="286373" y="113650"/>
                  <a:pt x="288863" y="113650"/>
                  <a:pt x="290108" y="113650"/>
                </a:cubicBezTo>
                <a:lnTo>
                  <a:pt x="290108" y="74934"/>
                </a:lnTo>
                <a:close/>
                <a:moveTo>
                  <a:pt x="322481" y="17484"/>
                </a:moveTo>
                <a:lnTo>
                  <a:pt x="322481" y="57449"/>
                </a:lnTo>
                <a:lnTo>
                  <a:pt x="343647" y="57449"/>
                </a:lnTo>
                <a:cubicBezTo>
                  <a:pt x="353608" y="57449"/>
                  <a:pt x="361079" y="48707"/>
                  <a:pt x="361079" y="39965"/>
                </a:cubicBezTo>
                <a:lnTo>
                  <a:pt x="361079" y="34969"/>
                </a:lnTo>
                <a:cubicBezTo>
                  <a:pt x="361079" y="26227"/>
                  <a:pt x="353608" y="17484"/>
                  <a:pt x="343647" y="17484"/>
                </a:cubicBezTo>
                <a:close/>
                <a:moveTo>
                  <a:pt x="265206" y="17484"/>
                </a:moveTo>
                <a:lnTo>
                  <a:pt x="265206" y="57449"/>
                </a:lnTo>
                <a:lnTo>
                  <a:pt x="278902" y="57449"/>
                </a:lnTo>
                <a:lnTo>
                  <a:pt x="290108" y="57449"/>
                </a:lnTo>
                <a:lnTo>
                  <a:pt x="303804" y="57449"/>
                </a:lnTo>
                <a:lnTo>
                  <a:pt x="303804" y="17484"/>
                </a:lnTo>
                <a:close/>
                <a:moveTo>
                  <a:pt x="225363" y="17484"/>
                </a:moveTo>
                <a:cubicBezTo>
                  <a:pt x="216647" y="17484"/>
                  <a:pt x="207931" y="26227"/>
                  <a:pt x="207931" y="34969"/>
                </a:cubicBezTo>
                <a:lnTo>
                  <a:pt x="207931" y="39965"/>
                </a:lnTo>
                <a:cubicBezTo>
                  <a:pt x="207931" y="48707"/>
                  <a:pt x="216647" y="57449"/>
                  <a:pt x="225363" y="57449"/>
                </a:cubicBezTo>
                <a:lnTo>
                  <a:pt x="246530" y="57449"/>
                </a:lnTo>
                <a:lnTo>
                  <a:pt x="246530" y="17484"/>
                </a:lnTo>
                <a:close/>
                <a:moveTo>
                  <a:pt x="225363" y="0"/>
                </a:moveTo>
                <a:lnTo>
                  <a:pt x="343647" y="0"/>
                </a:lnTo>
                <a:cubicBezTo>
                  <a:pt x="363569" y="0"/>
                  <a:pt x="379755" y="16235"/>
                  <a:pt x="379755" y="34969"/>
                </a:cubicBezTo>
                <a:lnTo>
                  <a:pt x="379755" y="39965"/>
                </a:lnTo>
                <a:cubicBezTo>
                  <a:pt x="379755" y="58698"/>
                  <a:pt x="363569" y="74934"/>
                  <a:pt x="343647" y="74934"/>
                </a:cubicBezTo>
                <a:lnTo>
                  <a:pt x="308785" y="74934"/>
                </a:lnTo>
                <a:lnTo>
                  <a:pt x="308785" y="114899"/>
                </a:lnTo>
                <a:cubicBezTo>
                  <a:pt x="364814" y="119895"/>
                  <a:pt x="415863" y="141126"/>
                  <a:pt x="458196" y="173597"/>
                </a:cubicBezTo>
                <a:lnTo>
                  <a:pt x="505510" y="127388"/>
                </a:lnTo>
                <a:cubicBezTo>
                  <a:pt x="512981" y="118646"/>
                  <a:pt x="529167" y="118646"/>
                  <a:pt x="537883" y="127388"/>
                </a:cubicBezTo>
                <a:lnTo>
                  <a:pt x="557804" y="147370"/>
                </a:lnTo>
                <a:cubicBezTo>
                  <a:pt x="566520" y="156113"/>
                  <a:pt x="566520" y="171100"/>
                  <a:pt x="557804" y="179842"/>
                </a:cubicBezTo>
                <a:lnTo>
                  <a:pt x="544108" y="193580"/>
                </a:lnTo>
                <a:cubicBezTo>
                  <a:pt x="544108" y="194829"/>
                  <a:pt x="544108" y="194829"/>
                  <a:pt x="542863" y="194829"/>
                </a:cubicBezTo>
                <a:lnTo>
                  <a:pt x="511736" y="227300"/>
                </a:lnTo>
                <a:cubicBezTo>
                  <a:pt x="547843" y="274759"/>
                  <a:pt x="570255" y="334706"/>
                  <a:pt x="570255" y="399649"/>
                </a:cubicBezTo>
                <a:cubicBezTo>
                  <a:pt x="570255" y="558260"/>
                  <a:pt x="442010" y="685648"/>
                  <a:pt x="283883" y="685648"/>
                </a:cubicBezTo>
                <a:cubicBezTo>
                  <a:pt x="127000" y="685648"/>
                  <a:pt x="0" y="558260"/>
                  <a:pt x="0" y="399649"/>
                </a:cubicBezTo>
                <a:cubicBezTo>
                  <a:pt x="0" y="333458"/>
                  <a:pt x="22412" y="273510"/>
                  <a:pt x="61010" y="224802"/>
                </a:cubicBezTo>
                <a:lnTo>
                  <a:pt x="16186" y="179842"/>
                </a:lnTo>
                <a:cubicBezTo>
                  <a:pt x="11206" y="176095"/>
                  <a:pt x="9961" y="169851"/>
                  <a:pt x="9961" y="163606"/>
                </a:cubicBezTo>
                <a:cubicBezTo>
                  <a:pt x="9961" y="157362"/>
                  <a:pt x="11206" y="151117"/>
                  <a:pt x="16186" y="147370"/>
                </a:cubicBezTo>
                <a:lnTo>
                  <a:pt x="36108" y="127388"/>
                </a:lnTo>
                <a:cubicBezTo>
                  <a:pt x="44823" y="118646"/>
                  <a:pt x="59764" y="118646"/>
                  <a:pt x="68480" y="127388"/>
                </a:cubicBezTo>
                <a:lnTo>
                  <a:pt x="113304" y="171100"/>
                </a:lnTo>
                <a:cubicBezTo>
                  <a:pt x="155637" y="139877"/>
                  <a:pt x="205441" y="119895"/>
                  <a:pt x="261471" y="114899"/>
                </a:cubicBezTo>
                <a:lnTo>
                  <a:pt x="261471" y="74934"/>
                </a:lnTo>
                <a:lnTo>
                  <a:pt x="225363" y="74934"/>
                </a:lnTo>
                <a:cubicBezTo>
                  <a:pt x="205441" y="74934"/>
                  <a:pt x="190500" y="58698"/>
                  <a:pt x="190500" y="39965"/>
                </a:cubicBezTo>
                <a:lnTo>
                  <a:pt x="190500" y="34969"/>
                </a:lnTo>
                <a:cubicBezTo>
                  <a:pt x="190500" y="16235"/>
                  <a:pt x="205441" y="0"/>
                  <a:pt x="2253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1050">
              <a:latin typeface="Montserrat" pitchFamily="2" charset="77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67EBCED-5A0A-E121-3E33-CBBF65935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054" y="3604482"/>
            <a:ext cx="713782" cy="543807"/>
          </a:xfrm>
          <a:custGeom>
            <a:avLst/>
            <a:gdLst>
              <a:gd name="connsiteX0" fmla="*/ 489504 w 669175"/>
              <a:gd name="connsiteY0" fmla="*/ 401842 h 509824"/>
              <a:gd name="connsiteX1" fmla="*/ 434983 w 669175"/>
              <a:gd name="connsiteY1" fmla="*/ 455833 h 509824"/>
              <a:gd name="connsiteX2" fmla="*/ 434983 w 669175"/>
              <a:gd name="connsiteY2" fmla="*/ 488964 h 509824"/>
              <a:gd name="connsiteX3" fmla="*/ 438700 w 669175"/>
              <a:gd name="connsiteY3" fmla="*/ 491418 h 509824"/>
              <a:gd name="connsiteX4" fmla="*/ 648110 w 669175"/>
              <a:gd name="connsiteY4" fmla="*/ 491418 h 509824"/>
              <a:gd name="connsiteX5" fmla="*/ 650588 w 669175"/>
              <a:gd name="connsiteY5" fmla="*/ 488964 h 509824"/>
              <a:gd name="connsiteX6" fmla="*/ 650588 w 669175"/>
              <a:gd name="connsiteY6" fmla="*/ 455833 h 509824"/>
              <a:gd name="connsiteX7" fmla="*/ 597307 w 669175"/>
              <a:gd name="connsiteY7" fmla="*/ 401842 h 509824"/>
              <a:gd name="connsiteX8" fmla="*/ 72222 w 669175"/>
              <a:gd name="connsiteY8" fmla="*/ 401842 h 509824"/>
              <a:gd name="connsiteX9" fmla="*/ 17433 w 669175"/>
              <a:gd name="connsiteY9" fmla="*/ 455833 h 509824"/>
              <a:gd name="connsiteX10" fmla="*/ 17433 w 669175"/>
              <a:gd name="connsiteY10" fmla="*/ 488964 h 509824"/>
              <a:gd name="connsiteX11" fmla="*/ 19923 w 669175"/>
              <a:gd name="connsiteY11" fmla="*/ 491418 h 509824"/>
              <a:gd name="connsiteX12" fmla="*/ 231610 w 669175"/>
              <a:gd name="connsiteY12" fmla="*/ 491418 h 509824"/>
              <a:gd name="connsiteX13" fmla="*/ 234101 w 669175"/>
              <a:gd name="connsiteY13" fmla="*/ 488964 h 509824"/>
              <a:gd name="connsiteX14" fmla="*/ 234101 w 669175"/>
              <a:gd name="connsiteY14" fmla="*/ 455833 h 509824"/>
              <a:gd name="connsiteX15" fmla="*/ 179311 w 669175"/>
              <a:gd name="connsiteY15" fmla="*/ 401842 h 509824"/>
              <a:gd name="connsiteX16" fmla="*/ 489504 w 669175"/>
              <a:gd name="connsiteY16" fmla="*/ 384663 h 509824"/>
              <a:gd name="connsiteX17" fmla="*/ 597307 w 669175"/>
              <a:gd name="connsiteY17" fmla="*/ 384663 h 509824"/>
              <a:gd name="connsiteX18" fmla="*/ 669175 w 669175"/>
              <a:gd name="connsiteY18" fmla="*/ 455833 h 509824"/>
              <a:gd name="connsiteX19" fmla="*/ 669175 w 669175"/>
              <a:gd name="connsiteY19" fmla="*/ 488964 h 509824"/>
              <a:gd name="connsiteX20" fmla="*/ 648110 w 669175"/>
              <a:gd name="connsiteY20" fmla="*/ 509824 h 509824"/>
              <a:gd name="connsiteX21" fmla="*/ 438700 w 669175"/>
              <a:gd name="connsiteY21" fmla="*/ 509824 h 509824"/>
              <a:gd name="connsiteX22" fmla="*/ 417635 w 669175"/>
              <a:gd name="connsiteY22" fmla="*/ 488964 h 509824"/>
              <a:gd name="connsiteX23" fmla="*/ 417635 w 669175"/>
              <a:gd name="connsiteY23" fmla="*/ 455833 h 509824"/>
              <a:gd name="connsiteX24" fmla="*/ 489504 w 669175"/>
              <a:gd name="connsiteY24" fmla="*/ 384663 h 509824"/>
              <a:gd name="connsiteX25" fmla="*/ 72222 w 669175"/>
              <a:gd name="connsiteY25" fmla="*/ 384663 h 509824"/>
              <a:gd name="connsiteX26" fmla="*/ 179311 w 669175"/>
              <a:gd name="connsiteY26" fmla="*/ 384663 h 509824"/>
              <a:gd name="connsiteX27" fmla="*/ 251534 w 669175"/>
              <a:gd name="connsiteY27" fmla="*/ 455833 h 509824"/>
              <a:gd name="connsiteX28" fmla="*/ 251534 w 669175"/>
              <a:gd name="connsiteY28" fmla="*/ 488964 h 509824"/>
              <a:gd name="connsiteX29" fmla="*/ 231610 w 669175"/>
              <a:gd name="connsiteY29" fmla="*/ 509824 h 509824"/>
              <a:gd name="connsiteX30" fmla="*/ 19923 w 669175"/>
              <a:gd name="connsiteY30" fmla="*/ 509824 h 509824"/>
              <a:gd name="connsiteX31" fmla="*/ 0 w 669175"/>
              <a:gd name="connsiteY31" fmla="*/ 488964 h 509824"/>
              <a:gd name="connsiteX32" fmla="*/ 0 w 669175"/>
              <a:gd name="connsiteY32" fmla="*/ 455833 h 509824"/>
              <a:gd name="connsiteX33" fmla="*/ 72222 w 669175"/>
              <a:gd name="connsiteY33" fmla="*/ 384663 h 509824"/>
              <a:gd name="connsiteX34" fmla="*/ 542805 w 669175"/>
              <a:gd name="connsiteY34" fmla="*/ 275368 h 509824"/>
              <a:gd name="connsiteX35" fmla="*/ 506170 w 669175"/>
              <a:gd name="connsiteY35" fmla="*/ 312003 h 509824"/>
              <a:gd name="connsiteX36" fmla="*/ 542805 w 669175"/>
              <a:gd name="connsiteY36" fmla="*/ 349859 h 509824"/>
              <a:gd name="connsiteX37" fmla="*/ 580661 w 669175"/>
              <a:gd name="connsiteY37" fmla="*/ 312003 h 509824"/>
              <a:gd name="connsiteX38" fmla="*/ 542805 w 669175"/>
              <a:gd name="connsiteY38" fmla="*/ 275368 h 509824"/>
              <a:gd name="connsiteX39" fmla="*/ 128503 w 669175"/>
              <a:gd name="connsiteY39" fmla="*/ 275368 h 509824"/>
              <a:gd name="connsiteX40" fmla="*/ 90460 w 669175"/>
              <a:gd name="connsiteY40" fmla="*/ 312003 h 509824"/>
              <a:gd name="connsiteX41" fmla="*/ 128503 w 669175"/>
              <a:gd name="connsiteY41" fmla="*/ 349859 h 509824"/>
              <a:gd name="connsiteX42" fmla="*/ 166546 w 669175"/>
              <a:gd name="connsiteY42" fmla="*/ 312003 h 509824"/>
              <a:gd name="connsiteX43" fmla="*/ 128503 w 669175"/>
              <a:gd name="connsiteY43" fmla="*/ 275368 h 509824"/>
              <a:gd name="connsiteX44" fmla="*/ 332460 w 669175"/>
              <a:gd name="connsiteY44" fmla="*/ 263769 h 509824"/>
              <a:gd name="connsiteX45" fmla="*/ 342267 w 669175"/>
              <a:gd name="connsiteY45" fmla="*/ 272537 h 509824"/>
              <a:gd name="connsiteX46" fmla="*/ 342267 w 669175"/>
              <a:gd name="connsiteY46" fmla="*/ 348943 h 509824"/>
              <a:gd name="connsiteX47" fmla="*/ 407238 w 669175"/>
              <a:gd name="connsiteY47" fmla="*/ 416582 h 509824"/>
              <a:gd name="connsiteX48" fmla="*/ 407238 w 669175"/>
              <a:gd name="connsiteY48" fmla="*/ 429108 h 509824"/>
              <a:gd name="connsiteX49" fmla="*/ 401108 w 669175"/>
              <a:gd name="connsiteY49" fmla="*/ 431613 h 509824"/>
              <a:gd name="connsiteX50" fmla="*/ 394979 w 669175"/>
              <a:gd name="connsiteY50" fmla="*/ 429108 h 509824"/>
              <a:gd name="connsiteX51" fmla="*/ 332460 w 669175"/>
              <a:gd name="connsiteY51" fmla="*/ 365227 h 509824"/>
              <a:gd name="connsiteX52" fmla="*/ 269941 w 669175"/>
              <a:gd name="connsiteY52" fmla="*/ 429108 h 509824"/>
              <a:gd name="connsiteX53" fmla="*/ 262586 w 669175"/>
              <a:gd name="connsiteY53" fmla="*/ 432865 h 509824"/>
              <a:gd name="connsiteX54" fmla="*/ 256457 w 669175"/>
              <a:gd name="connsiteY54" fmla="*/ 429108 h 509824"/>
              <a:gd name="connsiteX55" fmla="*/ 256457 w 669175"/>
              <a:gd name="connsiteY55" fmla="*/ 416582 h 509824"/>
              <a:gd name="connsiteX56" fmla="*/ 323879 w 669175"/>
              <a:gd name="connsiteY56" fmla="*/ 348943 h 509824"/>
              <a:gd name="connsiteX57" fmla="*/ 323879 w 669175"/>
              <a:gd name="connsiteY57" fmla="*/ 272537 h 509824"/>
              <a:gd name="connsiteX58" fmla="*/ 332460 w 669175"/>
              <a:gd name="connsiteY58" fmla="*/ 263769 h 509824"/>
              <a:gd name="connsiteX59" fmla="*/ 542805 w 669175"/>
              <a:gd name="connsiteY59" fmla="*/ 258272 h 509824"/>
              <a:gd name="connsiteX60" fmla="*/ 597757 w 669175"/>
              <a:gd name="connsiteY60" fmla="*/ 312003 h 509824"/>
              <a:gd name="connsiteX61" fmla="*/ 542805 w 669175"/>
              <a:gd name="connsiteY61" fmla="*/ 366955 h 509824"/>
              <a:gd name="connsiteX62" fmla="*/ 489074 w 669175"/>
              <a:gd name="connsiteY62" fmla="*/ 312003 h 509824"/>
              <a:gd name="connsiteX63" fmla="*/ 542805 w 669175"/>
              <a:gd name="connsiteY63" fmla="*/ 258272 h 509824"/>
              <a:gd name="connsiteX64" fmla="*/ 128503 w 669175"/>
              <a:gd name="connsiteY64" fmla="*/ 258272 h 509824"/>
              <a:gd name="connsiteX65" fmla="*/ 185568 w 669175"/>
              <a:gd name="connsiteY65" fmla="*/ 312003 h 509824"/>
              <a:gd name="connsiteX66" fmla="*/ 128503 w 669175"/>
              <a:gd name="connsiteY66" fmla="*/ 366955 h 509824"/>
              <a:gd name="connsiteX67" fmla="*/ 71439 w 669175"/>
              <a:gd name="connsiteY67" fmla="*/ 312003 h 509824"/>
              <a:gd name="connsiteX68" fmla="*/ 128503 w 669175"/>
              <a:gd name="connsiteY68" fmla="*/ 258272 h 509824"/>
              <a:gd name="connsiteX69" fmla="*/ 363224 w 669175"/>
              <a:gd name="connsiteY69" fmla="*/ 138073 h 509824"/>
              <a:gd name="connsiteX70" fmla="*/ 350772 w 669175"/>
              <a:gd name="connsiteY70" fmla="*/ 157706 h 509824"/>
              <a:gd name="connsiteX71" fmla="*/ 347036 w 669175"/>
              <a:gd name="connsiteY71" fmla="*/ 161387 h 509824"/>
              <a:gd name="connsiteX72" fmla="*/ 359488 w 669175"/>
              <a:gd name="connsiteY72" fmla="*/ 227649 h 509824"/>
              <a:gd name="connsiteX73" fmla="*/ 439182 w 669175"/>
              <a:gd name="connsiteY73" fmla="*/ 227649 h 509824"/>
              <a:gd name="connsiteX74" fmla="*/ 442918 w 669175"/>
              <a:gd name="connsiteY74" fmla="*/ 225195 h 509824"/>
              <a:gd name="connsiteX75" fmla="*/ 442918 w 669175"/>
              <a:gd name="connsiteY75" fmla="*/ 192064 h 509824"/>
              <a:gd name="connsiteX76" fmla="*/ 388128 w 669175"/>
              <a:gd name="connsiteY76" fmla="*/ 138073 h 509824"/>
              <a:gd name="connsiteX77" fmla="*/ 281040 w 669175"/>
              <a:gd name="connsiteY77" fmla="*/ 138073 h 509824"/>
              <a:gd name="connsiteX78" fmla="*/ 225005 w 669175"/>
              <a:gd name="connsiteY78" fmla="*/ 192064 h 509824"/>
              <a:gd name="connsiteX79" fmla="*/ 225005 w 669175"/>
              <a:gd name="connsiteY79" fmla="*/ 225195 h 509824"/>
              <a:gd name="connsiteX80" fmla="*/ 228740 w 669175"/>
              <a:gd name="connsiteY80" fmla="*/ 227649 h 509824"/>
              <a:gd name="connsiteX81" fmla="*/ 309680 w 669175"/>
              <a:gd name="connsiteY81" fmla="*/ 227649 h 509824"/>
              <a:gd name="connsiteX82" fmla="*/ 320887 w 669175"/>
              <a:gd name="connsiteY82" fmla="*/ 161387 h 509824"/>
              <a:gd name="connsiteX83" fmla="*/ 317151 w 669175"/>
              <a:gd name="connsiteY83" fmla="*/ 157706 h 509824"/>
              <a:gd name="connsiteX84" fmla="*/ 305944 w 669175"/>
              <a:gd name="connsiteY84" fmla="*/ 138073 h 509824"/>
              <a:gd name="connsiteX85" fmla="*/ 281040 w 669175"/>
              <a:gd name="connsiteY85" fmla="*/ 120894 h 509824"/>
              <a:gd name="connsiteX86" fmla="*/ 294737 w 669175"/>
              <a:gd name="connsiteY86" fmla="*/ 120894 h 509824"/>
              <a:gd name="connsiteX87" fmla="*/ 373186 w 669175"/>
              <a:gd name="connsiteY87" fmla="*/ 120894 h 509824"/>
              <a:gd name="connsiteX88" fmla="*/ 388128 w 669175"/>
              <a:gd name="connsiteY88" fmla="*/ 120894 h 509824"/>
              <a:gd name="connsiteX89" fmla="*/ 460351 w 669175"/>
              <a:gd name="connsiteY89" fmla="*/ 192064 h 509824"/>
              <a:gd name="connsiteX90" fmla="*/ 460351 w 669175"/>
              <a:gd name="connsiteY90" fmla="*/ 225195 h 509824"/>
              <a:gd name="connsiteX91" fmla="*/ 439182 w 669175"/>
              <a:gd name="connsiteY91" fmla="*/ 246055 h 509824"/>
              <a:gd name="connsiteX92" fmla="*/ 228740 w 669175"/>
              <a:gd name="connsiteY92" fmla="*/ 246055 h 509824"/>
              <a:gd name="connsiteX93" fmla="*/ 208817 w 669175"/>
              <a:gd name="connsiteY93" fmla="*/ 225195 h 509824"/>
              <a:gd name="connsiteX94" fmla="*/ 208817 w 669175"/>
              <a:gd name="connsiteY94" fmla="*/ 192064 h 509824"/>
              <a:gd name="connsiteX95" fmla="*/ 281040 w 669175"/>
              <a:gd name="connsiteY95" fmla="*/ 120894 h 509824"/>
              <a:gd name="connsiteX96" fmla="*/ 336053 w 669175"/>
              <a:gd name="connsiteY96" fmla="*/ 15875 h 509824"/>
              <a:gd name="connsiteX97" fmla="*/ 298010 w 669175"/>
              <a:gd name="connsiteY97" fmla="*/ 53731 h 509824"/>
              <a:gd name="connsiteX98" fmla="*/ 336053 w 669175"/>
              <a:gd name="connsiteY98" fmla="*/ 91587 h 509824"/>
              <a:gd name="connsiteX99" fmla="*/ 375364 w 669175"/>
              <a:gd name="connsiteY99" fmla="*/ 53731 h 509824"/>
              <a:gd name="connsiteX100" fmla="*/ 336053 w 669175"/>
              <a:gd name="connsiteY100" fmla="*/ 15875 h 509824"/>
              <a:gd name="connsiteX101" fmla="*/ 336053 w 669175"/>
              <a:gd name="connsiteY101" fmla="*/ 0 h 509824"/>
              <a:gd name="connsiteX102" fmla="*/ 394385 w 669175"/>
              <a:gd name="connsiteY102" fmla="*/ 53731 h 509824"/>
              <a:gd name="connsiteX103" fmla="*/ 336053 w 669175"/>
              <a:gd name="connsiteY103" fmla="*/ 108683 h 509824"/>
              <a:gd name="connsiteX104" fmla="*/ 280256 w 669175"/>
              <a:gd name="connsiteY104" fmla="*/ 53731 h 509824"/>
              <a:gd name="connsiteX105" fmla="*/ 336053 w 669175"/>
              <a:gd name="connsiteY105" fmla="*/ 0 h 509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669175" h="509824">
                <a:moveTo>
                  <a:pt x="489504" y="401842"/>
                </a:moveTo>
                <a:cubicBezTo>
                  <a:pt x="459765" y="401842"/>
                  <a:pt x="434983" y="425156"/>
                  <a:pt x="434983" y="455833"/>
                </a:cubicBezTo>
                <a:lnTo>
                  <a:pt x="434983" y="488964"/>
                </a:lnTo>
                <a:cubicBezTo>
                  <a:pt x="434983" y="491418"/>
                  <a:pt x="437461" y="491418"/>
                  <a:pt x="438700" y="491418"/>
                </a:cubicBezTo>
                <a:lnTo>
                  <a:pt x="648110" y="491418"/>
                </a:lnTo>
                <a:cubicBezTo>
                  <a:pt x="650588" y="491418"/>
                  <a:pt x="650588" y="491418"/>
                  <a:pt x="650588" y="488964"/>
                </a:cubicBezTo>
                <a:lnTo>
                  <a:pt x="650588" y="455833"/>
                </a:lnTo>
                <a:cubicBezTo>
                  <a:pt x="650588" y="425156"/>
                  <a:pt x="625806" y="401842"/>
                  <a:pt x="597307" y="401842"/>
                </a:cubicBezTo>
                <a:close/>
                <a:moveTo>
                  <a:pt x="72222" y="401842"/>
                </a:moveTo>
                <a:cubicBezTo>
                  <a:pt x="41092" y="401842"/>
                  <a:pt x="17433" y="425156"/>
                  <a:pt x="17433" y="455833"/>
                </a:cubicBezTo>
                <a:lnTo>
                  <a:pt x="17433" y="488964"/>
                </a:lnTo>
                <a:cubicBezTo>
                  <a:pt x="17433" y="491418"/>
                  <a:pt x="18678" y="491418"/>
                  <a:pt x="19923" y="491418"/>
                </a:cubicBezTo>
                <a:lnTo>
                  <a:pt x="231610" y="491418"/>
                </a:lnTo>
                <a:cubicBezTo>
                  <a:pt x="232855" y="491418"/>
                  <a:pt x="234101" y="491418"/>
                  <a:pt x="234101" y="488964"/>
                </a:cubicBezTo>
                <a:lnTo>
                  <a:pt x="234101" y="455833"/>
                </a:lnTo>
                <a:cubicBezTo>
                  <a:pt x="234101" y="425156"/>
                  <a:pt x="210441" y="401842"/>
                  <a:pt x="179311" y="401842"/>
                </a:cubicBezTo>
                <a:close/>
                <a:moveTo>
                  <a:pt x="489504" y="384663"/>
                </a:moveTo>
                <a:lnTo>
                  <a:pt x="597307" y="384663"/>
                </a:lnTo>
                <a:cubicBezTo>
                  <a:pt x="636958" y="384663"/>
                  <a:pt x="669175" y="416567"/>
                  <a:pt x="669175" y="455833"/>
                </a:cubicBezTo>
                <a:lnTo>
                  <a:pt x="669175" y="488964"/>
                </a:lnTo>
                <a:cubicBezTo>
                  <a:pt x="669175" y="501234"/>
                  <a:pt x="659262" y="509824"/>
                  <a:pt x="648110" y="509824"/>
                </a:cubicBezTo>
                <a:lnTo>
                  <a:pt x="438700" y="509824"/>
                </a:lnTo>
                <a:cubicBezTo>
                  <a:pt x="427548" y="509824"/>
                  <a:pt x="417635" y="501234"/>
                  <a:pt x="417635" y="488964"/>
                </a:cubicBezTo>
                <a:lnTo>
                  <a:pt x="417635" y="455833"/>
                </a:lnTo>
                <a:cubicBezTo>
                  <a:pt x="417635" y="416567"/>
                  <a:pt x="449852" y="384663"/>
                  <a:pt x="489504" y="384663"/>
                </a:cubicBezTo>
                <a:close/>
                <a:moveTo>
                  <a:pt x="72222" y="384663"/>
                </a:moveTo>
                <a:lnTo>
                  <a:pt x="179311" y="384663"/>
                </a:lnTo>
                <a:cubicBezTo>
                  <a:pt x="219158" y="384663"/>
                  <a:pt x="251534" y="416567"/>
                  <a:pt x="251534" y="455833"/>
                </a:cubicBezTo>
                <a:lnTo>
                  <a:pt x="251534" y="488964"/>
                </a:lnTo>
                <a:cubicBezTo>
                  <a:pt x="251534" y="501234"/>
                  <a:pt x="242817" y="509824"/>
                  <a:pt x="231610" y="509824"/>
                </a:cubicBezTo>
                <a:lnTo>
                  <a:pt x="19923" y="509824"/>
                </a:lnTo>
                <a:cubicBezTo>
                  <a:pt x="8716" y="509824"/>
                  <a:pt x="0" y="501234"/>
                  <a:pt x="0" y="488964"/>
                </a:cubicBezTo>
                <a:lnTo>
                  <a:pt x="0" y="455833"/>
                </a:lnTo>
                <a:cubicBezTo>
                  <a:pt x="0" y="416567"/>
                  <a:pt x="32375" y="384663"/>
                  <a:pt x="72222" y="384663"/>
                </a:cubicBezTo>
                <a:close/>
                <a:moveTo>
                  <a:pt x="542805" y="275368"/>
                </a:moveTo>
                <a:cubicBezTo>
                  <a:pt x="523267" y="275368"/>
                  <a:pt x="506170" y="291243"/>
                  <a:pt x="506170" y="312003"/>
                </a:cubicBezTo>
                <a:cubicBezTo>
                  <a:pt x="506170" y="332762"/>
                  <a:pt x="523267" y="349859"/>
                  <a:pt x="542805" y="349859"/>
                </a:cubicBezTo>
                <a:cubicBezTo>
                  <a:pt x="564786" y="349859"/>
                  <a:pt x="580661" y="332762"/>
                  <a:pt x="580661" y="312003"/>
                </a:cubicBezTo>
                <a:cubicBezTo>
                  <a:pt x="580661" y="291243"/>
                  <a:pt x="564786" y="275368"/>
                  <a:pt x="542805" y="275368"/>
                </a:cubicBezTo>
                <a:close/>
                <a:moveTo>
                  <a:pt x="128503" y="275368"/>
                </a:moveTo>
                <a:cubicBezTo>
                  <a:pt x="106946" y="275368"/>
                  <a:pt x="90460" y="291243"/>
                  <a:pt x="90460" y="312003"/>
                </a:cubicBezTo>
                <a:cubicBezTo>
                  <a:pt x="90460" y="332762"/>
                  <a:pt x="106946" y="349859"/>
                  <a:pt x="128503" y="349859"/>
                </a:cubicBezTo>
                <a:cubicBezTo>
                  <a:pt x="150061" y="349859"/>
                  <a:pt x="166546" y="332762"/>
                  <a:pt x="166546" y="312003"/>
                </a:cubicBezTo>
                <a:cubicBezTo>
                  <a:pt x="166546" y="291243"/>
                  <a:pt x="150061" y="275368"/>
                  <a:pt x="128503" y="275368"/>
                </a:cubicBezTo>
                <a:close/>
                <a:moveTo>
                  <a:pt x="332460" y="263769"/>
                </a:moveTo>
                <a:cubicBezTo>
                  <a:pt x="337364" y="263769"/>
                  <a:pt x="342267" y="267527"/>
                  <a:pt x="342267" y="272537"/>
                </a:cubicBezTo>
                <a:lnTo>
                  <a:pt x="342267" y="348943"/>
                </a:lnTo>
                <a:lnTo>
                  <a:pt x="407238" y="416582"/>
                </a:lnTo>
                <a:cubicBezTo>
                  <a:pt x="410915" y="420340"/>
                  <a:pt x="410915" y="425350"/>
                  <a:pt x="407238" y="429108"/>
                </a:cubicBezTo>
                <a:cubicBezTo>
                  <a:pt x="406012" y="430360"/>
                  <a:pt x="403560" y="431613"/>
                  <a:pt x="401108" y="431613"/>
                </a:cubicBezTo>
                <a:cubicBezTo>
                  <a:pt x="399883" y="431613"/>
                  <a:pt x="397431" y="430360"/>
                  <a:pt x="394979" y="429108"/>
                </a:cubicBezTo>
                <a:lnTo>
                  <a:pt x="332460" y="365227"/>
                </a:lnTo>
                <a:lnTo>
                  <a:pt x="269941" y="429108"/>
                </a:lnTo>
                <a:cubicBezTo>
                  <a:pt x="267490" y="431613"/>
                  <a:pt x="265038" y="432865"/>
                  <a:pt x="262586" y="432865"/>
                </a:cubicBezTo>
                <a:cubicBezTo>
                  <a:pt x="260134" y="432865"/>
                  <a:pt x="258909" y="431613"/>
                  <a:pt x="256457" y="429108"/>
                </a:cubicBezTo>
                <a:cubicBezTo>
                  <a:pt x="252779" y="426603"/>
                  <a:pt x="252779" y="420340"/>
                  <a:pt x="256457" y="416582"/>
                </a:cubicBezTo>
                <a:lnTo>
                  <a:pt x="323879" y="348943"/>
                </a:lnTo>
                <a:lnTo>
                  <a:pt x="323879" y="272537"/>
                </a:lnTo>
                <a:cubicBezTo>
                  <a:pt x="323879" y="267527"/>
                  <a:pt x="327557" y="263769"/>
                  <a:pt x="332460" y="263769"/>
                </a:cubicBezTo>
                <a:close/>
                <a:moveTo>
                  <a:pt x="542805" y="258272"/>
                </a:moveTo>
                <a:cubicBezTo>
                  <a:pt x="573334" y="258272"/>
                  <a:pt x="597757" y="282695"/>
                  <a:pt x="597757" y="312003"/>
                </a:cubicBezTo>
                <a:cubicBezTo>
                  <a:pt x="597757" y="342532"/>
                  <a:pt x="573334" y="366955"/>
                  <a:pt x="542805" y="366955"/>
                </a:cubicBezTo>
                <a:cubicBezTo>
                  <a:pt x="513497" y="366955"/>
                  <a:pt x="489074" y="342532"/>
                  <a:pt x="489074" y="312003"/>
                </a:cubicBezTo>
                <a:cubicBezTo>
                  <a:pt x="489074" y="282695"/>
                  <a:pt x="513497" y="258272"/>
                  <a:pt x="542805" y="258272"/>
                </a:cubicBezTo>
                <a:close/>
                <a:moveTo>
                  <a:pt x="128503" y="258272"/>
                </a:moveTo>
                <a:cubicBezTo>
                  <a:pt x="160206" y="258272"/>
                  <a:pt x="185568" y="282695"/>
                  <a:pt x="185568" y="312003"/>
                </a:cubicBezTo>
                <a:cubicBezTo>
                  <a:pt x="185568" y="342532"/>
                  <a:pt x="160206" y="366955"/>
                  <a:pt x="128503" y="366955"/>
                </a:cubicBezTo>
                <a:cubicBezTo>
                  <a:pt x="96801" y="366955"/>
                  <a:pt x="71439" y="342532"/>
                  <a:pt x="71439" y="312003"/>
                </a:cubicBezTo>
                <a:cubicBezTo>
                  <a:pt x="71439" y="282695"/>
                  <a:pt x="96801" y="258272"/>
                  <a:pt x="128503" y="258272"/>
                </a:cubicBezTo>
                <a:close/>
                <a:moveTo>
                  <a:pt x="363224" y="138073"/>
                </a:moveTo>
                <a:lnTo>
                  <a:pt x="350772" y="157706"/>
                </a:lnTo>
                <a:cubicBezTo>
                  <a:pt x="349527" y="160160"/>
                  <a:pt x="349527" y="161387"/>
                  <a:pt x="347036" y="161387"/>
                </a:cubicBezTo>
                <a:lnTo>
                  <a:pt x="359488" y="227649"/>
                </a:lnTo>
                <a:lnTo>
                  <a:pt x="439182" y="227649"/>
                </a:lnTo>
                <a:cubicBezTo>
                  <a:pt x="441673" y="227649"/>
                  <a:pt x="442918" y="226422"/>
                  <a:pt x="442918" y="225195"/>
                </a:cubicBezTo>
                <a:lnTo>
                  <a:pt x="442918" y="192064"/>
                </a:lnTo>
                <a:cubicBezTo>
                  <a:pt x="442918" y="161387"/>
                  <a:pt x="418014" y="138073"/>
                  <a:pt x="388128" y="138073"/>
                </a:cubicBezTo>
                <a:close/>
                <a:moveTo>
                  <a:pt x="281040" y="138073"/>
                </a:moveTo>
                <a:cubicBezTo>
                  <a:pt x="249909" y="138073"/>
                  <a:pt x="225005" y="161387"/>
                  <a:pt x="225005" y="192064"/>
                </a:cubicBezTo>
                <a:lnTo>
                  <a:pt x="225005" y="225195"/>
                </a:lnTo>
                <a:cubicBezTo>
                  <a:pt x="225005" y="226422"/>
                  <a:pt x="227495" y="227649"/>
                  <a:pt x="228740" y="227649"/>
                </a:cubicBezTo>
                <a:lnTo>
                  <a:pt x="309680" y="227649"/>
                </a:lnTo>
                <a:lnTo>
                  <a:pt x="320887" y="161387"/>
                </a:lnTo>
                <a:cubicBezTo>
                  <a:pt x="319642" y="161387"/>
                  <a:pt x="318396" y="160160"/>
                  <a:pt x="317151" y="157706"/>
                </a:cubicBezTo>
                <a:lnTo>
                  <a:pt x="305944" y="138073"/>
                </a:lnTo>
                <a:close/>
                <a:moveTo>
                  <a:pt x="281040" y="120894"/>
                </a:moveTo>
                <a:lnTo>
                  <a:pt x="294737" y="120894"/>
                </a:lnTo>
                <a:lnTo>
                  <a:pt x="373186" y="120894"/>
                </a:lnTo>
                <a:lnTo>
                  <a:pt x="388128" y="120894"/>
                </a:lnTo>
                <a:cubicBezTo>
                  <a:pt x="427975" y="120894"/>
                  <a:pt x="460351" y="152798"/>
                  <a:pt x="460351" y="192064"/>
                </a:cubicBezTo>
                <a:lnTo>
                  <a:pt x="460351" y="225195"/>
                </a:lnTo>
                <a:cubicBezTo>
                  <a:pt x="460351" y="237465"/>
                  <a:pt x="451635" y="246055"/>
                  <a:pt x="439182" y="246055"/>
                </a:cubicBezTo>
                <a:lnTo>
                  <a:pt x="228740" y="246055"/>
                </a:lnTo>
                <a:cubicBezTo>
                  <a:pt x="217533" y="246055"/>
                  <a:pt x="208817" y="237465"/>
                  <a:pt x="208817" y="225195"/>
                </a:cubicBezTo>
                <a:lnTo>
                  <a:pt x="208817" y="192064"/>
                </a:lnTo>
                <a:cubicBezTo>
                  <a:pt x="208817" y="152798"/>
                  <a:pt x="239947" y="120894"/>
                  <a:pt x="281040" y="120894"/>
                </a:cubicBezTo>
                <a:close/>
                <a:moveTo>
                  <a:pt x="336053" y="15875"/>
                </a:moveTo>
                <a:cubicBezTo>
                  <a:pt x="315763" y="15875"/>
                  <a:pt x="298010" y="32971"/>
                  <a:pt x="298010" y="53731"/>
                </a:cubicBezTo>
                <a:cubicBezTo>
                  <a:pt x="298010" y="74490"/>
                  <a:pt x="315763" y="91587"/>
                  <a:pt x="336053" y="91587"/>
                </a:cubicBezTo>
                <a:cubicBezTo>
                  <a:pt x="357610" y="91587"/>
                  <a:pt x="375364" y="74490"/>
                  <a:pt x="375364" y="53731"/>
                </a:cubicBezTo>
                <a:cubicBezTo>
                  <a:pt x="375364" y="32971"/>
                  <a:pt x="357610" y="15875"/>
                  <a:pt x="336053" y="15875"/>
                </a:cubicBezTo>
                <a:close/>
                <a:moveTo>
                  <a:pt x="336053" y="0"/>
                </a:moveTo>
                <a:cubicBezTo>
                  <a:pt x="369023" y="0"/>
                  <a:pt x="394385" y="23202"/>
                  <a:pt x="394385" y="53731"/>
                </a:cubicBezTo>
                <a:cubicBezTo>
                  <a:pt x="394385" y="84260"/>
                  <a:pt x="369023" y="108683"/>
                  <a:pt x="336053" y="108683"/>
                </a:cubicBezTo>
                <a:cubicBezTo>
                  <a:pt x="305618" y="108683"/>
                  <a:pt x="280256" y="84260"/>
                  <a:pt x="280256" y="53731"/>
                </a:cubicBezTo>
                <a:cubicBezTo>
                  <a:pt x="280256" y="23202"/>
                  <a:pt x="305618" y="0"/>
                  <a:pt x="3360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1050">
              <a:latin typeface="Montserrat" pitchFamily="2" charset="77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EE4495FA-B5EB-D938-0F78-6A0B42C1B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044" y="5411781"/>
            <a:ext cx="475803" cy="780745"/>
          </a:xfrm>
          <a:custGeom>
            <a:avLst/>
            <a:gdLst>
              <a:gd name="connsiteX0" fmla="*/ 283677 w 394410"/>
              <a:gd name="connsiteY0" fmla="*/ 526463 h 647188"/>
              <a:gd name="connsiteX1" fmla="*/ 276212 w 394410"/>
              <a:gd name="connsiteY1" fmla="*/ 535175 h 647188"/>
              <a:gd name="connsiteX2" fmla="*/ 276212 w 394410"/>
              <a:gd name="connsiteY2" fmla="*/ 575002 h 647188"/>
              <a:gd name="connsiteX3" fmla="*/ 324735 w 394410"/>
              <a:gd name="connsiteY3" fmla="*/ 526463 h 647188"/>
              <a:gd name="connsiteX4" fmla="*/ 91017 w 394410"/>
              <a:gd name="connsiteY4" fmla="*/ 494567 h 647188"/>
              <a:gd name="connsiteX5" fmla="*/ 197774 w 394410"/>
              <a:gd name="connsiteY5" fmla="*/ 494567 h 647188"/>
              <a:gd name="connsiteX6" fmla="*/ 207591 w 394410"/>
              <a:gd name="connsiteY6" fmla="*/ 501161 h 647188"/>
              <a:gd name="connsiteX7" fmla="*/ 197774 w 394410"/>
              <a:gd name="connsiteY7" fmla="*/ 509952 h 647188"/>
              <a:gd name="connsiteX8" fmla="*/ 91017 w 394410"/>
              <a:gd name="connsiteY8" fmla="*/ 509952 h 647188"/>
              <a:gd name="connsiteX9" fmla="*/ 82427 w 394410"/>
              <a:gd name="connsiteY9" fmla="*/ 501161 h 647188"/>
              <a:gd name="connsiteX10" fmla="*/ 91017 w 394410"/>
              <a:gd name="connsiteY10" fmla="*/ 494567 h 647188"/>
              <a:gd name="connsiteX11" fmla="*/ 91035 w 394410"/>
              <a:gd name="connsiteY11" fmla="*/ 450605 h 647188"/>
              <a:gd name="connsiteX12" fmla="*/ 248436 w 394410"/>
              <a:gd name="connsiteY12" fmla="*/ 450605 h 647188"/>
              <a:gd name="connsiteX13" fmla="*/ 257044 w 394410"/>
              <a:gd name="connsiteY13" fmla="*/ 461595 h 647188"/>
              <a:gd name="connsiteX14" fmla="*/ 248436 w 394410"/>
              <a:gd name="connsiteY14" fmla="*/ 471212 h 647188"/>
              <a:gd name="connsiteX15" fmla="*/ 91035 w 394410"/>
              <a:gd name="connsiteY15" fmla="*/ 471212 h 647188"/>
              <a:gd name="connsiteX16" fmla="*/ 82427 w 394410"/>
              <a:gd name="connsiteY16" fmla="*/ 461595 h 647188"/>
              <a:gd name="connsiteX17" fmla="*/ 91035 w 394410"/>
              <a:gd name="connsiteY17" fmla="*/ 450605 h 647188"/>
              <a:gd name="connsiteX18" fmla="*/ 208616 w 394410"/>
              <a:gd name="connsiteY18" fmla="*/ 189239 h 647188"/>
              <a:gd name="connsiteX19" fmla="*/ 208616 w 394410"/>
              <a:gd name="connsiteY19" fmla="*/ 287465 h 647188"/>
              <a:gd name="connsiteX20" fmla="*/ 276659 w 394410"/>
              <a:gd name="connsiteY20" fmla="*/ 355468 h 647188"/>
              <a:gd name="connsiteX21" fmla="*/ 298928 w 394410"/>
              <a:gd name="connsiteY21" fmla="*/ 291243 h 647188"/>
              <a:gd name="connsiteX22" fmla="*/ 208616 w 394410"/>
              <a:gd name="connsiteY22" fmla="*/ 189239 h 647188"/>
              <a:gd name="connsiteX23" fmla="*/ 191296 w 394410"/>
              <a:gd name="connsiteY23" fmla="*/ 189239 h 647188"/>
              <a:gd name="connsiteX24" fmla="*/ 99747 w 394410"/>
              <a:gd name="connsiteY24" fmla="*/ 291243 h 647188"/>
              <a:gd name="connsiteX25" fmla="*/ 198719 w 394410"/>
              <a:gd name="connsiteY25" fmla="*/ 391988 h 647188"/>
              <a:gd name="connsiteX26" fmla="*/ 263051 w 394410"/>
              <a:gd name="connsiteY26" fmla="*/ 369320 h 647188"/>
              <a:gd name="connsiteX27" fmla="*/ 191296 w 394410"/>
              <a:gd name="connsiteY27" fmla="*/ 295021 h 647188"/>
              <a:gd name="connsiteX28" fmla="*/ 198719 w 394410"/>
              <a:gd name="connsiteY28" fmla="*/ 170349 h 647188"/>
              <a:gd name="connsiteX29" fmla="*/ 317485 w 394410"/>
              <a:gd name="connsiteY29" fmla="*/ 291243 h 647188"/>
              <a:gd name="connsiteX30" fmla="*/ 282845 w 394410"/>
              <a:gd name="connsiteY30" fmla="*/ 375617 h 647188"/>
              <a:gd name="connsiteX31" fmla="*/ 198719 w 394410"/>
              <a:gd name="connsiteY31" fmla="*/ 410878 h 647188"/>
              <a:gd name="connsiteX32" fmla="*/ 82427 w 394410"/>
              <a:gd name="connsiteY32" fmla="*/ 291243 h 647188"/>
              <a:gd name="connsiteX33" fmla="*/ 198719 w 394410"/>
              <a:gd name="connsiteY33" fmla="*/ 170349 h 647188"/>
              <a:gd name="connsiteX34" fmla="*/ 70919 w 394410"/>
              <a:gd name="connsiteY34" fmla="*/ 113258 h 647188"/>
              <a:gd name="connsiteX35" fmla="*/ 57233 w 394410"/>
              <a:gd name="connsiteY35" fmla="*/ 126948 h 647188"/>
              <a:gd name="connsiteX36" fmla="*/ 57233 w 394410"/>
              <a:gd name="connsiteY36" fmla="*/ 575002 h 647188"/>
              <a:gd name="connsiteX37" fmla="*/ 70919 w 394410"/>
              <a:gd name="connsiteY37" fmla="*/ 588693 h 647188"/>
              <a:gd name="connsiteX38" fmla="*/ 257549 w 394410"/>
              <a:gd name="connsiteY38" fmla="*/ 588693 h 647188"/>
              <a:gd name="connsiteX39" fmla="*/ 257549 w 394410"/>
              <a:gd name="connsiteY39" fmla="*/ 535175 h 647188"/>
              <a:gd name="connsiteX40" fmla="*/ 283677 w 394410"/>
              <a:gd name="connsiteY40" fmla="*/ 510283 h 647188"/>
              <a:gd name="connsiteX41" fmla="*/ 338421 w 394410"/>
              <a:gd name="connsiteY41" fmla="*/ 510283 h 647188"/>
              <a:gd name="connsiteX42" fmla="*/ 338421 w 394410"/>
              <a:gd name="connsiteY42" fmla="*/ 126948 h 647188"/>
              <a:gd name="connsiteX43" fmla="*/ 324735 w 394410"/>
              <a:gd name="connsiteY43" fmla="*/ 113258 h 647188"/>
              <a:gd name="connsiteX44" fmla="*/ 303584 w 394410"/>
              <a:gd name="connsiteY44" fmla="*/ 113258 h 647188"/>
              <a:gd name="connsiteX45" fmla="*/ 301095 w 394410"/>
              <a:gd name="connsiteY45" fmla="*/ 121970 h 647188"/>
              <a:gd name="connsiteX46" fmla="*/ 286165 w 394410"/>
              <a:gd name="connsiteY46" fmla="*/ 129438 h 647188"/>
              <a:gd name="connsiteX47" fmla="*/ 109489 w 394410"/>
              <a:gd name="connsiteY47" fmla="*/ 129438 h 647188"/>
              <a:gd name="connsiteX48" fmla="*/ 93315 w 394410"/>
              <a:gd name="connsiteY48" fmla="*/ 121970 h 647188"/>
              <a:gd name="connsiteX49" fmla="*/ 90826 w 394410"/>
              <a:gd name="connsiteY49" fmla="*/ 113258 h 647188"/>
              <a:gd name="connsiteX50" fmla="*/ 116955 w 394410"/>
              <a:gd name="connsiteY50" fmla="*/ 92100 h 647188"/>
              <a:gd name="connsiteX51" fmla="*/ 109489 w 394410"/>
              <a:gd name="connsiteY51" fmla="*/ 110769 h 647188"/>
              <a:gd name="connsiteX52" fmla="*/ 109489 w 394410"/>
              <a:gd name="connsiteY52" fmla="*/ 112013 h 647188"/>
              <a:gd name="connsiteX53" fmla="*/ 286165 w 394410"/>
              <a:gd name="connsiteY53" fmla="*/ 112013 h 647188"/>
              <a:gd name="connsiteX54" fmla="*/ 286165 w 394410"/>
              <a:gd name="connsiteY54" fmla="*/ 110769 h 647188"/>
              <a:gd name="connsiteX55" fmla="*/ 278700 w 394410"/>
              <a:gd name="connsiteY55" fmla="*/ 92100 h 647188"/>
              <a:gd name="connsiteX56" fmla="*/ 39814 w 394410"/>
              <a:gd name="connsiteY56" fmla="*/ 73431 h 647188"/>
              <a:gd name="connsiteX57" fmla="*/ 17419 w 394410"/>
              <a:gd name="connsiteY57" fmla="*/ 95834 h 647188"/>
              <a:gd name="connsiteX58" fmla="*/ 17419 w 394410"/>
              <a:gd name="connsiteY58" fmla="*/ 606117 h 647188"/>
              <a:gd name="connsiteX59" fmla="*/ 39814 w 394410"/>
              <a:gd name="connsiteY59" fmla="*/ 628519 h 647188"/>
              <a:gd name="connsiteX60" fmla="*/ 354596 w 394410"/>
              <a:gd name="connsiteY60" fmla="*/ 628519 h 647188"/>
              <a:gd name="connsiteX61" fmla="*/ 376991 w 394410"/>
              <a:gd name="connsiteY61" fmla="*/ 606117 h 647188"/>
              <a:gd name="connsiteX62" fmla="*/ 376991 w 394410"/>
              <a:gd name="connsiteY62" fmla="*/ 95834 h 647188"/>
              <a:gd name="connsiteX63" fmla="*/ 354596 w 394410"/>
              <a:gd name="connsiteY63" fmla="*/ 73431 h 647188"/>
              <a:gd name="connsiteX64" fmla="*/ 291142 w 394410"/>
              <a:gd name="connsiteY64" fmla="*/ 73431 h 647188"/>
              <a:gd name="connsiteX65" fmla="*/ 299851 w 394410"/>
              <a:gd name="connsiteY65" fmla="*/ 95834 h 647188"/>
              <a:gd name="connsiteX66" fmla="*/ 324735 w 394410"/>
              <a:gd name="connsiteY66" fmla="*/ 95834 h 647188"/>
              <a:gd name="connsiteX67" fmla="*/ 355840 w 394410"/>
              <a:gd name="connsiteY67" fmla="*/ 126948 h 647188"/>
              <a:gd name="connsiteX68" fmla="*/ 355840 w 394410"/>
              <a:gd name="connsiteY68" fmla="*/ 510283 h 647188"/>
              <a:gd name="connsiteX69" fmla="*/ 355840 w 394410"/>
              <a:gd name="connsiteY69" fmla="*/ 571268 h 647188"/>
              <a:gd name="connsiteX70" fmla="*/ 344642 w 394410"/>
              <a:gd name="connsiteY70" fmla="*/ 596160 h 647188"/>
              <a:gd name="connsiteX71" fmla="*/ 321003 w 394410"/>
              <a:gd name="connsiteY71" fmla="*/ 606117 h 647188"/>
              <a:gd name="connsiteX72" fmla="*/ 319758 w 394410"/>
              <a:gd name="connsiteY72" fmla="*/ 606117 h 647188"/>
              <a:gd name="connsiteX73" fmla="*/ 257549 w 394410"/>
              <a:gd name="connsiteY73" fmla="*/ 604872 h 647188"/>
              <a:gd name="connsiteX74" fmla="*/ 70919 w 394410"/>
              <a:gd name="connsiteY74" fmla="*/ 604872 h 647188"/>
              <a:gd name="connsiteX75" fmla="*/ 39814 w 394410"/>
              <a:gd name="connsiteY75" fmla="*/ 575002 h 647188"/>
              <a:gd name="connsiteX76" fmla="*/ 39814 w 394410"/>
              <a:gd name="connsiteY76" fmla="*/ 126948 h 647188"/>
              <a:gd name="connsiteX77" fmla="*/ 70919 w 394410"/>
              <a:gd name="connsiteY77" fmla="*/ 95834 h 647188"/>
              <a:gd name="connsiteX78" fmla="*/ 94559 w 394410"/>
              <a:gd name="connsiteY78" fmla="*/ 95834 h 647188"/>
              <a:gd name="connsiteX79" fmla="*/ 104513 w 394410"/>
              <a:gd name="connsiteY79" fmla="*/ 73431 h 647188"/>
              <a:gd name="connsiteX80" fmla="*/ 195888 w 394410"/>
              <a:gd name="connsiteY80" fmla="*/ 38464 h 647188"/>
              <a:gd name="connsiteX81" fmla="*/ 207525 w 394410"/>
              <a:gd name="connsiteY81" fmla="*/ 48233 h 647188"/>
              <a:gd name="connsiteX82" fmla="*/ 195888 w 394410"/>
              <a:gd name="connsiteY82" fmla="*/ 59224 h 647188"/>
              <a:gd name="connsiteX83" fmla="*/ 186837 w 394410"/>
              <a:gd name="connsiteY83" fmla="*/ 48233 h 647188"/>
              <a:gd name="connsiteX84" fmla="*/ 195888 w 394410"/>
              <a:gd name="connsiteY84" fmla="*/ 38464 h 647188"/>
              <a:gd name="connsiteX85" fmla="*/ 124420 w 394410"/>
              <a:gd name="connsiteY85" fmla="*/ 18669 h 647188"/>
              <a:gd name="connsiteX86" fmla="*/ 124420 w 394410"/>
              <a:gd name="connsiteY86" fmla="*/ 74676 h 647188"/>
              <a:gd name="connsiteX87" fmla="*/ 269991 w 394410"/>
              <a:gd name="connsiteY87" fmla="*/ 74676 h 647188"/>
              <a:gd name="connsiteX88" fmla="*/ 269991 w 394410"/>
              <a:gd name="connsiteY88" fmla="*/ 18669 h 647188"/>
              <a:gd name="connsiteX89" fmla="*/ 124420 w 394410"/>
              <a:gd name="connsiteY89" fmla="*/ 0 h 647188"/>
              <a:gd name="connsiteX90" fmla="*/ 271235 w 394410"/>
              <a:gd name="connsiteY90" fmla="*/ 0 h 647188"/>
              <a:gd name="connsiteX91" fmla="*/ 288653 w 394410"/>
              <a:gd name="connsiteY91" fmla="*/ 18669 h 647188"/>
              <a:gd name="connsiteX92" fmla="*/ 288653 w 394410"/>
              <a:gd name="connsiteY92" fmla="*/ 54762 h 647188"/>
              <a:gd name="connsiteX93" fmla="*/ 354596 w 394410"/>
              <a:gd name="connsiteY93" fmla="*/ 54762 h 647188"/>
              <a:gd name="connsiteX94" fmla="*/ 394410 w 394410"/>
              <a:gd name="connsiteY94" fmla="*/ 95834 h 647188"/>
              <a:gd name="connsiteX95" fmla="*/ 394410 w 394410"/>
              <a:gd name="connsiteY95" fmla="*/ 606117 h 647188"/>
              <a:gd name="connsiteX96" fmla="*/ 354596 w 394410"/>
              <a:gd name="connsiteY96" fmla="*/ 647188 h 647188"/>
              <a:gd name="connsiteX97" fmla="*/ 39814 w 394410"/>
              <a:gd name="connsiteY97" fmla="*/ 647188 h 647188"/>
              <a:gd name="connsiteX98" fmla="*/ 0 w 394410"/>
              <a:gd name="connsiteY98" fmla="*/ 606117 h 647188"/>
              <a:gd name="connsiteX99" fmla="*/ 0 w 394410"/>
              <a:gd name="connsiteY99" fmla="*/ 95834 h 647188"/>
              <a:gd name="connsiteX100" fmla="*/ 39814 w 394410"/>
              <a:gd name="connsiteY100" fmla="*/ 54762 h 647188"/>
              <a:gd name="connsiteX101" fmla="*/ 107001 w 394410"/>
              <a:gd name="connsiteY101" fmla="*/ 54762 h 647188"/>
              <a:gd name="connsiteX102" fmla="*/ 107001 w 394410"/>
              <a:gd name="connsiteY102" fmla="*/ 18669 h 647188"/>
              <a:gd name="connsiteX103" fmla="*/ 124420 w 394410"/>
              <a:gd name="connsiteY103" fmla="*/ 0 h 64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394410" h="647188">
                <a:moveTo>
                  <a:pt x="283677" y="526463"/>
                </a:moveTo>
                <a:cubicBezTo>
                  <a:pt x="279944" y="526463"/>
                  <a:pt x="276212" y="531441"/>
                  <a:pt x="276212" y="535175"/>
                </a:cubicBezTo>
                <a:lnTo>
                  <a:pt x="276212" y="575002"/>
                </a:lnTo>
                <a:lnTo>
                  <a:pt x="324735" y="526463"/>
                </a:lnTo>
                <a:close/>
                <a:moveTo>
                  <a:pt x="91017" y="494567"/>
                </a:moveTo>
                <a:lnTo>
                  <a:pt x="197774" y="494567"/>
                </a:lnTo>
                <a:cubicBezTo>
                  <a:pt x="203910" y="494567"/>
                  <a:pt x="207591" y="497864"/>
                  <a:pt x="207591" y="501161"/>
                </a:cubicBezTo>
                <a:cubicBezTo>
                  <a:pt x="207591" y="506655"/>
                  <a:pt x="203910" y="509952"/>
                  <a:pt x="197774" y="509952"/>
                </a:cubicBezTo>
                <a:lnTo>
                  <a:pt x="91017" y="509952"/>
                </a:lnTo>
                <a:cubicBezTo>
                  <a:pt x="86109" y="509952"/>
                  <a:pt x="82427" y="506655"/>
                  <a:pt x="82427" y="501161"/>
                </a:cubicBezTo>
                <a:cubicBezTo>
                  <a:pt x="82427" y="497864"/>
                  <a:pt x="86109" y="494567"/>
                  <a:pt x="91017" y="494567"/>
                </a:cubicBezTo>
                <a:close/>
                <a:moveTo>
                  <a:pt x="91035" y="450605"/>
                </a:moveTo>
                <a:lnTo>
                  <a:pt x="248436" y="450605"/>
                </a:lnTo>
                <a:cubicBezTo>
                  <a:pt x="252125" y="450605"/>
                  <a:pt x="257044" y="456100"/>
                  <a:pt x="257044" y="461595"/>
                </a:cubicBezTo>
                <a:cubicBezTo>
                  <a:pt x="257044" y="465717"/>
                  <a:pt x="252125" y="471212"/>
                  <a:pt x="248436" y="471212"/>
                </a:cubicBezTo>
                <a:lnTo>
                  <a:pt x="91035" y="471212"/>
                </a:lnTo>
                <a:cubicBezTo>
                  <a:pt x="86116" y="471212"/>
                  <a:pt x="82427" y="465717"/>
                  <a:pt x="82427" y="461595"/>
                </a:cubicBezTo>
                <a:cubicBezTo>
                  <a:pt x="82427" y="456100"/>
                  <a:pt x="86116" y="450605"/>
                  <a:pt x="91035" y="450605"/>
                </a:cubicBezTo>
                <a:close/>
                <a:moveTo>
                  <a:pt x="208616" y="189239"/>
                </a:moveTo>
                <a:lnTo>
                  <a:pt x="208616" y="287465"/>
                </a:lnTo>
                <a:lnTo>
                  <a:pt x="276659" y="355468"/>
                </a:lnTo>
                <a:cubicBezTo>
                  <a:pt x="290268" y="339097"/>
                  <a:pt x="298928" y="315170"/>
                  <a:pt x="298928" y="291243"/>
                </a:cubicBezTo>
                <a:cubicBezTo>
                  <a:pt x="298928" y="238352"/>
                  <a:pt x="259339" y="194276"/>
                  <a:pt x="208616" y="189239"/>
                </a:cubicBezTo>
                <a:close/>
                <a:moveTo>
                  <a:pt x="191296" y="189239"/>
                </a:moveTo>
                <a:cubicBezTo>
                  <a:pt x="139336" y="194276"/>
                  <a:pt x="99747" y="238352"/>
                  <a:pt x="99747" y="291243"/>
                </a:cubicBezTo>
                <a:cubicBezTo>
                  <a:pt x="99747" y="347912"/>
                  <a:pt x="145522" y="391988"/>
                  <a:pt x="198719" y="391988"/>
                </a:cubicBezTo>
                <a:cubicBezTo>
                  <a:pt x="224699" y="391988"/>
                  <a:pt x="245731" y="383173"/>
                  <a:pt x="263051" y="369320"/>
                </a:cubicBezTo>
                <a:lnTo>
                  <a:pt x="191296" y="295021"/>
                </a:lnTo>
                <a:close/>
                <a:moveTo>
                  <a:pt x="198719" y="170349"/>
                </a:moveTo>
                <a:cubicBezTo>
                  <a:pt x="264288" y="170349"/>
                  <a:pt x="317485" y="224499"/>
                  <a:pt x="317485" y="291243"/>
                </a:cubicBezTo>
                <a:cubicBezTo>
                  <a:pt x="317485" y="323985"/>
                  <a:pt x="303876" y="354209"/>
                  <a:pt x="282845" y="375617"/>
                </a:cubicBezTo>
                <a:cubicBezTo>
                  <a:pt x="261813" y="397025"/>
                  <a:pt x="232122" y="410878"/>
                  <a:pt x="198719" y="410878"/>
                </a:cubicBezTo>
                <a:cubicBezTo>
                  <a:pt x="134387" y="410878"/>
                  <a:pt x="82427" y="356727"/>
                  <a:pt x="82427" y="291243"/>
                </a:cubicBezTo>
                <a:cubicBezTo>
                  <a:pt x="82427" y="224499"/>
                  <a:pt x="134387" y="170349"/>
                  <a:pt x="198719" y="170349"/>
                </a:cubicBezTo>
                <a:close/>
                <a:moveTo>
                  <a:pt x="70919" y="113258"/>
                </a:moveTo>
                <a:cubicBezTo>
                  <a:pt x="63454" y="113258"/>
                  <a:pt x="57233" y="119481"/>
                  <a:pt x="57233" y="126948"/>
                </a:cubicBezTo>
                <a:lnTo>
                  <a:pt x="57233" y="575002"/>
                </a:lnTo>
                <a:cubicBezTo>
                  <a:pt x="57233" y="582470"/>
                  <a:pt x="63454" y="588693"/>
                  <a:pt x="70919" y="588693"/>
                </a:cubicBezTo>
                <a:lnTo>
                  <a:pt x="257549" y="588693"/>
                </a:lnTo>
                <a:lnTo>
                  <a:pt x="257549" y="535175"/>
                </a:lnTo>
                <a:cubicBezTo>
                  <a:pt x="257549" y="521485"/>
                  <a:pt x="269991" y="510283"/>
                  <a:pt x="283677" y="510283"/>
                </a:cubicBezTo>
                <a:lnTo>
                  <a:pt x="338421" y="510283"/>
                </a:lnTo>
                <a:lnTo>
                  <a:pt x="338421" y="126948"/>
                </a:lnTo>
                <a:cubicBezTo>
                  <a:pt x="338421" y="119481"/>
                  <a:pt x="332200" y="113258"/>
                  <a:pt x="324735" y="113258"/>
                </a:cubicBezTo>
                <a:lnTo>
                  <a:pt x="303584" y="113258"/>
                </a:lnTo>
                <a:cubicBezTo>
                  <a:pt x="302340" y="116992"/>
                  <a:pt x="302340" y="119481"/>
                  <a:pt x="301095" y="121970"/>
                </a:cubicBezTo>
                <a:cubicBezTo>
                  <a:pt x="297363" y="125704"/>
                  <a:pt x="291142" y="129438"/>
                  <a:pt x="286165" y="129438"/>
                </a:cubicBezTo>
                <a:lnTo>
                  <a:pt x="109489" y="129438"/>
                </a:lnTo>
                <a:cubicBezTo>
                  <a:pt x="103268" y="129438"/>
                  <a:pt x="97047" y="125704"/>
                  <a:pt x="93315" y="121970"/>
                </a:cubicBezTo>
                <a:cubicBezTo>
                  <a:pt x="93315" y="119481"/>
                  <a:pt x="90826" y="116992"/>
                  <a:pt x="90826" y="113258"/>
                </a:cubicBezTo>
                <a:close/>
                <a:moveTo>
                  <a:pt x="116955" y="92100"/>
                </a:moveTo>
                <a:lnTo>
                  <a:pt x="109489" y="110769"/>
                </a:lnTo>
                <a:cubicBezTo>
                  <a:pt x="109489" y="110769"/>
                  <a:pt x="109489" y="110769"/>
                  <a:pt x="109489" y="112013"/>
                </a:cubicBezTo>
                <a:lnTo>
                  <a:pt x="286165" y="112013"/>
                </a:lnTo>
                <a:cubicBezTo>
                  <a:pt x="286165" y="110769"/>
                  <a:pt x="286165" y="110769"/>
                  <a:pt x="286165" y="110769"/>
                </a:cubicBezTo>
                <a:lnTo>
                  <a:pt x="278700" y="92100"/>
                </a:lnTo>
                <a:close/>
                <a:moveTo>
                  <a:pt x="39814" y="73431"/>
                </a:moveTo>
                <a:cubicBezTo>
                  <a:pt x="27373" y="73431"/>
                  <a:pt x="17419" y="83388"/>
                  <a:pt x="17419" y="95834"/>
                </a:cubicBezTo>
                <a:lnTo>
                  <a:pt x="17419" y="606117"/>
                </a:lnTo>
                <a:cubicBezTo>
                  <a:pt x="17419" y="618563"/>
                  <a:pt x="27373" y="628519"/>
                  <a:pt x="39814" y="628519"/>
                </a:cubicBezTo>
                <a:lnTo>
                  <a:pt x="354596" y="628519"/>
                </a:lnTo>
                <a:cubicBezTo>
                  <a:pt x="367038" y="628519"/>
                  <a:pt x="376991" y="618563"/>
                  <a:pt x="376991" y="606117"/>
                </a:cubicBezTo>
                <a:lnTo>
                  <a:pt x="376991" y="95834"/>
                </a:lnTo>
                <a:cubicBezTo>
                  <a:pt x="376991" y="83388"/>
                  <a:pt x="367038" y="73431"/>
                  <a:pt x="354596" y="73431"/>
                </a:cubicBezTo>
                <a:lnTo>
                  <a:pt x="291142" y="73431"/>
                </a:lnTo>
                <a:lnTo>
                  <a:pt x="299851" y="95834"/>
                </a:lnTo>
                <a:lnTo>
                  <a:pt x="324735" y="95834"/>
                </a:lnTo>
                <a:cubicBezTo>
                  <a:pt x="342154" y="95834"/>
                  <a:pt x="355840" y="109524"/>
                  <a:pt x="355840" y="126948"/>
                </a:cubicBezTo>
                <a:lnTo>
                  <a:pt x="355840" y="510283"/>
                </a:lnTo>
                <a:lnTo>
                  <a:pt x="355840" y="571268"/>
                </a:lnTo>
                <a:cubicBezTo>
                  <a:pt x="355840" y="581225"/>
                  <a:pt x="352107" y="589937"/>
                  <a:pt x="344642" y="596160"/>
                </a:cubicBezTo>
                <a:cubicBezTo>
                  <a:pt x="338421" y="602383"/>
                  <a:pt x="329712" y="606117"/>
                  <a:pt x="321003" y="606117"/>
                </a:cubicBezTo>
                <a:lnTo>
                  <a:pt x="319758" y="606117"/>
                </a:lnTo>
                <a:lnTo>
                  <a:pt x="257549" y="604872"/>
                </a:lnTo>
                <a:lnTo>
                  <a:pt x="70919" y="604872"/>
                </a:lnTo>
                <a:cubicBezTo>
                  <a:pt x="53501" y="604872"/>
                  <a:pt x="39814" y="591182"/>
                  <a:pt x="39814" y="575002"/>
                </a:cubicBezTo>
                <a:lnTo>
                  <a:pt x="39814" y="126948"/>
                </a:lnTo>
                <a:cubicBezTo>
                  <a:pt x="39814" y="109524"/>
                  <a:pt x="53501" y="95834"/>
                  <a:pt x="70919" y="95834"/>
                </a:cubicBezTo>
                <a:lnTo>
                  <a:pt x="94559" y="95834"/>
                </a:lnTo>
                <a:lnTo>
                  <a:pt x="104513" y="73431"/>
                </a:lnTo>
                <a:close/>
                <a:moveTo>
                  <a:pt x="195888" y="38464"/>
                </a:moveTo>
                <a:cubicBezTo>
                  <a:pt x="202353" y="38464"/>
                  <a:pt x="207525" y="43349"/>
                  <a:pt x="207525" y="48233"/>
                </a:cubicBezTo>
                <a:cubicBezTo>
                  <a:pt x="207525" y="54339"/>
                  <a:pt x="202353" y="59224"/>
                  <a:pt x="195888" y="59224"/>
                </a:cubicBezTo>
                <a:cubicBezTo>
                  <a:pt x="190716" y="59224"/>
                  <a:pt x="186837" y="54339"/>
                  <a:pt x="186837" y="48233"/>
                </a:cubicBezTo>
                <a:cubicBezTo>
                  <a:pt x="186837" y="43349"/>
                  <a:pt x="190716" y="38464"/>
                  <a:pt x="195888" y="38464"/>
                </a:cubicBezTo>
                <a:close/>
                <a:moveTo>
                  <a:pt x="124420" y="18669"/>
                </a:moveTo>
                <a:lnTo>
                  <a:pt x="124420" y="74676"/>
                </a:lnTo>
                <a:lnTo>
                  <a:pt x="269991" y="74676"/>
                </a:lnTo>
                <a:lnTo>
                  <a:pt x="269991" y="18669"/>
                </a:lnTo>
                <a:close/>
                <a:moveTo>
                  <a:pt x="124420" y="0"/>
                </a:moveTo>
                <a:lnTo>
                  <a:pt x="271235" y="0"/>
                </a:lnTo>
                <a:cubicBezTo>
                  <a:pt x="279944" y="0"/>
                  <a:pt x="288653" y="8712"/>
                  <a:pt x="288653" y="18669"/>
                </a:cubicBezTo>
                <a:lnTo>
                  <a:pt x="288653" y="54762"/>
                </a:lnTo>
                <a:lnTo>
                  <a:pt x="354596" y="54762"/>
                </a:lnTo>
                <a:cubicBezTo>
                  <a:pt x="376991" y="54762"/>
                  <a:pt x="394410" y="73431"/>
                  <a:pt x="394410" y="95834"/>
                </a:cubicBezTo>
                <a:lnTo>
                  <a:pt x="394410" y="606117"/>
                </a:lnTo>
                <a:cubicBezTo>
                  <a:pt x="394410" y="628519"/>
                  <a:pt x="376991" y="647188"/>
                  <a:pt x="354596" y="647188"/>
                </a:cubicBezTo>
                <a:lnTo>
                  <a:pt x="39814" y="647188"/>
                </a:lnTo>
                <a:cubicBezTo>
                  <a:pt x="17419" y="647188"/>
                  <a:pt x="0" y="628519"/>
                  <a:pt x="0" y="606117"/>
                </a:cubicBezTo>
                <a:lnTo>
                  <a:pt x="0" y="95834"/>
                </a:lnTo>
                <a:cubicBezTo>
                  <a:pt x="0" y="73431"/>
                  <a:pt x="17419" y="54762"/>
                  <a:pt x="39814" y="54762"/>
                </a:cubicBezTo>
                <a:lnTo>
                  <a:pt x="107001" y="54762"/>
                </a:lnTo>
                <a:lnTo>
                  <a:pt x="107001" y="18669"/>
                </a:lnTo>
                <a:cubicBezTo>
                  <a:pt x="107001" y="8712"/>
                  <a:pt x="114466" y="0"/>
                  <a:pt x="1244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1050">
              <a:latin typeface="Montserrat" pitchFamily="2" charset="77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38C75A84-7641-A812-F76F-5A34118E8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422" y="1861799"/>
            <a:ext cx="186958" cy="186957"/>
          </a:xfrm>
          <a:custGeom>
            <a:avLst/>
            <a:gdLst>
              <a:gd name="T0" fmla="*/ 269 w 270"/>
              <a:gd name="T1" fmla="*/ 135 h 270"/>
              <a:gd name="T2" fmla="*/ 269 w 270"/>
              <a:gd name="T3" fmla="*/ 135 h 270"/>
              <a:gd name="T4" fmla="*/ 134 w 270"/>
              <a:gd name="T5" fmla="*/ 269 h 270"/>
              <a:gd name="T6" fmla="*/ 134 w 270"/>
              <a:gd name="T7" fmla="*/ 269 h 270"/>
              <a:gd name="T8" fmla="*/ 0 w 270"/>
              <a:gd name="T9" fmla="*/ 135 h 270"/>
              <a:gd name="T10" fmla="*/ 0 w 270"/>
              <a:gd name="T11" fmla="*/ 135 h 270"/>
              <a:gd name="T12" fmla="*/ 134 w 270"/>
              <a:gd name="T13" fmla="*/ 0 h 270"/>
              <a:gd name="T14" fmla="*/ 134 w 270"/>
              <a:gd name="T15" fmla="*/ 0 h 270"/>
              <a:gd name="T16" fmla="*/ 269 w 270"/>
              <a:gd name="T17" fmla="*/ 135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0" h="270">
                <a:moveTo>
                  <a:pt x="269" y="135"/>
                </a:moveTo>
                <a:lnTo>
                  <a:pt x="269" y="135"/>
                </a:lnTo>
                <a:cubicBezTo>
                  <a:pt x="269" y="209"/>
                  <a:pt x="209" y="269"/>
                  <a:pt x="134" y="269"/>
                </a:cubicBezTo>
                <a:lnTo>
                  <a:pt x="134" y="269"/>
                </a:lnTo>
                <a:cubicBezTo>
                  <a:pt x="60" y="269"/>
                  <a:pt x="0" y="209"/>
                  <a:pt x="0" y="135"/>
                </a:cubicBezTo>
                <a:lnTo>
                  <a:pt x="0" y="135"/>
                </a:lnTo>
                <a:cubicBezTo>
                  <a:pt x="0" y="61"/>
                  <a:pt x="60" y="0"/>
                  <a:pt x="134" y="0"/>
                </a:cubicBezTo>
                <a:lnTo>
                  <a:pt x="134" y="0"/>
                </a:lnTo>
                <a:cubicBezTo>
                  <a:pt x="209" y="0"/>
                  <a:pt x="269" y="61"/>
                  <a:pt x="269" y="135"/>
                </a:cubicBezTo>
              </a:path>
            </a:pathLst>
          </a:custGeom>
          <a:solidFill>
            <a:srgbClr val="E3525F"/>
          </a:solidFill>
          <a:ln w="25400" cap="flat">
            <a:solidFill>
              <a:schemeClr val="bg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 sz="1050">
              <a:latin typeface="Montserrat" pitchFamily="2" charset="77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CF8B792D-126B-DC29-7558-662ED0287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422" y="3777348"/>
            <a:ext cx="186958" cy="186958"/>
          </a:xfrm>
          <a:custGeom>
            <a:avLst/>
            <a:gdLst>
              <a:gd name="T0" fmla="*/ 269 w 270"/>
              <a:gd name="T1" fmla="*/ 134 h 269"/>
              <a:gd name="T2" fmla="*/ 269 w 270"/>
              <a:gd name="T3" fmla="*/ 134 h 269"/>
              <a:gd name="T4" fmla="*/ 134 w 270"/>
              <a:gd name="T5" fmla="*/ 268 h 269"/>
              <a:gd name="T6" fmla="*/ 134 w 270"/>
              <a:gd name="T7" fmla="*/ 268 h 269"/>
              <a:gd name="T8" fmla="*/ 0 w 270"/>
              <a:gd name="T9" fmla="*/ 134 h 269"/>
              <a:gd name="T10" fmla="*/ 0 w 270"/>
              <a:gd name="T11" fmla="*/ 134 h 269"/>
              <a:gd name="T12" fmla="*/ 134 w 270"/>
              <a:gd name="T13" fmla="*/ 0 h 269"/>
              <a:gd name="T14" fmla="*/ 134 w 270"/>
              <a:gd name="T15" fmla="*/ 0 h 269"/>
              <a:gd name="T16" fmla="*/ 269 w 270"/>
              <a:gd name="T17" fmla="*/ 134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0" h="269">
                <a:moveTo>
                  <a:pt x="269" y="134"/>
                </a:moveTo>
                <a:lnTo>
                  <a:pt x="269" y="134"/>
                </a:lnTo>
                <a:cubicBezTo>
                  <a:pt x="269" y="208"/>
                  <a:pt x="209" y="268"/>
                  <a:pt x="134" y="268"/>
                </a:cubicBezTo>
                <a:lnTo>
                  <a:pt x="134" y="268"/>
                </a:lnTo>
                <a:cubicBezTo>
                  <a:pt x="60" y="268"/>
                  <a:pt x="0" y="208"/>
                  <a:pt x="0" y="134"/>
                </a:cubicBezTo>
                <a:lnTo>
                  <a:pt x="0" y="134"/>
                </a:lnTo>
                <a:cubicBezTo>
                  <a:pt x="0" y="60"/>
                  <a:pt x="60" y="0"/>
                  <a:pt x="134" y="0"/>
                </a:cubicBezTo>
                <a:lnTo>
                  <a:pt x="134" y="0"/>
                </a:lnTo>
                <a:cubicBezTo>
                  <a:pt x="209" y="0"/>
                  <a:pt x="269" y="60"/>
                  <a:pt x="269" y="134"/>
                </a:cubicBezTo>
              </a:path>
            </a:pathLst>
          </a:custGeom>
          <a:solidFill>
            <a:srgbClr val="8B284D"/>
          </a:solidFill>
          <a:ln w="25400" cap="flat">
            <a:solidFill>
              <a:schemeClr val="bg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 sz="1050">
              <a:latin typeface="Montserrat" pitchFamily="2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C3A7E581-E0CF-55B1-DE76-76EC2C235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422" y="5723548"/>
            <a:ext cx="186958" cy="186957"/>
          </a:xfrm>
          <a:custGeom>
            <a:avLst/>
            <a:gdLst>
              <a:gd name="T0" fmla="*/ 269 w 270"/>
              <a:gd name="T1" fmla="*/ 134 h 269"/>
              <a:gd name="T2" fmla="*/ 269 w 270"/>
              <a:gd name="T3" fmla="*/ 134 h 269"/>
              <a:gd name="T4" fmla="*/ 134 w 270"/>
              <a:gd name="T5" fmla="*/ 268 h 269"/>
              <a:gd name="T6" fmla="*/ 134 w 270"/>
              <a:gd name="T7" fmla="*/ 268 h 269"/>
              <a:gd name="T8" fmla="*/ 0 w 270"/>
              <a:gd name="T9" fmla="*/ 134 h 269"/>
              <a:gd name="T10" fmla="*/ 0 w 270"/>
              <a:gd name="T11" fmla="*/ 134 h 269"/>
              <a:gd name="T12" fmla="*/ 134 w 270"/>
              <a:gd name="T13" fmla="*/ 0 h 269"/>
              <a:gd name="T14" fmla="*/ 134 w 270"/>
              <a:gd name="T15" fmla="*/ 0 h 269"/>
              <a:gd name="T16" fmla="*/ 269 w 270"/>
              <a:gd name="T17" fmla="*/ 134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0" h="269">
                <a:moveTo>
                  <a:pt x="269" y="134"/>
                </a:moveTo>
                <a:lnTo>
                  <a:pt x="269" y="134"/>
                </a:lnTo>
                <a:cubicBezTo>
                  <a:pt x="269" y="208"/>
                  <a:pt x="209" y="268"/>
                  <a:pt x="134" y="268"/>
                </a:cubicBezTo>
                <a:lnTo>
                  <a:pt x="134" y="268"/>
                </a:lnTo>
                <a:cubicBezTo>
                  <a:pt x="60" y="268"/>
                  <a:pt x="0" y="208"/>
                  <a:pt x="0" y="134"/>
                </a:cubicBezTo>
                <a:lnTo>
                  <a:pt x="0" y="134"/>
                </a:lnTo>
                <a:cubicBezTo>
                  <a:pt x="0" y="60"/>
                  <a:pt x="60" y="0"/>
                  <a:pt x="134" y="0"/>
                </a:cubicBezTo>
                <a:lnTo>
                  <a:pt x="134" y="0"/>
                </a:lnTo>
                <a:cubicBezTo>
                  <a:pt x="209" y="0"/>
                  <a:pt x="269" y="60"/>
                  <a:pt x="269" y="134"/>
                </a:cubicBezTo>
              </a:path>
            </a:pathLst>
          </a:custGeom>
          <a:solidFill>
            <a:srgbClr val="956DC7"/>
          </a:solidFill>
          <a:ln w="25400" cap="flat">
            <a:solidFill>
              <a:schemeClr val="bg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 sz="1050">
              <a:latin typeface="Montserrat" pitchFamily="2" charset="77"/>
            </a:endParaRP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14F44519-3747-1EFD-C05D-02D95728CC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5533247"/>
              </p:ext>
            </p:extLst>
          </p:nvPr>
        </p:nvGraphicFramePr>
        <p:xfrm>
          <a:off x="6152419" y="1312625"/>
          <a:ext cx="5779372" cy="5086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6409AF07-8529-BCF3-6276-86D832FABC19}"/>
              </a:ext>
            </a:extLst>
          </p:cNvPr>
          <p:cNvSpPr txBox="1"/>
          <p:nvPr/>
        </p:nvSpPr>
        <p:spPr>
          <a:xfrm>
            <a:off x="3141178" y="1488433"/>
            <a:ext cx="234903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5291CF-92CF-0201-5350-8DF5A9EF37B5}"/>
              </a:ext>
            </a:extLst>
          </p:cNvPr>
          <p:cNvSpPr txBox="1"/>
          <p:nvPr/>
        </p:nvSpPr>
        <p:spPr>
          <a:xfrm rot="16200000">
            <a:off x="-1369490" y="3636052"/>
            <a:ext cx="370010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spc="300" dirty="0">
                <a:solidFill>
                  <a:srgbClr val="FE9B3D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</a:t>
            </a:r>
            <a:r>
              <a:rPr lang="en-US" sz="1600" b="1" spc="300" dirty="0">
                <a:solidFill>
                  <a:srgbClr val="8B284D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600" b="1" spc="300" dirty="0">
                <a:solidFill>
                  <a:srgbClr val="FFC847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MILESTONES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0573A5-FBC4-317F-4EBC-41410E33FF16}"/>
              </a:ext>
            </a:extLst>
          </p:cNvPr>
          <p:cNvSpPr txBox="1"/>
          <p:nvPr/>
        </p:nvSpPr>
        <p:spPr>
          <a:xfrm>
            <a:off x="3138714" y="3437469"/>
            <a:ext cx="234903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4BA4A0-D943-E28F-A043-4355FEA288CE}"/>
              </a:ext>
            </a:extLst>
          </p:cNvPr>
          <p:cNvSpPr txBox="1"/>
          <p:nvPr/>
        </p:nvSpPr>
        <p:spPr>
          <a:xfrm>
            <a:off x="3141178" y="5383109"/>
            <a:ext cx="234903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8350F8-D7E8-5208-3F8F-48B52079BE95}"/>
              </a:ext>
            </a:extLst>
          </p:cNvPr>
          <p:cNvSpPr txBox="1"/>
          <p:nvPr/>
        </p:nvSpPr>
        <p:spPr>
          <a:xfrm>
            <a:off x="4913520" y="1861799"/>
            <a:ext cx="78320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E3525F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46FC81-62DB-E169-5237-CB19511C4A48}"/>
              </a:ext>
            </a:extLst>
          </p:cNvPr>
          <p:cNvSpPr txBox="1"/>
          <p:nvPr/>
        </p:nvSpPr>
        <p:spPr>
          <a:xfrm>
            <a:off x="4913520" y="3778843"/>
            <a:ext cx="78320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8B284D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644FB6-D895-EAFA-D8A3-8973C9B73871}"/>
              </a:ext>
            </a:extLst>
          </p:cNvPr>
          <p:cNvSpPr txBox="1"/>
          <p:nvPr/>
        </p:nvSpPr>
        <p:spPr>
          <a:xfrm>
            <a:off x="4913520" y="5760972"/>
            <a:ext cx="78320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956DC7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18727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7BBEA513-FFE5-DBC1-E274-179ED52288B9}"/>
              </a:ext>
            </a:extLst>
          </p:cNvPr>
          <p:cNvSpPr txBox="1"/>
          <p:nvPr/>
        </p:nvSpPr>
        <p:spPr>
          <a:xfrm>
            <a:off x="788522" y="2663659"/>
            <a:ext cx="1968414" cy="10347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36BCE-4224-2E3D-24CC-044E842E87D7}"/>
              </a:ext>
            </a:extLst>
          </p:cNvPr>
          <p:cNvSpPr txBox="1"/>
          <p:nvPr/>
        </p:nvSpPr>
        <p:spPr>
          <a:xfrm>
            <a:off x="101600" y="226990"/>
            <a:ext cx="499872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spc="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B00A0-A770-24E2-DB8B-59FCDDE9ED66}"/>
              </a:ext>
            </a:extLst>
          </p:cNvPr>
          <p:cNvSpPr txBox="1"/>
          <p:nvPr/>
        </p:nvSpPr>
        <p:spPr>
          <a:xfrm>
            <a:off x="4769168" y="288545"/>
            <a:ext cx="648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9056E4D-C80A-60BB-CC35-9F5D4189B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75" y="1626501"/>
            <a:ext cx="2660026" cy="3239813"/>
          </a:xfrm>
          <a:prstGeom prst="roundRect">
            <a:avLst>
              <a:gd name="adj" fmla="val 20391"/>
            </a:avLst>
          </a:prstGeom>
          <a:noFill/>
          <a:ln w="25400" cap="rnd">
            <a:solidFill>
              <a:srgbClr val="8B284D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latin typeface="Montserrat" pitchFamily="2" charset="77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5347DC-AE08-B2A0-DC8B-454368ABC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1088" y="2590871"/>
            <a:ext cx="2660026" cy="3239813"/>
          </a:xfrm>
          <a:prstGeom prst="roundRect">
            <a:avLst>
              <a:gd name="adj" fmla="val 20391"/>
            </a:avLst>
          </a:prstGeom>
          <a:noFill/>
          <a:ln w="25400" cap="rnd">
            <a:solidFill>
              <a:srgbClr val="E352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latin typeface="Montserrat" pitchFamily="2" charset="77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D1FFA12-1586-4E57-05CA-9A6BFE10B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886" y="1626501"/>
            <a:ext cx="2660026" cy="3239813"/>
          </a:xfrm>
          <a:prstGeom prst="roundRect">
            <a:avLst>
              <a:gd name="adj" fmla="val 20391"/>
            </a:avLst>
          </a:prstGeom>
          <a:noFill/>
          <a:ln w="25400" cap="rnd">
            <a:solidFill>
              <a:srgbClr val="956DC7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latin typeface="Montserrat" pitchFamily="2" charset="77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EC200DF-601A-E616-17E9-4AC5FE2DD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3598" y="2590871"/>
            <a:ext cx="2660026" cy="3239813"/>
          </a:xfrm>
          <a:prstGeom prst="roundRect">
            <a:avLst>
              <a:gd name="adj" fmla="val 20391"/>
            </a:avLst>
          </a:prstGeom>
          <a:noFill/>
          <a:ln w="25400" cap="rnd">
            <a:solidFill>
              <a:srgbClr val="8B438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latin typeface="Montserrat" pitchFamily="2" charset="77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2CAAF9A-1B23-DF0C-AFA3-5160E4174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615" y="1157428"/>
            <a:ext cx="1264460" cy="1264459"/>
          </a:xfrm>
          <a:custGeom>
            <a:avLst/>
            <a:gdLst>
              <a:gd name="T0" fmla="*/ 1913 w 1914"/>
              <a:gd name="T1" fmla="*/ 957 h 1914"/>
              <a:gd name="T2" fmla="*/ 1913 w 1914"/>
              <a:gd name="T3" fmla="*/ 957 h 1914"/>
              <a:gd name="T4" fmla="*/ 956 w 1914"/>
              <a:gd name="T5" fmla="*/ 1913 h 1914"/>
              <a:gd name="T6" fmla="*/ 956 w 1914"/>
              <a:gd name="T7" fmla="*/ 1913 h 1914"/>
              <a:gd name="T8" fmla="*/ 0 w 1914"/>
              <a:gd name="T9" fmla="*/ 957 h 1914"/>
              <a:gd name="T10" fmla="*/ 0 w 1914"/>
              <a:gd name="T11" fmla="*/ 957 h 1914"/>
              <a:gd name="T12" fmla="*/ 956 w 1914"/>
              <a:gd name="T13" fmla="*/ 0 h 1914"/>
              <a:gd name="T14" fmla="*/ 956 w 1914"/>
              <a:gd name="T15" fmla="*/ 0 h 1914"/>
              <a:gd name="T16" fmla="*/ 1913 w 1914"/>
              <a:gd name="T17" fmla="*/ 957 h 1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14" h="1914">
                <a:moveTo>
                  <a:pt x="1913" y="957"/>
                </a:moveTo>
                <a:lnTo>
                  <a:pt x="1913" y="957"/>
                </a:lnTo>
                <a:cubicBezTo>
                  <a:pt x="1913" y="1485"/>
                  <a:pt x="1485" y="1913"/>
                  <a:pt x="956" y="1913"/>
                </a:cubicBezTo>
                <a:lnTo>
                  <a:pt x="956" y="1913"/>
                </a:lnTo>
                <a:cubicBezTo>
                  <a:pt x="428" y="1913"/>
                  <a:pt x="0" y="1485"/>
                  <a:pt x="0" y="957"/>
                </a:cubicBezTo>
                <a:lnTo>
                  <a:pt x="0" y="957"/>
                </a:lnTo>
                <a:cubicBezTo>
                  <a:pt x="0" y="428"/>
                  <a:pt x="428" y="0"/>
                  <a:pt x="956" y="0"/>
                </a:cubicBezTo>
                <a:lnTo>
                  <a:pt x="956" y="0"/>
                </a:lnTo>
                <a:cubicBezTo>
                  <a:pt x="1485" y="0"/>
                  <a:pt x="1913" y="428"/>
                  <a:pt x="1913" y="9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50">
              <a:latin typeface="Montserrat" pitchFamily="2" charset="77"/>
            </a:endParaRPr>
          </a:p>
        </p:txBody>
      </p:sp>
      <p:sp>
        <p:nvSpPr>
          <p:cNvPr id="14" name="Line 132">
            <a:extLst>
              <a:ext uri="{FF2B5EF4-FFF2-40B4-BE49-F238E27FC236}">
                <a16:creationId xmlns:a16="http://schemas.microsoft.com/office/drawing/2014/main" id="{FFC0C359-1A17-8772-F06A-F900C15159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9025" y="3718394"/>
            <a:ext cx="1555810" cy="2914"/>
          </a:xfrm>
          <a:prstGeom prst="line">
            <a:avLst/>
          </a:prstGeom>
          <a:noFill/>
          <a:ln w="63500" cap="flat">
            <a:solidFill>
              <a:srgbClr val="8B284D"/>
            </a:solidFill>
            <a:round/>
            <a:headEnd type="diamond"/>
            <a:tailEnd type="diamon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050">
              <a:latin typeface="Montserrat" pitchFamily="2" charset="77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936B585C-2DB2-3357-3EBB-93DF1BB87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148" y="3890291"/>
            <a:ext cx="552906" cy="666529"/>
          </a:xfrm>
          <a:custGeom>
            <a:avLst/>
            <a:gdLst>
              <a:gd name="connsiteX0" fmla="*/ 523539 w 1042844"/>
              <a:gd name="connsiteY0" fmla="*/ 522042 h 1257149"/>
              <a:gd name="connsiteX1" fmla="*/ 539823 w 1042844"/>
              <a:gd name="connsiteY1" fmla="*/ 538240 h 1257149"/>
              <a:gd name="connsiteX2" fmla="*/ 539823 w 1042844"/>
              <a:gd name="connsiteY2" fmla="*/ 581850 h 1257149"/>
              <a:gd name="connsiteX3" fmla="*/ 589927 w 1042844"/>
              <a:gd name="connsiteY3" fmla="*/ 621722 h 1257149"/>
              <a:gd name="connsiteX4" fmla="*/ 578653 w 1042844"/>
              <a:gd name="connsiteY4" fmla="*/ 642904 h 1257149"/>
              <a:gd name="connsiteX5" fmla="*/ 558612 w 1042844"/>
              <a:gd name="connsiteY5" fmla="*/ 631690 h 1257149"/>
              <a:gd name="connsiteX6" fmla="*/ 526044 w 1042844"/>
              <a:gd name="connsiteY6" fmla="*/ 613000 h 1257149"/>
              <a:gd name="connsiteX7" fmla="*/ 472183 w 1042844"/>
              <a:gd name="connsiteY7" fmla="*/ 666578 h 1257149"/>
              <a:gd name="connsiteX8" fmla="*/ 523539 w 1042844"/>
              <a:gd name="connsiteY8" fmla="*/ 720156 h 1257149"/>
              <a:gd name="connsiteX9" fmla="*/ 524792 w 1042844"/>
              <a:gd name="connsiteY9" fmla="*/ 720156 h 1257149"/>
              <a:gd name="connsiteX10" fmla="*/ 608716 w 1042844"/>
              <a:gd name="connsiteY10" fmla="*/ 806131 h 1257149"/>
              <a:gd name="connsiteX11" fmla="*/ 539823 w 1042844"/>
              <a:gd name="connsiteY11" fmla="*/ 889613 h 1257149"/>
              <a:gd name="connsiteX12" fmla="*/ 539823 w 1042844"/>
              <a:gd name="connsiteY12" fmla="*/ 931977 h 1257149"/>
              <a:gd name="connsiteX13" fmla="*/ 523539 w 1042844"/>
              <a:gd name="connsiteY13" fmla="*/ 949421 h 1257149"/>
              <a:gd name="connsiteX14" fmla="*/ 507255 w 1042844"/>
              <a:gd name="connsiteY14" fmla="*/ 931977 h 1257149"/>
              <a:gd name="connsiteX15" fmla="*/ 507255 w 1042844"/>
              <a:gd name="connsiteY15" fmla="*/ 892105 h 1257149"/>
              <a:gd name="connsiteX16" fmla="*/ 455899 w 1042844"/>
              <a:gd name="connsiteY16" fmla="*/ 872169 h 1257149"/>
              <a:gd name="connsiteX17" fmla="*/ 453394 w 1042844"/>
              <a:gd name="connsiteY17" fmla="*/ 848495 h 1257149"/>
              <a:gd name="connsiteX18" fmla="*/ 477193 w 1042844"/>
              <a:gd name="connsiteY18" fmla="*/ 847249 h 1257149"/>
              <a:gd name="connsiteX19" fmla="*/ 521034 w 1042844"/>
              <a:gd name="connsiteY19" fmla="*/ 858463 h 1257149"/>
              <a:gd name="connsiteX20" fmla="*/ 574895 w 1042844"/>
              <a:gd name="connsiteY20" fmla="*/ 806131 h 1257149"/>
              <a:gd name="connsiteX21" fmla="*/ 523539 w 1042844"/>
              <a:gd name="connsiteY21" fmla="*/ 752553 h 1257149"/>
              <a:gd name="connsiteX22" fmla="*/ 521034 w 1042844"/>
              <a:gd name="connsiteY22" fmla="*/ 752553 h 1257149"/>
              <a:gd name="connsiteX23" fmla="*/ 439615 w 1042844"/>
              <a:gd name="connsiteY23" fmla="*/ 666578 h 1257149"/>
              <a:gd name="connsiteX24" fmla="*/ 507255 w 1042844"/>
              <a:gd name="connsiteY24" fmla="*/ 581850 h 1257149"/>
              <a:gd name="connsiteX25" fmla="*/ 507255 w 1042844"/>
              <a:gd name="connsiteY25" fmla="*/ 538240 h 1257149"/>
              <a:gd name="connsiteX26" fmla="*/ 523539 w 1042844"/>
              <a:gd name="connsiteY26" fmla="*/ 522042 h 1257149"/>
              <a:gd name="connsiteX27" fmla="*/ 505886 w 1042844"/>
              <a:gd name="connsiteY27" fmla="*/ 352281 h 1257149"/>
              <a:gd name="connsiteX28" fmla="*/ 262266 w 1042844"/>
              <a:gd name="connsiteY28" fmla="*/ 452961 h 1257149"/>
              <a:gd name="connsiteX29" fmla="*/ 299555 w 1042844"/>
              <a:gd name="connsiteY29" fmla="*/ 490249 h 1257149"/>
              <a:gd name="connsiteX30" fmla="*/ 299555 w 1042844"/>
              <a:gd name="connsiteY30" fmla="*/ 513866 h 1257149"/>
              <a:gd name="connsiteX31" fmla="*/ 288368 w 1042844"/>
              <a:gd name="connsiteY31" fmla="*/ 517595 h 1257149"/>
              <a:gd name="connsiteX32" fmla="*/ 277182 w 1042844"/>
              <a:gd name="connsiteY32" fmla="*/ 513866 h 1257149"/>
              <a:gd name="connsiteX33" fmla="*/ 239893 w 1042844"/>
              <a:gd name="connsiteY33" fmla="*/ 475334 h 1257149"/>
              <a:gd name="connsiteX34" fmla="*/ 137970 w 1042844"/>
              <a:gd name="connsiteY34" fmla="*/ 720197 h 1257149"/>
              <a:gd name="connsiteX35" fmla="*/ 191417 w 1042844"/>
              <a:gd name="connsiteY35" fmla="*/ 720197 h 1257149"/>
              <a:gd name="connsiteX36" fmla="*/ 207576 w 1042844"/>
              <a:gd name="connsiteY36" fmla="*/ 736356 h 1257149"/>
              <a:gd name="connsiteX37" fmla="*/ 191417 w 1042844"/>
              <a:gd name="connsiteY37" fmla="*/ 752514 h 1257149"/>
              <a:gd name="connsiteX38" fmla="*/ 137970 w 1042844"/>
              <a:gd name="connsiteY38" fmla="*/ 752514 h 1257149"/>
              <a:gd name="connsiteX39" fmla="*/ 239893 w 1042844"/>
              <a:gd name="connsiteY39" fmla="*/ 996134 h 1257149"/>
              <a:gd name="connsiteX40" fmla="*/ 277182 w 1042844"/>
              <a:gd name="connsiteY40" fmla="*/ 958845 h 1257149"/>
              <a:gd name="connsiteX41" fmla="*/ 299555 w 1042844"/>
              <a:gd name="connsiteY41" fmla="*/ 958845 h 1257149"/>
              <a:gd name="connsiteX42" fmla="*/ 299555 w 1042844"/>
              <a:gd name="connsiteY42" fmla="*/ 981219 h 1257149"/>
              <a:gd name="connsiteX43" fmla="*/ 262266 w 1042844"/>
              <a:gd name="connsiteY43" fmla="*/ 1018507 h 1257149"/>
              <a:gd name="connsiteX44" fmla="*/ 505886 w 1042844"/>
              <a:gd name="connsiteY44" fmla="*/ 1119187 h 1257149"/>
              <a:gd name="connsiteX45" fmla="*/ 505886 w 1042844"/>
              <a:gd name="connsiteY45" fmla="*/ 1066983 h 1257149"/>
              <a:gd name="connsiteX46" fmla="*/ 522045 w 1042844"/>
              <a:gd name="connsiteY46" fmla="*/ 1050824 h 1257149"/>
              <a:gd name="connsiteX47" fmla="*/ 538203 w 1042844"/>
              <a:gd name="connsiteY47" fmla="*/ 1066983 h 1257149"/>
              <a:gd name="connsiteX48" fmla="*/ 538203 w 1042844"/>
              <a:gd name="connsiteY48" fmla="*/ 1119187 h 1257149"/>
              <a:gd name="connsiteX49" fmla="*/ 781823 w 1042844"/>
              <a:gd name="connsiteY49" fmla="*/ 1018507 h 1257149"/>
              <a:gd name="connsiteX50" fmla="*/ 744535 w 1042844"/>
              <a:gd name="connsiteY50" fmla="*/ 981219 h 1257149"/>
              <a:gd name="connsiteX51" fmla="*/ 744535 w 1042844"/>
              <a:gd name="connsiteY51" fmla="*/ 958845 h 1257149"/>
              <a:gd name="connsiteX52" fmla="*/ 768151 w 1042844"/>
              <a:gd name="connsiteY52" fmla="*/ 958845 h 1257149"/>
              <a:gd name="connsiteX53" fmla="*/ 805440 w 1042844"/>
              <a:gd name="connsiteY53" fmla="*/ 996134 h 1257149"/>
              <a:gd name="connsiteX54" fmla="*/ 906119 w 1042844"/>
              <a:gd name="connsiteY54" fmla="*/ 752514 h 1257149"/>
              <a:gd name="connsiteX55" fmla="*/ 852672 w 1042844"/>
              <a:gd name="connsiteY55" fmla="*/ 752514 h 1257149"/>
              <a:gd name="connsiteX56" fmla="*/ 836514 w 1042844"/>
              <a:gd name="connsiteY56" fmla="*/ 736356 h 1257149"/>
              <a:gd name="connsiteX57" fmla="*/ 852672 w 1042844"/>
              <a:gd name="connsiteY57" fmla="*/ 720197 h 1257149"/>
              <a:gd name="connsiteX58" fmla="*/ 906119 w 1042844"/>
              <a:gd name="connsiteY58" fmla="*/ 720197 h 1257149"/>
              <a:gd name="connsiteX59" fmla="*/ 805440 w 1042844"/>
              <a:gd name="connsiteY59" fmla="*/ 475334 h 1257149"/>
              <a:gd name="connsiteX60" fmla="*/ 768151 w 1042844"/>
              <a:gd name="connsiteY60" fmla="*/ 513866 h 1257149"/>
              <a:gd name="connsiteX61" fmla="*/ 756964 w 1042844"/>
              <a:gd name="connsiteY61" fmla="*/ 517595 h 1257149"/>
              <a:gd name="connsiteX62" fmla="*/ 744535 w 1042844"/>
              <a:gd name="connsiteY62" fmla="*/ 513866 h 1257149"/>
              <a:gd name="connsiteX63" fmla="*/ 744535 w 1042844"/>
              <a:gd name="connsiteY63" fmla="*/ 490249 h 1257149"/>
              <a:gd name="connsiteX64" fmla="*/ 781823 w 1042844"/>
              <a:gd name="connsiteY64" fmla="*/ 452961 h 1257149"/>
              <a:gd name="connsiteX65" fmla="*/ 538203 w 1042844"/>
              <a:gd name="connsiteY65" fmla="*/ 352281 h 1257149"/>
              <a:gd name="connsiteX66" fmla="*/ 538203 w 1042844"/>
              <a:gd name="connsiteY66" fmla="*/ 404485 h 1257149"/>
              <a:gd name="connsiteX67" fmla="*/ 522045 w 1042844"/>
              <a:gd name="connsiteY67" fmla="*/ 420644 h 1257149"/>
              <a:gd name="connsiteX68" fmla="*/ 505886 w 1042844"/>
              <a:gd name="connsiteY68" fmla="*/ 404485 h 1257149"/>
              <a:gd name="connsiteX69" fmla="*/ 522045 w 1042844"/>
              <a:gd name="connsiteY69" fmla="*/ 318721 h 1257149"/>
              <a:gd name="connsiteX70" fmla="*/ 938436 w 1042844"/>
              <a:gd name="connsiteY70" fmla="*/ 736356 h 1257149"/>
              <a:gd name="connsiteX71" fmla="*/ 522045 w 1042844"/>
              <a:gd name="connsiteY71" fmla="*/ 1152747 h 1257149"/>
              <a:gd name="connsiteX72" fmla="*/ 104410 w 1042844"/>
              <a:gd name="connsiteY72" fmla="*/ 736356 h 1257149"/>
              <a:gd name="connsiteX73" fmla="*/ 522045 w 1042844"/>
              <a:gd name="connsiteY73" fmla="*/ 318721 h 1257149"/>
              <a:gd name="connsiteX74" fmla="*/ 908605 w 1042844"/>
              <a:gd name="connsiteY74" fmla="*/ 294625 h 1257149"/>
              <a:gd name="connsiteX75" fmla="*/ 863858 w 1042844"/>
              <a:gd name="connsiteY75" fmla="*/ 339567 h 1257149"/>
              <a:gd name="connsiteX76" fmla="*/ 870073 w 1042844"/>
              <a:gd name="connsiteY76" fmla="*/ 344561 h 1257149"/>
              <a:gd name="connsiteX77" fmla="*/ 877530 w 1042844"/>
              <a:gd name="connsiteY77" fmla="*/ 352052 h 1257149"/>
              <a:gd name="connsiteX78" fmla="*/ 899904 w 1042844"/>
              <a:gd name="connsiteY78" fmla="*/ 374523 h 1257149"/>
              <a:gd name="connsiteX79" fmla="*/ 908605 w 1042844"/>
              <a:gd name="connsiteY79" fmla="*/ 384510 h 1257149"/>
              <a:gd name="connsiteX80" fmla="*/ 914819 w 1042844"/>
              <a:gd name="connsiteY80" fmla="*/ 390752 h 1257149"/>
              <a:gd name="connsiteX81" fmla="*/ 959566 w 1042844"/>
              <a:gd name="connsiteY81" fmla="*/ 345810 h 1257149"/>
              <a:gd name="connsiteX82" fmla="*/ 135483 w 1042844"/>
              <a:gd name="connsiteY82" fmla="*/ 289631 h 1257149"/>
              <a:gd name="connsiteX83" fmla="*/ 84521 w 1042844"/>
              <a:gd name="connsiteY83" fmla="*/ 340816 h 1257149"/>
              <a:gd name="connsiteX84" fmla="*/ 130511 w 1042844"/>
              <a:gd name="connsiteY84" fmla="*/ 385759 h 1257149"/>
              <a:gd name="connsiteX85" fmla="*/ 164071 w 1042844"/>
              <a:gd name="connsiteY85" fmla="*/ 352052 h 1257149"/>
              <a:gd name="connsiteX86" fmla="*/ 175258 w 1042844"/>
              <a:gd name="connsiteY86" fmla="*/ 342064 h 1257149"/>
              <a:gd name="connsiteX87" fmla="*/ 181472 w 1042844"/>
              <a:gd name="connsiteY87" fmla="*/ 335822 h 1257149"/>
              <a:gd name="connsiteX88" fmla="*/ 947136 w 1042844"/>
              <a:gd name="connsiteY88" fmla="*/ 255924 h 1257149"/>
              <a:gd name="connsiteX89" fmla="*/ 932221 w 1042844"/>
              <a:gd name="connsiteY89" fmla="*/ 270905 h 1257149"/>
              <a:gd name="connsiteX90" fmla="*/ 981939 w 1042844"/>
              <a:gd name="connsiteY90" fmla="*/ 322090 h 1257149"/>
              <a:gd name="connsiteX91" fmla="*/ 998098 w 1042844"/>
              <a:gd name="connsiteY91" fmla="*/ 307109 h 1257149"/>
              <a:gd name="connsiteX92" fmla="*/ 998098 w 1042844"/>
              <a:gd name="connsiteY92" fmla="*/ 292128 h 1257149"/>
              <a:gd name="connsiteX93" fmla="*/ 960809 w 1042844"/>
              <a:gd name="connsiteY93" fmla="*/ 255924 h 1257149"/>
              <a:gd name="connsiteX94" fmla="*/ 947136 w 1042844"/>
              <a:gd name="connsiteY94" fmla="*/ 255924 h 1257149"/>
              <a:gd name="connsiteX95" fmla="*/ 95708 w 1042844"/>
              <a:gd name="connsiteY95" fmla="*/ 253427 h 1257149"/>
              <a:gd name="connsiteX96" fmla="*/ 89493 w 1042844"/>
              <a:gd name="connsiteY96" fmla="*/ 255924 h 1257149"/>
              <a:gd name="connsiteX97" fmla="*/ 52204 w 1042844"/>
              <a:gd name="connsiteY97" fmla="*/ 292128 h 1257149"/>
              <a:gd name="connsiteX98" fmla="*/ 49718 w 1042844"/>
              <a:gd name="connsiteY98" fmla="*/ 300867 h 1257149"/>
              <a:gd name="connsiteX99" fmla="*/ 52204 w 1042844"/>
              <a:gd name="connsiteY99" fmla="*/ 307109 h 1257149"/>
              <a:gd name="connsiteX100" fmla="*/ 62148 w 1042844"/>
              <a:gd name="connsiteY100" fmla="*/ 317096 h 1257149"/>
              <a:gd name="connsiteX101" fmla="*/ 113110 w 1042844"/>
              <a:gd name="connsiteY101" fmla="*/ 265911 h 1257149"/>
              <a:gd name="connsiteX102" fmla="*/ 103166 w 1042844"/>
              <a:gd name="connsiteY102" fmla="*/ 255924 h 1257149"/>
              <a:gd name="connsiteX103" fmla="*/ 95708 w 1042844"/>
              <a:gd name="connsiteY103" fmla="*/ 253427 h 1257149"/>
              <a:gd name="connsiteX104" fmla="*/ 494699 w 1042844"/>
              <a:gd name="connsiteY104" fmla="*/ 243440 h 1257149"/>
              <a:gd name="connsiteX105" fmla="*/ 211303 w 1042844"/>
              <a:gd name="connsiteY105" fmla="*/ 354548 h 1257149"/>
              <a:gd name="connsiteX106" fmla="*/ 207575 w 1042844"/>
              <a:gd name="connsiteY106" fmla="*/ 357045 h 1257149"/>
              <a:gd name="connsiteX107" fmla="*/ 192659 w 1042844"/>
              <a:gd name="connsiteY107" fmla="*/ 369529 h 1257149"/>
              <a:gd name="connsiteX108" fmla="*/ 191416 w 1042844"/>
              <a:gd name="connsiteY108" fmla="*/ 370778 h 1257149"/>
              <a:gd name="connsiteX109" fmla="*/ 32317 w 1042844"/>
              <a:gd name="connsiteY109" fmla="*/ 734065 h 1257149"/>
              <a:gd name="connsiteX110" fmla="*/ 520801 w 1042844"/>
              <a:gd name="connsiteY110" fmla="*/ 1224690 h 1257149"/>
              <a:gd name="connsiteX111" fmla="*/ 1009284 w 1042844"/>
              <a:gd name="connsiteY111" fmla="*/ 734065 h 1257149"/>
              <a:gd name="connsiteX112" fmla="*/ 546903 w 1042844"/>
              <a:gd name="connsiteY112" fmla="*/ 243440 h 1257149"/>
              <a:gd name="connsiteX113" fmla="*/ 494699 w 1042844"/>
              <a:gd name="connsiteY113" fmla="*/ 243440 h 1257149"/>
              <a:gd name="connsiteX114" fmla="*/ 510857 w 1042844"/>
              <a:gd name="connsiteY114" fmla="*/ 138573 h 1257149"/>
              <a:gd name="connsiteX115" fmla="*/ 510857 w 1042844"/>
              <a:gd name="connsiteY115" fmla="*/ 209733 h 1257149"/>
              <a:gd name="connsiteX116" fmla="*/ 520801 w 1042844"/>
              <a:gd name="connsiteY116" fmla="*/ 209733 h 1257149"/>
              <a:gd name="connsiteX117" fmla="*/ 530744 w 1042844"/>
              <a:gd name="connsiteY117" fmla="*/ 209733 h 1257149"/>
              <a:gd name="connsiteX118" fmla="*/ 530744 w 1042844"/>
              <a:gd name="connsiteY118" fmla="*/ 138573 h 1257149"/>
              <a:gd name="connsiteX119" fmla="*/ 589164 w 1042844"/>
              <a:gd name="connsiteY119" fmla="*/ 32459 h 1257149"/>
              <a:gd name="connsiteX120" fmla="*/ 589164 w 1042844"/>
              <a:gd name="connsiteY120" fmla="*/ 104866 h 1257149"/>
              <a:gd name="connsiteX121" fmla="*/ 628938 w 1042844"/>
              <a:gd name="connsiteY121" fmla="*/ 104866 h 1257149"/>
              <a:gd name="connsiteX122" fmla="*/ 661255 w 1042844"/>
              <a:gd name="connsiteY122" fmla="*/ 72408 h 1257149"/>
              <a:gd name="connsiteX123" fmla="*/ 661255 w 1042844"/>
              <a:gd name="connsiteY123" fmla="*/ 64917 h 1257149"/>
              <a:gd name="connsiteX124" fmla="*/ 628938 w 1042844"/>
              <a:gd name="connsiteY124" fmla="*/ 32459 h 1257149"/>
              <a:gd name="connsiteX125" fmla="*/ 484755 w 1042844"/>
              <a:gd name="connsiteY125" fmla="*/ 32459 h 1257149"/>
              <a:gd name="connsiteX126" fmla="*/ 484755 w 1042844"/>
              <a:gd name="connsiteY126" fmla="*/ 104866 h 1257149"/>
              <a:gd name="connsiteX127" fmla="*/ 510857 w 1042844"/>
              <a:gd name="connsiteY127" fmla="*/ 104866 h 1257149"/>
              <a:gd name="connsiteX128" fmla="*/ 530744 w 1042844"/>
              <a:gd name="connsiteY128" fmla="*/ 104866 h 1257149"/>
              <a:gd name="connsiteX129" fmla="*/ 556847 w 1042844"/>
              <a:gd name="connsiteY129" fmla="*/ 104866 h 1257149"/>
              <a:gd name="connsiteX130" fmla="*/ 556847 w 1042844"/>
              <a:gd name="connsiteY130" fmla="*/ 32459 h 1257149"/>
              <a:gd name="connsiteX131" fmla="*/ 412663 w 1042844"/>
              <a:gd name="connsiteY131" fmla="*/ 32459 h 1257149"/>
              <a:gd name="connsiteX132" fmla="*/ 380346 w 1042844"/>
              <a:gd name="connsiteY132" fmla="*/ 64917 h 1257149"/>
              <a:gd name="connsiteX133" fmla="*/ 380346 w 1042844"/>
              <a:gd name="connsiteY133" fmla="*/ 72408 h 1257149"/>
              <a:gd name="connsiteX134" fmla="*/ 412663 w 1042844"/>
              <a:gd name="connsiteY134" fmla="*/ 104866 h 1257149"/>
              <a:gd name="connsiteX135" fmla="*/ 452438 w 1042844"/>
              <a:gd name="connsiteY135" fmla="*/ 104866 h 1257149"/>
              <a:gd name="connsiteX136" fmla="*/ 452438 w 1042844"/>
              <a:gd name="connsiteY136" fmla="*/ 32459 h 1257149"/>
              <a:gd name="connsiteX137" fmla="*/ 412663 w 1042844"/>
              <a:gd name="connsiteY137" fmla="*/ 0 h 1257149"/>
              <a:gd name="connsiteX138" fmla="*/ 628938 w 1042844"/>
              <a:gd name="connsiteY138" fmla="*/ 0 h 1257149"/>
              <a:gd name="connsiteX139" fmla="*/ 694815 w 1042844"/>
              <a:gd name="connsiteY139" fmla="*/ 64917 h 1257149"/>
              <a:gd name="connsiteX140" fmla="*/ 694815 w 1042844"/>
              <a:gd name="connsiteY140" fmla="*/ 72408 h 1257149"/>
              <a:gd name="connsiteX141" fmla="*/ 628938 w 1042844"/>
              <a:gd name="connsiteY141" fmla="*/ 138573 h 1257149"/>
              <a:gd name="connsiteX142" fmla="*/ 564304 w 1042844"/>
              <a:gd name="connsiteY142" fmla="*/ 138573 h 1257149"/>
              <a:gd name="connsiteX143" fmla="*/ 564304 w 1042844"/>
              <a:gd name="connsiteY143" fmla="*/ 212230 h 1257149"/>
              <a:gd name="connsiteX144" fmla="*/ 838999 w 1042844"/>
              <a:gd name="connsiteY144" fmla="*/ 318344 h 1257149"/>
              <a:gd name="connsiteX145" fmla="*/ 923520 w 1042844"/>
              <a:gd name="connsiteY145" fmla="*/ 233453 h 1257149"/>
              <a:gd name="connsiteX146" fmla="*/ 984425 w 1042844"/>
              <a:gd name="connsiteY146" fmla="*/ 233453 h 1257149"/>
              <a:gd name="connsiteX147" fmla="*/ 1021714 w 1042844"/>
              <a:gd name="connsiteY147" fmla="*/ 269656 h 1257149"/>
              <a:gd name="connsiteX148" fmla="*/ 1021714 w 1042844"/>
              <a:gd name="connsiteY148" fmla="*/ 330829 h 1257149"/>
              <a:gd name="connsiteX149" fmla="*/ 995612 w 1042844"/>
              <a:gd name="connsiteY149" fmla="*/ 355797 h 1257149"/>
              <a:gd name="connsiteX150" fmla="*/ 994369 w 1042844"/>
              <a:gd name="connsiteY150" fmla="*/ 357045 h 1257149"/>
              <a:gd name="connsiteX151" fmla="*/ 993126 w 1042844"/>
              <a:gd name="connsiteY151" fmla="*/ 358294 h 1257149"/>
              <a:gd name="connsiteX152" fmla="*/ 935950 w 1042844"/>
              <a:gd name="connsiteY152" fmla="*/ 416969 h 1257149"/>
              <a:gd name="connsiteX153" fmla="*/ 1042844 w 1042844"/>
              <a:gd name="connsiteY153" fmla="*/ 734065 h 1257149"/>
              <a:gd name="connsiteX154" fmla="*/ 520801 w 1042844"/>
              <a:gd name="connsiteY154" fmla="*/ 1257149 h 1257149"/>
              <a:gd name="connsiteX155" fmla="*/ 0 w 1042844"/>
              <a:gd name="connsiteY155" fmla="*/ 734065 h 1257149"/>
              <a:gd name="connsiteX156" fmla="*/ 109381 w 1042844"/>
              <a:gd name="connsiteY156" fmla="*/ 410727 h 1257149"/>
              <a:gd name="connsiteX157" fmla="*/ 29831 w 1042844"/>
              <a:gd name="connsiteY157" fmla="*/ 330829 h 1257149"/>
              <a:gd name="connsiteX158" fmla="*/ 17401 w 1042844"/>
              <a:gd name="connsiteY158" fmla="*/ 300867 h 1257149"/>
              <a:gd name="connsiteX159" fmla="*/ 29831 w 1042844"/>
              <a:gd name="connsiteY159" fmla="*/ 269656 h 1257149"/>
              <a:gd name="connsiteX160" fmla="*/ 65877 w 1042844"/>
              <a:gd name="connsiteY160" fmla="*/ 233453 h 1257149"/>
              <a:gd name="connsiteX161" fmla="*/ 126782 w 1042844"/>
              <a:gd name="connsiteY161" fmla="*/ 233453 h 1257149"/>
              <a:gd name="connsiteX162" fmla="*/ 207575 w 1042844"/>
              <a:gd name="connsiteY162" fmla="*/ 314599 h 1257149"/>
              <a:gd name="connsiteX163" fmla="*/ 477297 w 1042844"/>
              <a:gd name="connsiteY163" fmla="*/ 212230 h 1257149"/>
              <a:gd name="connsiteX164" fmla="*/ 477297 w 1042844"/>
              <a:gd name="connsiteY164" fmla="*/ 138573 h 1257149"/>
              <a:gd name="connsiteX165" fmla="*/ 412663 w 1042844"/>
              <a:gd name="connsiteY165" fmla="*/ 138573 h 1257149"/>
              <a:gd name="connsiteX166" fmla="*/ 348029 w 1042844"/>
              <a:gd name="connsiteY166" fmla="*/ 72408 h 1257149"/>
              <a:gd name="connsiteX167" fmla="*/ 348029 w 1042844"/>
              <a:gd name="connsiteY167" fmla="*/ 64917 h 1257149"/>
              <a:gd name="connsiteX168" fmla="*/ 412663 w 1042844"/>
              <a:gd name="connsiteY168" fmla="*/ 0 h 125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042844" h="1257149">
                <a:moveTo>
                  <a:pt x="523539" y="522042"/>
                </a:moveTo>
                <a:cubicBezTo>
                  <a:pt x="532307" y="522042"/>
                  <a:pt x="539823" y="528272"/>
                  <a:pt x="539823" y="538240"/>
                </a:cubicBezTo>
                <a:lnTo>
                  <a:pt x="539823" y="581850"/>
                </a:lnTo>
                <a:cubicBezTo>
                  <a:pt x="558612" y="584342"/>
                  <a:pt x="582411" y="595556"/>
                  <a:pt x="589927" y="621722"/>
                </a:cubicBezTo>
                <a:cubicBezTo>
                  <a:pt x="592432" y="631690"/>
                  <a:pt x="587421" y="640412"/>
                  <a:pt x="578653" y="642904"/>
                </a:cubicBezTo>
                <a:cubicBezTo>
                  <a:pt x="569885" y="644150"/>
                  <a:pt x="561117" y="639166"/>
                  <a:pt x="558612" y="631690"/>
                </a:cubicBezTo>
                <a:cubicBezTo>
                  <a:pt x="552349" y="613000"/>
                  <a:pt x="527297" y="613000"/>
                  <a:pt x="526044" y="613000"/>
                </a:cubicBezTo>
                <a:cubicBezTo>
                  <a:pt x="495982" y="613000"/>
                  <a:pt x="472183" y="636674"/>
                  <a:pt x="472183" y="666578"/>
                </a:cubicBezTo>
                <a:cubicBezTo>
                  <a:pt x="472183" y="693990"/>
                  <a:pt x="494729" y="717664"/>
                  <a:pt x="523539" y="720156"/>
                </a:cubicBezTo>
                <a:lnTo>
                  <a:pt x="524792" y="720156"/>
                </a:lnTo>
                <a:cubicBezTo>
                  <a:pt x="571138" y="721402"/>
                  <a:pt x="608716" y="758783"/>
                  <a:pt x="608716" y="806131"/>
                </a:cubicBezTo>
                <a:cubicBezTo>
                  <a:pt x="608716" y="847249"/>
                  <a:pt x="578653" y="880891"/>
                  <a:pt x="539823" y="889613"/>
                </a:cubicBezTo>
                <a:lnTo>
                  <a:pt x="539823" y="931977"/>
                </a:lnTo>
                <a:cubicBezTo>
                  <a:pt x="539823" y="941945"/>
                  <a:pt x="532307" y="949421"/>
                  <a:pt x="523539" y="949421"/>
                </a:cubicBezTo>
                <a:cubicBezTo>
                  <a:pt x="514771" y="949421"/>
                  <a:pt x="507255" y="941945"/>
                  <a:pt x="507255" y="931977"/>
                </a:cubicBezTo>
                <a:lnTo>
                  <a:pt x="507255" y="892105"/>
                </a:lnTo>
                <a:cubicBezTo>
                  <a:pt x="493477" y="890859"/>
                  <a:pt x="472183" y="885875"/>
                  <a:pt x="455899" y="872169"/>
                </a:cubicBezTo>
                <a:cubicBezTo>
                  <a:pt x="448383" y="865939"/>
                  <a:pt x="448383" y="855971"/>
                  <a:pt x="453394" y="848495"/>
                </a:cubicBezTo>
                <a:cubicBezTo>
                  <a:pt x="459657" y="842265"/>
                  <a:pt x="469677" y="841019"/>
                  <a:pt x="477193" y="847249"/>
                </a:cubicBezTo>
                <a:cubicBezTo>
                  <a:pt x="489719" y="858463"/>
                  <a:pt x="513518" y="859709"/>
                  <a:pt x="521034" y="858463"/>
                </a:cubicBezTo>
                <a:cubicBezTo>
                  <a:pt x="551096" y="858463"/>
                  <a:pt x="574895" y="834789"/>
                  <a:pt x="574895" y="806131"/>
                </a:cubicBezTo>
                <a:cubicBezTo>
                  <a:pt x="574895" y="776227"/>
                  <a:pt x="552349" y="752553"/>
                  <a:pt x="523539" y="752553"/>
                </a:cubicBezTo>
                <a:lnTo>
                  <a:pt x="521034" y="752553"/>
                </a:lnTo>
                <a:cubicBezTo>
                  <a:pt x="475940" y="750061"/>
                  <a:pt x="439615" y="711434"/>
                  <a:pt x="439615" y="666578"/>
                </a:cubicBezTo>
                <a:cubicBezTo>
                  <a:pt x="439615" y="625460"/>
                  <a:pt x="468425" y="590572"/>
                  <a:pt x="507255" y="581850"/>
                </a:cubicBezTo>
                <a:lnTo>
                  <a:pt x="507255" y="538240"/>
                </a:lnTo>
                <a:cubicBezTo>
                  <a:pt x="507255" y="528272"/>
                  <a:pt x="514771" y="522042"/>
                  <a:pt x="523539" y="522042"/>
                </a:cubicBezTo>
                <a:close/>
                <a:moveTo>
                  <a:pt x="505886" y="352281"/>
                </a:moveTo>
                <a:cubicBezTo>
                  <a:pt x="412664" y="356010"/>
                  <a:pt x="326900" y="393299"/>
                  <a:pt x="262266" y="452961"/>
                </a:cubicBezTo>
                <a:lnTo>
                  <a:pt x="299555" y="490249"/>
                </a:lnTo>
                <a:cubicBezTo>
                  <a:pt x="307013" y="496464"/>
                  <a:pt x="307013" y="507651"/>
                  <a:pt x="299555" y="513866"/>
                </a:cubicBezTo>
                <a:cubicBezTo>
                  <a:pt x="295826" y="516352"/>
                  <a:pt x="292097" y="517595"/>
                  <a:pt x="288368" y="517595"/>
                </a:cubicBezTo>
                <a:cubicBezTo>
                  <a:pt x="283396" y="517595"/>
                  <a:pt x="279667" y="516352"/>
                  <a:pt x="277182" y="513866"/>
                </a:cubicBezTo>
                <a:lnTo>
                  <a:pt x="239893" y="475334"/>
                </a:lnTo>
                <a:cubicBezTo>
                  <a:pt x="178988" y="541211"/>
                  <a:pt x="142942" y="625732"/>
                  <a:pt x="137970" y="720197"/>
                </a:cubicBezTo>
                <a:lnTo>
                  <a:pt x="191417" y="720197"/>
                </a:lnTo>
                <a:cubicBezTo>
                  <a:pt x="200118" y="720197"/>
                  <a:pt x="207576" y="726412"/>
                  <a:pt x="207576" y="736356"/>
                </a:cubicBezTo>
                <a:cubicBezTo>
                  <a:pt x="207576" y="745056"/>
                  <a:pt x="200118" y="752514"/>
                  <a:pt x="191417" y="752514"/>
                </a:cubicBezTo>
                <a:lnTo>
                  <a:pt x="137970" y="752514"/>
                </a:lnTo>
                <a:cubicBezTo>
                  <a:pt x="142942" y="845736"/>
                  <a:pt x="178988" y="931500"/>
                  <a:pt x="239893" y="996134"/>
                </a:cubicBezTo>
                <a:lnTo>
                  <a:pt x="277182" y="958845"/>
                </a:lnTo>
                <a:cubicBezTo>
                  <a:pt x="282153" y="952630"/>
                  <a:pt x="293340" y="952630"/>
                  <a:pt x="299555" y="958845"/>
                </a:cubicBezTo>
                <a:cubicBezTo>
                  <a:pt x="307013" y="965060"/>
                  <a:pt x="307013" y="975004"/>
                  <a:pt x="299555" y="981219"/>
                </a:cubicBezTo>
                <a:lnTo>
                  <a:pt x="262266" y="1018507"/>
                </a:lnTo>
                <a:cubicBezTo>
                  <a:pt x="326900" y="1078169"/>
                  <a:pt x="412664" y="1115458"/>
                  <a:pt x="505886" y="1119187"/>
                </a:cubicBezTo>
                <a:lnTo>
                  <a:pt x="505886" y="1066983"/>
                </a:lnTo>
                <a:cubicBezTo>
                  <a:pt x="505886" y="1058282"/>
                  <a:pt x="513344" y="1050824"/>
                  <a:pt x="522045" y="1050824"/>
                </a:cubicBezTo>
                <a:cubicBezTo>
                  <a:pt x="530745" y="1050824"/>
                  <a:pt x="538203" y="1058282"/>
                  <a:pt x="538203" y="1066983"/>
                </a:cubicBezTo>
                <a:lnTo>
                  <a:pt x="538203" y="1119187"/>
                </a:lnTo>
                <a:cubicBezTo>
                  <a:pt x="632668" y="1115458"/>
                  <a:pt x="717189" y="1078169"/>
                  <a:pt x="781823" y="1018507"/>
                </a:cubicBezTo>
                <a:lnTo>
                  <a:pt x="744535" y="981219"/>
                </a:lnTo>
                <a:cubicBezTo>
                  <a:pt x="738320" y="975004"/>
                  <a:pt x="738320" y="965060"/>
                  <a:pt x="744535" y="958845"/>
                </a:cubicBezTo>
                <a:cubicBezTo>
                  <a:pt x="750749" y="952630"/>
                  <a:pt x="761936" y="952630"/>
                  <a:pt x="768151" y="958845"/>
                </a:cubicBezTo>
                <a:lnTo>
                  <a:pt x="805440" y="996134"/>
                </a:lnTo>
                <a:cubicBezTo>
                  <a:pt x="863859" y="931500"/>
                  <a:pt x="902390" y="845736"/>
                  <a:pt x="906119" y="752514"/>
                </a:cubicBezTo>
                <a:lnTo>
                  <a:pt x="852672" y="752514"/>
                </a:lnTo>
                <a:cubicBezTo>
                  <a:pt x="843971" y="752514"/>
                  <a:pt x="836514" y="745056"/>
                  <a:pt x="836514" y="736356"/>
                </a:cubicBezTo>
                <a:cubicBezTo>
                  <a:pt x="836514" y="726412"/>
                  <a:pt x="843971" y="720197"/>
                  <a:pt x="852672" y="720197"/>
                </a:cubicBezTo>
                <a:lnTo>
                  <a:pt x="906119" y="720197"/>
                </a:lnTo>
                <a:cubicBezTo>
                  <a:pt x="902390" y="625732"/>
                  <a:pt x="863859" y="541211"/>
                  <a:pt x="805440" y="475334"/>
                </a:cubicBezTo>
                <a:lnTo>
                  <a:pt x="768151" y="513866"/>
                </a:lnTo>
                <a:cubicBezTo>
                  <a:pt x="764422" y="516352"/>
                  <a:pt x="759450" y="517595"/>
                  <a:pt x="756964" y="517595"/>
                </a:cubicBezTo>
                <a:cubicBezTo>
                  <a:pt x="751992" y="517595"/>
                  <a:pt x="748263" y="516352"/>
                  <a:pt x="744535" y="513866"/>
                </a:cubicBezTo>
                <a:cubicBezTo>
                  <a:pt x="738320" y="507651"/>
                  <a:pt x="738320" y="496464"/>
                  <a:pt x="744535" y="490249"/>
                </a:cubicBezTo>
                <a:lnTo>
                  <a:pt x="781823" y="452961"/>
                </a:lnTo>
                <a:cubicBezTo>
                  <a:pt x="717189" y="393299"/>
                  <a:pt x="632668" y="356010"/>
                  <a:pt x="538203" y="352281"/>
                </a:cubicBezTo>
                <a:lnTo>
                  <a:pt x="538203" y="404485"/>
                </a:lnTo>
                <a:cubicBezTo>
                  <a:pt x="538203" y="414429"/>
                  <a:pt x="530745" y="420644"/>
                  <a:pt x="522045" y="420644"/>
                </a:cubicBezTo>
                <a:cubicBezTo>
                  <a:pt x="513344" y="420644"/>
                  <a:pt x="505886" y="414429"/>
                  <a:pt x="505886" y="404485"/>
                </a:cubicBezTo>
                <a:close/>
                <a:moveTo>
                  <a:pt x="522045" y="318721"/>
                </a:moveTo>
                <a:cubicBezTo>
                  <a:pt x="751992" y="318721"/>
                  <a:pt x="938436" y="506408"/>
                  <a:pt x="938436" y="736356"/>
                </a:cubicBezTo>
                <a:cubicBezTo>
                  <a:pt x="938436" y="966303"/>
                  <a:pt x="751992" y="1152747"/>
                  <a:pt x="522045" y="1152747"/>
                </a:cubicBezTo>
                <a:cubicBezTo>
                  <a:pt x="292097" y="1152747"/>
                  <a:pt x="104410" y="966303"/>
                  <a:pt x="104410" y="736356"/>
                </a:cubicBezTo>
                <a:cubicBezTo>
                  <a:pt x="104410" y="506408"/>
                  <a:pt x="292097" y="318721"/>
                  <a:pt x="522045" y="318721"/>
                </a:cubicBezTo>
                <a:close/>
                <a:moveTo>
                  <a:pt x="908605" y="294625"/>
                </a:moveTo>
                <a:lnTo>
                  <a:pt x="863858" y="339567"/>
                </a:lnTo>
                <a:cubicBezTo>
                  <a:pt x="866344" y="340816"/>
                  <a:pt x="868830" y="343313"/>
                  <a:pt x="870073" y="344561"/>
                </a:cubicBezTo>
                <a:cubicBezTo>
                  <a:pt x="872559" y="347058"/>
                  <a:pt x="875045" y="349555"/>
                  <a:pt x="877530" y="352052"/>
                </a:cubicBezTo>
                <a:cubicBezTo>
                  <a:pt x="884988" y="359542"/>
                  <a:pt x="892446" y="367032"/>
                  <a:pt x="899904" y="374523"/>
                </a:cubicBezTo>
                <a:cubicBezTo>
                  <a:pt x="903633" y="377020"/>
                  <a:pt x="906119" y="380765"/>
                  <a:pt x="908605" y="384510"/>
                </a:cubicBezTo>
                <a:cubicBezTo>
                  <a:pt x="911090" y="385759"/>
                  <a:pt x="913576" y="388255"/>
                  <a:pt x="914819" y="390752"/>
                </a:cubicBezTo>
                <a:lnTo>
                  <a:pt x="959566" y="345810"/>
                </a:lnTo>
                <a:close/>
                <a:moveTo>
                  <a:pt x="135483" y="289631"/>
                </a:moveTo>
                <a:lnTo>
                  <a:pt x="84521" y="340816"/>
                </a:lnTo>
                <a:lnTo>
                  <a:pt x="130511" y="385759"/>
                </a:lnTo>
                <a:cubicBezTo>
                  <a:pt x="141698" y="374523"/>
                  <a:pt x="152884" y="362039"/>
                  <a:pt x="164071" y="352052"/>
                </a:cubicBezTo>
                <a:cubicBezTo>
                  <a:pt x="167800" y="348306"/>
                  <a:pt x="171529" y="344561"/>
                  <a:pt x="175258" y="342064"/>
                </a:cubicBezTo>
                <a:cubicBezTo>
                  <a:pt x="177744" y="339567"/>
                  <a:pt x="180229" y="338319"/>
                  <a:pt x="181472" y="335822"/>
                </a:cubicBezTo>
                <a:close/>
                <a:moveTo>
                  <a:pt x="947136" y="255924"/>
                </a:moveTo>
                <a:lnTo>
                  <a:pt x="932221" y="270905"/>
                </a:lnTo>
                <a:lnTo>
                  <a:pt x="981939" y="322090"/>
                </a:lnTo>
                <a:lnTo>
                  <a:pt x="998098" y="307109"/>
                </a:lnTo>
                <a:cubicBezTo>
                  <a:pt x="1001827" y="303364"/>
                  <a:pt x="1001827" y="297122"/>
                  <a:pt x="998098" y="292128"/>
                </a:cubicBezTo>
                <a:lnTo>
                  <a:pt x="960809" y="255924"/>
                </a:lnTo>
                <a:cubicBezTo>
                  <a:pt x="957080" y="252179"/>
                  <a:pt x="950865" y="252179"/>
                  <a:pt x="947136" y="255924"/>
                </a:cubicBezTo>
                <a:close/>
                <a:moveTo>
                  <a:pt x="95708" y="253427"/>
                </a:moveTo>
                <a:cubicBezTo>
                  <a:pt x="93222" y="253427"/>
                  <a:pt x="90736" y="253427"/>
                  <a:pt x="89493" y="255924"/>
                </a:cubicBezTo>
                <a:lnTo>
                  <a:pt x="52204" y="292128"/>
                </a:lnTo>
                <a:cubicBezTo>
                  <a:pt x="50961" y="295873"/>
                  <a:pt x="49718" y="297122"/>
                  <a:pt x="49718" y="300867"/>
                </a:cubicBezTo>
                <a:cubicBezTo>
                  <a:pt x="49718" y="303364"/>
                  <a:pt x="50961" y="304612"/>
                  <a:pt x="52204" y="307109"/>
                </a:cubicBezTo>
                <a:lnTo>
                  <a:pt x="62148" y="317096"/>
                </a:lnTo>
                <a:lnTo>
                  <a:pt x="113110" y="265911"/>
                </a:lnTo>
                <a:lnTo>
                  <a:pt x="103166" y="255924"/>
                </a:lnTo>
                <a:cubicBezTo>
                  <a:pt x="101923" y="253427"/>
                  <a:pt x="98194" y="253427"/>
                  <a:pt x="95708" y="253427"/>
                </a:cubicBezTo>
                <a:close/>
                <a:moveTo>
                  <a:pt x="494699" y="243440"/>
                </a:moveTo>
                <a:cubicBezTo>
                  <a:pt x="387804" y="248434"/>
                  <a:pt x="289610" y="289631"/>
                  <a:pt x="211303" y="354548"/>
                </a:cubicBezTo>
                <a:cubicBezTo>
                  <a:pt x="210060" y="354548"/>
                  <a:pt x="208818" y="355797"/>
                  <a:pt x="207575" y="357045"/>
                </a:cubicBezTo>
                <a:cubicBezTo>
                  <a:pt x="202603" y="362039"/>
                  <a:pt x="197631" y="365784"/>
                  <a:pt x="192659" y="369529"/>
                </a:cubicBezTo>
                <a:cubicBezTo>
                  <a:pt x="192659" y="369529"/>
                  <a:pt x="192659" y="369529"/>
                  <a:pt x="191416" y="370778"/>
                </a:cubicBezTo>
                <a:cubicBezTo>
                  <a:pt x="93222" y="460663"/>
                  <a:pt x="32317" y="590498"/>
                  <a:pt x="32317" y="734065"/>
                </a:cubicBezTo>
                <a:cubicBezTo>
                  <a:pt x="32317" y="1004970"/>
                  <a:pt x="251078" y="1224690"/>
                  <a:pt x="520801" y="1224690"/>
                </a:cubicBezTo>
                <a:cubicBezTo>
                  <a:pt x="790523" y="1224690"/>
                  <a:pt x="1009284" y="1004970"/>
                  <a:pt x="1009284" y="734065"/>
                </a:cubicBezTo>
                <a:cubicBezTo>
                  <a:pt x="1009284" y="471899"/>
                  <a:pt x="804196" y="257172"/>
                  <a:pt x="546903" y="243440"/>
                </a:cubicBezTo>
                <a:cubicBezTo>
                  <a:pt x="529501" y="242191"/>
                  <a:pt x="512100" y="242191"/>
                  <a:pt x="494699" y="243440"/>
                </a:cubicBezTo>
                <a:close/>
                <a:moveTo>
                  <a:pt x="510857" y="138573"/>
                </a:moveTo>
                <a:lnTo>
                  <a:pt x="510857" y="209733"/>
                </a:lnTo>
                <a:cubicBezTo>
                  <a:pt x="514586" y="209733"/>
                  <a:pt x="517072" y="209733"/>
                  <a:pt x="520801" y="209733"/>
                </a:cubicBezTo>
                <a:cubicBezTo>
                  <a:pt x="524530" y="209733"/>
                  <a:pt x="528258" y="209733"/>
                  <a:pt x="530744" y="209733"/>
                </a:cubicBezTo>
                <a:lnTo>
                  <a:pt x="530744" y="138573"/>
                </a:lnTo>
                <a:close/>
                <a:moveTo>
                  <a:pt x="589164" y="32459"/>
                </a:moveTo>
                <a:lnTo>
                  <a:pt x="589164" y="104866"/>
                </a:lnTo>
                <a:lnTo>
                  <a:pt x="628938" y="104866"/>
                </a:lnTo>
                <a:cubicBezTo>
                  <a:pt x="646340" y="104866"/>
                  <a:pt x="661255" y="89886"/>
                  <a:pt x="661255" y="72408"/>
                </a:cubicBezTo>
                <a:lnTo>
                  <a:pt x="661255" y="64917"/>
                </a:lnTo>
                <a:cubicBezTo>
                  <a:pt x="661255" y="47440"/>
                  <a:pt x="646340" y="32459"/>
                  <a:pt x="628938" y="32459"/>
                </a:cubicBezTo>
                <a:close/>
                <a:moveTo>
                  <a:pt x="484755" y="32459"/>
                </a:moveTo>
                <a:lnTo>
                  <a:pt x="484755" y="104866"/>
                </a:lnTo>
                <a:lnTo>
                  <a:pt x="510857" y="104866"/>
                </a:lnTo>
                <a:lnTo>
                  <a:pt x="530744" y="104866"/>
                </a:lnTo>
                <a:lnTo>
                  <a:pt x="556847" y="104866"/>
                </a:lnTo>
                <a:lnTo>
                  <a:pt x="556847" y="32459"/>
                </a:lnTo>
                <a:close/>
                <a:moveTo>
                  <a:pt x="412663" y="32459"/>
                </a:moveTo>
                <a:cubicBezTo>
                  <a:pt x="395262" y="32459"/>
                  <a:pt x="380346" y="47440"/>
                  <a:pt x="380346" y="64917"/>
                </a:cubicBezTo>
                <a:lnTo>
                  <a:pt x="380346" y="72408"/>
                </a:lnTo>
                <a:cubicBezTo>
                  <a:pt x="380346" y="89886"/>
                  <a:pt x="395262" y="104866"/>
                  <a:pt x="412663" y="104866"/>
                </a:cubicBezTo>
                <a:lnTo>
                  <a:pt x="452438" y="104866"/>
                </a:lnTo>
                <a:lnTo>
                  <a:pt x="452438" y="32459"/>
                </a:lnTo>
                <a:close/>
                <a:moveTo>
                  <a:pt x="412663" y="0"/>
                </a:moveTo>
                <a:lnTo>
                  <a:pt x="628938" y="0"/>
                </a:lnTo>
                <a:cubicBezTo>
                  <a:pt x="664984" y="0"/>
                  <a:pt x="694815" y="29962"/>
                  <a:pt x="694815" y="64917"/>
                </a:cubicBezTo>
                <a:lnTo>
                  <a:pt x="694815" y="72408"/>
                </a:lnTo>
                <a:cubicBezTo>
                  <a:pt x="694815" y="108612"/>
                  <a:pt x="664984" y="138573"/>
                  <a:pt x="628938" y="138573"/>
                </a:cubicBezTo>
                <a:lnTo>
                  <a:pt x="564304" y="138573"/>
                </a:lnTo>
                <a:lnTo>
                  <a:pt x="564304" y="212230"/>
                </a:lnTo>
                <a:cubicBezTo>
                  <a:pt x="667470" y="219720"/>
                  <a:pt x="761935" y="258421"/>
                  <a:pt x="838999" y="318344"/>
                </a:cubicBezTo>
                <a:lnTo>
                  <a:pt x="923520" y="233453"/>
                </a:lnTo>
                <a:cubicBezTo>
                  <a:pt x="940921" y="217223"/>
                  <a:pt x="967024" y="217223"/>
                  <a:pt x="984425" y="233453"/>
                </a:cubicBezTo>
                <a:lnTo>
                  <a:pt x="1021714" y="269656"/>
                </a:lnTo>
                <a:cubicBezTo>
                  <a:pt x="1036629" y="287134"/>
                  <a:pt x="1036629" y="313351"/>
                  <a:pt x="1021714" y="330829"/>
                </a:cubicBezTo>
                <a:lnTo>
                  <a:pt x="995612" y="355797"/>
                </a:lnTo>
                <a:cubicBezTo>
                  <a:pt x="995612" y="355797"/>
                  <a:pt x="995612" y="357045"/>
                  <a:pt x="994369" y="357045"/>
                </a:cubicBezTo>
                <a:cubicBezTo>
                  <a:pt x="994369" y="358294"/>
                  <a:pt x="994369" y="358294"/>
                  <a:pt x="993126" y="358294"/>
                </a:cubicBezTo>
                <a:lnTo>
                  <a:pt x="935950" y="416969"/>
                </a:lnTo>
                <a:cubicBezTo>
                  <a:pt x="1001827" y="504358"/>
                  <a:pt x="1042844" y="614218"/>
                  <a:pt x="1042844" y="734065"/>
                </a:cubicBezTo>
                <a:cubicBezTo>
                  <a:pt x="1042844" y="1022448"/>
                  <a:pt x="807925" y="1257149"/>
                  <a:pt x="520801" y="1257149"/>
                </a:cubicBezTo>
                <a:cubicBezTo>
                  <a:pt x="233677" y="1257149"/>
                  <a:pt x="0" y="1022448"/>
                  <a:pt x="0" y="734065"/>
                </a:cubicBezTo>
                <a:cubicBezTo>
                  <a:pt x="0" y="611721"/>
                  <a:pt x="41018" y="500612"/>
                  <a:pt x="109381" y="410727"/>
                </a:cubicBezTo>
                <a:lnTo>
                  <a:pt x="29831" y="330829"/>
                </a:lnTo>
                <a:cubicBezTo>
                  <a:pt x="21130" y="322090"/>
                  <a:pt x="17401" y="312102"/>
                  <a:pt x="17401" y="300867"/>
                </a:cubicBezTo>
                <a:cubicBezTo>
                  <a:pt x="17401" y="289631"/>
                  <a:pt x="21130" y="278395"/>
                  <a:pt x="29831" y="269656"/>
                </a:cubicBezTo>
                <a:lnTo>
                  <a:pt x="65877" y="233453"/>
                </a:lnTo>
                <a:cubicBezTo>
                  <a:pt x="82035" y="217223"/>
                  <a:pt x="109381" y="217223"/>
                  <a:pt x="126782" y="233453"/>
                </a:cubicBezTo>
                <a:lnTo>
                  <a:pt x="207575" y="314599"/>
                </a:lnTo>
                <a:cubicBezTo>
                  <a:pt x="284638" y="257172"/>
                  <a:pt x="377860" y="219720"/>
                  <a:pt x="477297" y="212230"/>
                </a:cubicBezTo>
                <a:lnTo>
                  <a:pt x="477297" y="138573"/>
                </a:lnTo>
                <a:lnTo>
                  <a:pt x="412663" y="138573"/>
                </a:lnTo>
                <a:cubicBezTo>
                  <a:pt x="377860" y="138573"/>
                  <a:pt x="348029" y="108612"/>
                  <a:pt x="348029" y="72408"/>
                </a:cubicBezTo>
                <a:lnTo>
                  <a:pt x="348029" y="64917"/>
                </a:lnTo>
                <a:cubicBezTo>
                  <a:pt x="348029" y="29962"/>
                  <a:pt x="377860" y="0"/>
                  <a:pt x="412663" y="0"/>
                </a:cubicBezTo>
                <a:close/>
              </a:path>
            </a:pathLst>
          </a:custGeom>
          <a:solidFill>
            <a:srgbClr val="8B284D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1050">
              <a:latin typeface="Montserrat" pitchFamily="2" charset="77"/>
            </a:endParaRPr>
          </a:p>
        </p:txBody>
      </p:sp>
      <p:sp>
        <p:nvSpPr>
          <p:cNvPr id="16" name="Line 193">
            <a:extLst>
              <a:ext uri="{FF2B5EF4-FFF2-40B4-BE49-F238E27FC236}">
                <a16:creationId xmlns:a16="http://schemas.microsoft.com/office/drawing/2014/main" id="{9DFEDE8C-E02A-292A-6E36-025A64E83C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1738" y="3709654"/>
            <a:ext cx="1555810" cy="2912"/>
          </a:xfrm>
          <a:prstGeom prst="line">
            <a:avLst/>
          </a:prstGeom>
          <a:noFill/>
          <a:ln w="63500" cap="flat">
            <a:solidFill>
              <a:srgbClr val="E3525F"/>
            </a:solidFill>
            <a:round/>
            <a:headEnd type="diamond"/>
            <a:tailEnd type="diamon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050">
              <a:latin typeface="Montserrat" pitchFamily="2" charset="77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AC8D5924-0140-775F-3178-1E15C96E0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331" y="2955056"/>
            <a:ext cx="651966" cy="500456"/>
          </a:xfrm>
          <a:custGeom>
            <a:avLst/>
            <a:gdLst>
              <a:gd name="connsiteX0" fmla="*/ 900857 w 1229682"/>
              <a:gd name="connsiteY0" fmla="*/ 741560 h 943916"/>
              <a:gd name="connsiteX1" fmla="*/ 801589 w 1229682"/>
              <a:gd name="connsiteY1" fmla="*/ 842110 h 943916"/>
              <a:gd name="connsiteX2" fmla="*/ 801589 w 1229682"/>
              <a:gd name="connsiteY2" fmla="*/ 906210 h 943916"/>
              <a:gd name="connsiteX3" fmla="*/ 806552 w 1229682"/>
              <a:gd name="connsiteY3" fmla="*/ 911238 h 943916"/>
              <a:gd name="connsiteX4" fmla="*/ 1192457 w 1229682"/>
              <a:gd name="connsiteY4" fmla="*/ 911238 h 943916"/>
              <a:gd name="connsiteX5" fmla="*/ 1197420 w 1229682"/>
              <a:gd name="connsiteY5" fmla="*/ 906210 h 943916"/>
              <a:gd name="connsiteX6" fmla="*/ 1197420 w 1229682"/>
              <a:gd name="connsiteY6" fmla="*/ 842110 h 943916"/>
              <a:gd name="connsiteX7" fmla="*/ 1098152 w 1229682"/>
              <a:gd name="connsiteY7" fmla="*/ 741560 h 943916"/>
              <a:gd name="connsiteX8" fmla="*/ 133991 w 1229682"/>
              <a:gd name="connsiteY8" fmla="*/ 741560 h 943916"/>
              <a:gd name="connsiteX9" fmla="*/ 32559 w 1229682"/>
              <a:gd name="connsiteY9" fmla="*/ 842110 h 943916"/>
              <a:gd name="connsiteX10" fmla="*/ 32559 w 1229682"/>
              <a:gd name="connsiteY10" fmla="*/ 906210 h 943916"/>
              <a:gd name="connsiteX11" fmla="*/ 38820 w 1229682"/>
              <a:gd name="connsiteY11" fmla="*/ 911238 h 943916"/>
              <a:gd name="connsiteX12" fmla="*/ 427018 w 1229682"/>
              <a:gd name="connsiteY12" fmla="*/ 911238 h 943916"/>
              <a:gd name="connsiteX13" fmla="*/ 433279 w 1229682"/>
              <a:gd name="connsiteY13" fmla="*/ 906210 h 943916"/>
              <a:gd name="connsiteX14" fmla="*/ 433279 w 1229682"/>
              <a:gd name="connsiteY14" fmla="*/ 842110 h 943916"/>
              <a:gd name="connsiteX15" fmla="*/ 333099 w 1229682"/>
              <a:gd name="connsiteY15" fmla="*/ 741560 h 943916"/>
              <a:gd name="connsiteX16" fmla="*/ 900857 w 1229682"/>
              <a:gd name="connsiteY16" fmla="*/ 708881 h 943916"/>
              <a:gd name="connsiteX17" fmla="*/ 1098152 w 1229682"/>
              <a:gd name="connsiteY17" fmla="*/ 708881 h 943916"/>
              <a:gd name="connsiteX18" fmla="*/ 1229682 w 1229682"/>
              <a:gd name="connsiteY18" fmla="*/ 842110 h 943916"/>
              <a:gd name="connsiteX19" fmla="*/ 1229682 w 1229682"/>
              <a:gd name="connsiteY19" fmla="*/ 906210 h 943916"/>
              <a:gd name="connsiteX20" fmla="*/ 1192457 w 1229682"/>
              <a:gd name="connsiteY20" fmla="*/ 943916 h 943916"/>
              <a:gd name="connsiteX21" fmla="*/ 806552 w 1229682"/>
              <a:gd name="connsiteY21" fmla="*/ 943916 h 943916"/>
              <a:gd name="connsiteX22" fmla="*/ 769327 w 1229682"/>
              <a:gd name="connsiteY22" fmla="*/ 906210 h 943916"/>
              <a:gd name="connsiteX23" fmla="*/ 769327 w 1229682"/>
              <a:gd name="connsiteY23" fmla="*/ 842110 h 943916"/>
              <a:gd name="connsiteX24" fmla="*/ 900857 w 1229682"/>
              <a:gd name="connsiteY24" fmla="*/ 708881 h 943916"/>
              <a:gd name="connsiteX25" fmla="*/ 133991 w 1229682"/>
              <a:gd name="connsiteY25" fmla="*/ 708881 h 943916"/>
              <a:gd name="connsiteX26" fmla="*/ 333099 w 1229682"/>
              <a:gd name="connsiteY26" fmla="*/ 708881 h 943916"/>
              <a:gd name="connsiteX27" fmla="*/ 465838 w 1229682"/>
              <a:gd name="connsiteY27" fmla="*/ 842110 h 943916"/>
              <a:gd name="connsiteX28" fmla="*/ 465838 w 1229682"/>
              <a:gd name="connsiteY28" fmla="*/ 906210 h 943916"/>
              <a:gd name="connsiteX29" fmla="*/ 427018 w 1229682"/>
              <a:gd name="connsiteY29" fmla="*/ 943916 h 943916"/>
              <a:gd name="connsiteX30" fmla="*/ 38820 w 1229682"/>
              <a:gd name="connsiteY30" fmla="*/ 943916 h 943916"/>
              <a:gd name="connsiteX31" fmla="*/ 0 w 1229682"/>
              <a:gd name="connsiteY31" fmla="*/ 906210 h 943916"/>
              <a:gd name="connsiteX32" fmla="*/ 0 w 1229682"/>
              <a:gd name="connsiteY32" fmla="*/ 842110 h 943916"/>
              <a:gd name="connsiteX33" fmla="*/ 133991 w 1229682"/>
              <a:gd name="connsiteY33" fmla="*/ 708881 h 943916"/>
              <a:gd name="connsiteX34" fmla="*/ 1002872 w 1229682"/>
              <a:gd name="connsiteY34" fmla="*/ 510122 h 943916"/>
              <a:gd name="connsiteX35" fmla="*/ 933446 w 1229682"/>
              <a:gd name="connsiteY35" fmla="*/ 579127 h 943916"/>
              <a:gd name="connsiteX36" fmla="*/ 1002872 w 1229682"/>
              <a:gd name="connsiteY36" fmla="*/ 648133 h 943916"/>
              <a:gd name="connsiteX37" fmla="*/ 1071059 w 1229682"/>
              <a:gd name="connsiteY37" fmla="*/ 579127 h 943916"/>
              <a:gd name="connsiteX38" fmla="*/ 1002872 w 1229682"/>
              <a:gd name="connsiteY38" fmla="*/ 510122 h 943916"/>
              <a:gd name="connsiteX39" fmla="*/ 227434 w 1229682"/>
              <a:gd name="connsiteY39" fmla="*/ 510122 h 943916"/>
              <a:gd name="connsiteX40" fmla="*/ 158427 w 1229682"/>
              <a:gd name="connsiteY40" fmla="*/ 579127 h 943916"/>
              <a:gd name="connsiteX41" fmla="*/ 227434 w 1229682"/>
              <a:gd name="connsiteY41" fmla="*/ 648133 h 943916"/>
              <a:gd name="connsiteX42" fmla="*/ 296441 w 1229682"/>
              <a:gd name="connsiteY42" fmla="*/ 579127 h 943916"/>
              <a:gd name="connsiteX43" fmla="*/ 227434 w 1229682"/>
              <a:gd name="connsiteY43" fmla="*/ 510122 h 943916"/>
              <a:gd name="connsiteX44" fmla="*/ 614834 w 1229682"/>
              <a:gd name="connsiteY44" fmla="*/ 489074 h 943916"/>
              <a:gd name="connsiteX45" fmla="*/ 631111 w 1229682"/>
              <a:gd name="connsiteY45" fmla="*/ 505271 h 943916"/>
              <a:gd name="connsiteX46" fmla="*/ 631111 w 1229682"/>
              <a:gd name="connsiteY46" fmla="*/ 643563 h 943916"/>
              <a:gd name="connsiteX47" fmla="*/ 756318 w 1229682"/>
              <a:gd name="connsiteY47" fmla="*/ 768150 h 943916"/>
              <a:gd name="connsiteX48" fmla="*/ 756318 w 1229682"/>
              <a:gd name="connsiteY48" fmla="*/ 790576 h 943916"/>
              <a:gd name="connsiteX49" fmla="*/ 743797 w 1229682"/>
              <a:gd name="connsiteY49" fmla="*/ 795559 h 943916"/>
              <a:gd name="connsiteX50" fmla="*/ 732528 w 1229682"/>
              <a:gd name="connsiteY50" fmla="*/ 790576 h 943916"/>
              <a:gd name="connsiteX51" fmla="*/ 614834 w 1229682"/>
              <a:gd name="connsiteY51" fmla="*/ 674710 h 943916"/>
              <a:gd name="connsiteX52" fmla="*/ 497140 w 1229682"/>
              <a:gd name="connsiteY52" fmla="*/ 791822 h 943916"/>
              <a:gd name="connsiteX53" fmla="*/ 484619 w 1229682"/>
              <a:gd name="connsiteY53" fmla="*/ 795559 h 943916"/>
              <a:gd name="connsiteX54" fmla="*/ 473350 w 1229682"/>
              <a:gd name="connsiteY54" fmla="*/ 791822 h 943916"/>
              <a:gd name="connsiteX55" fmla="*/ 473350 w 1229682"/>
              <a:gd name="connsiteY55" fmla="*/ 768150 h 943916"/>
              <a:gd name="connsiteX56" fmla="*/ 598557 w 1229682"/>
              <a:gd name="connsiteY56" fmla="*/ 643563 h 943916"/>
              <a:gd name="connsiteX57" fmla="*/ 598557 w 1229682"/>
              <a:gd name="connsiteY57" fmla="*/ 505271 h 943916"/>
              <a:gd name="connsiteX58" fmla="*/ 614834 w 1229682"/>
              <a:gd name="connsiteY58" fmla="*/ 489074 h 943916"/>
              <a:gd name="connsiteX59" fmla="*/ 1002872 w 1229682"/>
              <a:gd name="connsiteY59" fmla="*/ 478083 h 943916"/>
              <a:gd name="connsiteX60" fmla="*/ 1103292 w 1229682"/>
              <a:gd name="connsiteY60" fmla="*/ 579127 h 943916"/>
              <a:gd name="connsiteX61" fmla="*/ 1002872 w 1229682"/>
              <a:gd name="connsiteY61" fmla="*/ 680171 h 943916"/>
              <a:gd name="connsiteX62" fmla="*/ 901212 w 1229682"/>
              <a:gd name="connsiteY62" fmla="*/ 579127 h 943916"/>
              <a:gd name="connsiteX63" fmla="*/ 1002872 w 1229682"/>
              <a:gd name="connsiteY63" fmla="*/ 478083 h 943916"/>
              <a:gd name="connsiteX64" fmla="*/ 227434 w 1229682"/>
              <a:gd name="connsiteY64" fmla="*/ 478083 h 943916"/>
              <a:gd name="connsiteX65" fmla="*/ 328480 w 1229682"/>
              <a:gd name="connsiteY65" fmla="*/ 579127 h 943916"/>
              <a:gd name="connsiteX66" fmla="*/ 227434 w 1229682"/>
              <a:gd name="connsiteY66" fmla="*/ 680171 h 943916"/>
              <a:gd name="connsiteX67" fmla="*/ 126388 w 1229682"/>
              <a:gd name="connsiteY67" fmla="*/ 579127 h 943916"/>
              <a:gd name="connsiteX68" fmla="*/ 227434 w 1229682"/>
              <a:gd name="connsiteY68" fmla="*/ 478083 h 943916"/>
              <a:gd name="connsiteX69" fmla="*/ 666337 w 1229682"/>
              <a:gd name="connsiteY69" fmla="*/ 263304 h 943916"/>
              <a:gd name="connsiteX70" fmla="*/ 645242 w 1229682"/>
              <a:gd name="connsiteY70" fmla="*/ 302061 h 943916"/>
              <a:gd name="connsiteX71" fmla="*/ 639038 w 1229682"/>
              <a:gd name="connsiteY71" fmla="*/ 309563 h 943916"/>
              <a:gd name="connsiteX72" fmla="*/ 658892 w 1229682"/>
              <a:gd name="connsiteY72" fmla="*/ 433336 h 943916"/>
              <a:gd name="connsiteX73" fmla="*/ 806553 w 1229682"/>
              <a:gd name="connsiteY73" fmla="*/ 433336 h 943916"/>
              <a:gd name="connsiteX74" fmla="*/ 812757 w 1229682"/>
              <a:gd name="connsiteY74" fmla="*/ 427085 h 943916"/>
              <a:gd name="connsiteX75" fmla="*/ 812757 w 1229682"/>
              <a:gd name="connsiteY75" fmla="*/ 364573 h 943916"/>
              <a:gd name="connsiteX76" fmla="*/ 713489 w 1229682"/>
              <a:gd name="connsiteY76" fmla="*/ 263304 h 943916"/>
              <a:gd name="connsiteX77" fmla="*/ 516194 w 1229682"/>
              <a:gd name="connsiteY77" fmla="*/ 263304 h 943916"/>
              <a:gd name="connsiteX78" fmla="*/ 416926 w 1229682"/>
              <a:gd name="connsiteY78" fmla="*/ 364573 h 943916"/>
              <a:gd name="connsiteX79" fmla="*/ 416926 w 1229682"/>
              <a:gd name="connsiteY79" fmla="*/ 427085 h 943916"/>
              <a:gd name="connsiteX80" fmla="*/ 421889 w 1229682"/>
              <a:gd name="connsiteY80" fmla="*/ 433336 h 943916"/>
              <a:gd name="connsiteX81" fmla="*/ 570791 w 1229682"/>
              <a:gd name="connsiteY81" fmla="*/ 433336 h 943916"/>
              <a:gd name="connsiteX82" fmla="*/ 589404 w 1229682"/>
              <a:gd name="connsiteY82" fmla="*/ 309563 h 943916"/>
              <a:gd name="connsiteX83" fmla="*/ 584441 w 1229682"/>
              <a:gd name="connsiteY83" fmla="*/ 302061 h 943916"/>
              <a:gd name="connsiteX84" fmla="*/ 563346 w 1229682"/>
              <a:gd name="connsiteY84" fmla="*/ 263304 h 943916"/>
              <a:gd name="connsiteX85" fmla="*/ 516194 w 1229682"/>
              <a:gd name="connsiteY85" fmla="*/ 230798 h 943916"/>
              <a:gd name="connsiteX86" fmla="*/ 543493 w 1229682"/>
              <a:gd name="connsiteY86" fmla="*/ 230798 h 943916"/>
              <a:gd name="connsiteX87" fmla="*/ 686190 w 1229682"/>
              <a:gd name="connsiteY87" fmla="*/ 230798 h 943916"/>
              <a:gd name="connsiteX88" fmla="*/ 713489 w 1229682"/>
              <a:gd name="connsiteY88" fmla="*/ 230798 h 943916"/>
              <a:gd name="connsiteX89" fmla="*/ 845019 w 1229682"/>
              <a:gd name="connsiteY89" fmla="*/ 364573 h 943916"/>
              <a:gd name="connsiteX90" fmla="*/ 845019 w 1229682"/>
              <a:gd name="connsiteY90" fmla="*/ 427085 h 943916"/>
              <a:gd name="connsiteX91" fmla="*/ 806553 w 1229682"/>
              <a:gd name="connsiteY91" fmla="*/ 465843 h 943916"/>
              <a:gd name="connsiteX92" fmla="*/ 421889 w 1229682"/>
              <a:gd name="connsiteY92" fmla="*/ 465843 h 943916"/>
              <a:gd name="connsiteX93" fmla="*/ 384664 w 1229682"/>
              <a:gd name="connsiteY93" fmla="*/ 427085 h 943916"/>
              <a:gd name="connsiteX94" fmla="*/ 384664 w 1229682"/>
              <a:gd name="connsiteY94" fmla="*/ 364573 h 943916"/>
              <a:gd name="connsiteX95" fmla="*/ 516194 w 1229682"/>
              <a:gd name="connsiteY95" fmla="*/ 230798 h 943916"/>
              <a:gd name="connsiteX96" fmla="*/ 613329 w 1229682"/>
              <a:gd name="connsiteY96" fmla="*/ 32039 h 943916"/>
              <a:gd name="connsiteX97" fmla="*/ 543090 w 1229682"/>
              <a:gd name="connsiteY97" fmla="*/ 102278 h 943916"/>
              <a:gd name="connsiteX98" fmla="*/ 613329 w 1229682"/>
              <a:gd name="connsiteY98" fmla="*/ 170053 h 943916"/>
              <a:gd name="connsiteX99" fmla="*/ 681104 w 1229682"/>
              <a:gd name="connsiteY99" fmla="*/ 102278 h 943916"/>
              <a:gd name="connsiteX100" fmla="*/ 613329 w 1229682"/>
              <a:gd name="connsiteY100" fmla="*/ 32039 h 943916"/>
              <a:gd name="connsiteX101" fmla="*/ 613329 w 1229682"/>
              <a:gd name="connsiteY101" fmla="*/ 0 h 943916"/>
              <a:gd name="connsiteX102" fmla="*/ 713143 w 1229682"/>
              <a:gd name="connsiteY102" fmla="*/ 102278 h 943916"/>
              <a:gd name="connsiteX103" fmla="*/ 613329 w 1229682"/>
              <a:gd name="connsiteY103" fmla="*/ 202091 h 943916"/>
              <a:gd name="connsiteX104" fmla="*/ 511051 w 1229682"/>
              <a:gd name="connsiteY104" fmla="*/ 102278 h 943916"/>
              <a:gd name="connsiteX105" fmla="*/ 613329 w 1229682"/>
              <a:gd name="connsiteY105" fmla="*/ 0 h 94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229682" h="943916">
                <a:moveTo>
                  <a:pt x="900857" y="741560"/>
                </a:moveTo>
                <a:cubicBezTo>
                  <a:pt x="846260" y="741560"/>
                  <a:pt x="801589" y="786807"/>
                  <a:pt x="801589" y="842110"/>
                </a:cubicBezTo>
                <a:lnTo>
                  <a:pt x="801589" y="906210"/>
                </a:lnTo>
                <a:cubicBezTo>
                  <a:pt x="801589" y="908724"/>
                  <a:pt x="804071" y="911238"/>
                  <a:pt x="806552" y="911238"/>
                </a:cubicBezTo>
                <a:lnTo>
                  <a:pt x="1192457" y="911238"/>
                </a:lnTo>
                <a:cubicBezTo>
                  <a:pt x="1194938" y="911238"/>
                  <a:pt x="1197420" y="908724"/>
                  <a:pt x="1197420" y="906210"/>
                </a:cubicBezTo>
                <a:lnTo>
                  <a:pt x="1197420" y="842110"/>
                </a:lnTo>
                <a:cubicBezTo>
                  <a:pt x="1197420" y="786807"/>
                  <a:pt x="1152749" y="741560"/>
                  <a:pt x="1098152" y="741560"/>
                </a:cubicBezTo>
                <a:close/>
                <a:moveTo>
                  <a:pt x="133991" y="741560"/>
                </a:moveTo>
                <a:cubicBezTo>
                  <a:pt x="78892" y="741560"/>
                  <a:pt x="32559" y="786807"/>
                  <a:pt x="32559" y="842110"/>
                </a:cubicBezTo>
                <a:lnTo>
                  <a:pt x="32559" y="906210"/>
                </a:lnTo>
                <a:cubicBezTo>
                  <a:pt x="32559" y="908724"/>
                  <a:pt x="35063" y="911238"/>
                  <a:pt x="38820" y="911238"/>
                </a:cubicBezTo>
                <a:lnTo>
                  <a:pt x="427018" y="911238"/>
                </a:lnTo>
                <a:cubicBezTo>
                  <a:pt x="429522" y="911238"/>
                  <a:pt x="433279" y="908724"/>
                  <a:pt x="433279" y="906210"/>
                </a:cubicBezTo>
                <a:lnTo>
                  <a:pt x="433279" y="842110"/>
                </a:lnTo>
                <a:cubicBezTo>
                  <a:pt x="433279" y="786807"/>
                  <a:pt x="388198" y="741560"/>
                  <a:pt x="333099" y="741560"/>
                </a:cubicBezTo>
                <a:close/>
                <a:moveTo>
                  <a:pt x="900857" y="708881"/>
                </a:moveTo>
                <a:lnTo>
                  <a:pt x="1098152" y="708881"/>
                </a:lnTo>
                <a:cubicBezTo>
                  <a:pt x="1171362" y="708881"/>
                  <a:pt x="1229682" y="767954"/>
                  <a:pt x="1229682" y="842110"/>
                </a:cubicBezTo>
                <a:lnTo>
                  <a:pt x="1229682" y="906210"/>
                </a:lnTo>
                <a:cubicBezTo>
                  <a:pt x="1229682" y="926320"/>
                  <a:pt x="1212310" y="943916"/>
                  <a:pt x="1192457" y="943916"/>
                </a:cubicBezTo>
                <a:lnTo>
                  <a:pt x="806552" y="943916"/>
                </a:lnTo>
                <a:cubicBezTo>
                  <a:pt x="786699" y="943916"/>
                  <a:pt x="769327" y="926320"/>
                  <a:pt x="769327" y="906210"/>
                </a:cubicBezTo>
                <a:lnTo>
                  <a:pt x="769327" y="842110"/>
                </a:lnTo>
                <a:cubicBezTo>
                  <a:pt x="769327" y="767954"/>
                  <a:pt x="827647" y="708881"/>
                  <a:pt x="900857" y="708881"/>
                </a:cubicBezTo>
                <a:close/>
                <a:moveTo>
                  <a:pt x="133991" y="708881"/>
                </a:moveTo>
                <a:lnTo>
                  <a:pt x="333099" y="708881"/>
                </a:lnTo>
                <a:cubicBezTo>
                  <a:pt x="405730" y="708881"/>
                  <a:pt x="465838" y="767954"/>
                  <a:pt x="465838" y="842110"/>
                </a:cubicBezTo>
                <a:lnTo>
                  <a:pt x="465838" y="906210"/>
                </a:lnTo>
                <a:cubicBezTo>
                  <a:pt x="465838" y="926320"/>
                  <a:pt x="448306" y="943916"/>
                  <a:pt x="427018" y="943916"/>
                </a:cubicBezTo>
                <a:lnTo>
                  <a:pt x="38820" y="943916"/>
                </a:lnTo>
                <a:cubicBezTo>
                  <a:pt x="17532" y="943916"/>
                  <a:pt x="0" y="926320"/>
                  <a:pt x="0" y="906210"/>
                </a:cubicBezTo>
                <a:lnTo>
                  <a:pt x="0" y="842110"/>
                </a:lnTo>
                <a:cubicBezTo>
                  <a:pt x="0" y="767954"/>
                  <a:pt x="60108" y="708881"/>
                  <a:pt x="133991" y="708881"/>
                </a:cubicBezTo>
                <a:close/>
                <a:moveTo>
                  <a:pt x="1002872" y="510122"/>
                </a:moveTo>
                <a:cubicBezTo>
                  <a:pt x="964440" y="510122"/>
                  <a:pt x="933446" y="540928"/>
                  <a:pt x="933446" y="579127"/>
                </a:cubicBezTo>
                <a:cubicBezTo>
                  <a:pt x="933446" y="617327"/>
                  <a:pt x="964440" y="648133"/>
                  <a:pt x="1002872" y="648133"/>
                </a:cubicBezTo>
                <a:cubicBezTo>
                  <a:pt x="1040065" y="648133"/>
                  <a:pt x="1071059" y="617327"/>
                  <a:pt x="1071059" y="579127"/>
                </a:cubicBezTo>
                <a:cubicBezTo>
                  <a:pt x="1071059" y="540928"/>
                  <a:pt x="1040065" y="510122"/>
                  <a:pt x="1002872" y="510122"/>
                </a:cubicBezTo>
                <a:close/>
                <a:moveTo>
                  <a:pt x="227434" y="510122"/>
                </a:moveTo>
                <a:cubicBezTo>
                  <a:pt x="190466" y="510122"/>
                  <a:pt x="158427" y="540928"/>
                  <a:pt x="158427" y="579127"/>
                </a:cubicBezTo>
                <a:cubicBezTo>
                  <a:pt x="158427" y="617327"/>
                  <a:pt x="190466" y="648133"/>
                  <a:pt x="227434" y="648133"/>
                </a:cubicBezTo>
                <a:cubicBezTo>
                  <a:pt x="265634" y="648133"/>
                  <a:pt x="296441" y="617327"/>
                  <a:pt x="296441" y="579127"/>
                </a:cubicBezTo>
                <a:cubicBezTo>
                  <a:pt x="296441" y="540928"/>
                  <a:pt x="265634" y="510122"/>
                  <a:pt x="227434" y="510122"/>
                </a:cubicBezTo>
                <a:close/>
                <a:moveTo>
                  <a:pt x="614834" y="489074"/>
                </a:moveTo>
                <a:cubicBezTo>
                  <a:pt x="623598" y="489074"/>
                  <a:pt x="631111" y="495304"/>
                  <a:pt x="631111" y="505271"/>
                </a:cubicBezTo>
                <a:lnTo>
                  <a:pt x="631111" y="643563"/>
                </a:lnTo>
                <a:lnTo>
                  <a:pt x="756318" y="768150"/>
                </a:lnTo>
                <a:cubicBezTo>
                  <a:pt x="762578" y="774379"/>
                  <a:pt x="762578" y="784346"/>
                  <a:pt x="756318" y="790576"/>
                </a:cubicBezTo>
                <a:cubicBezTo>
                  <a:pt x="752561" y="794313"/>
                  <a:pt x="748805" y="795559"/>
                  <a:pt x="743797" y="795559"/>
                </a:cubicBezTo>
                <a:cubicBezTo>
                  <a:pt x="740041" y="795559"/>
                  <a:pt x="735032" y="794313"/>
                  <a:pt x="732528" y="790576"/>
                </a:cubicBezTo>
                <a:lnTo>
                  <a:pt x="614834" y="674710"/>
                </a:lnTo>
                <a:lnTo>
                  <a:pt x="497140" y="791822"/>
                </a:lnTo>
                <a:cubicBezTo>
                  <a:pt x="493383" y="794313"/>
                  <a:pt x="488375" y="795559"/>
                  <a:pt x="484619" y="795559"/>
                </a:cubicBezTo>
                <a:cubicBezTo>
                  <a:pt x="480863" y="795559"/>
                  <a:pt x="477107" y="794313"/>
                  <a:pt x="473350" y="791822"/>
                </a:cubicBezTo>
                <a:cubicBezTo>
                  <a:pt x="467090" y="785592"/>
                  <a:pt x="467090" y="774379"/>
                  <a:pt x="473350" y="768150"/>
                </a:cubicBezTo>
                <a:lnTo>
                  <a:pt x="598557" y="643563"/>
                </a:lnTo>
                <a:lnTo>
                  <a:pt x="598557" y="505271"/>
                </a:lnTo>
                <a:cubicBezTo>
                  <a:pt x="598557" y="495304"/>
                  <a:pt x="606070" y="489074"/>
                  <a:pt x="614834" y="489074"/>
                </a:cubicBezTo>
                <a:close/>
                <a:moveTo>
                  <a:pt x="1002872" y="478083"/>
                </a:moveTo>
                <a:cubicBezTo>
                  <a:pt x="1058661" y="478083"/>
                  <a:pt x="1103292" y="523676"/>
                  <a:pt x="1103292" y="579127"/>
                </a:cubicBezTo>
                <a:cubicBezTo>
                  <a:pt x="1103292" y="635810"/>
                  <a:pt x="1058661" y="680171"/>
                  <a:pt x="1002872" y="680171"/>
                </a:cubicBezTo>
                <a:cubicBezTo>
                  <a:pt x="945843" y="680171"/>
                  <a:pt x="901212" y="635810"/>
                  <a:pt x="901212" y="579127"/>
                </a:cubicBezTo>
                <a:cubicBezTo>
                  <a:pt x="901212" y="523676"/>
                  <a:pt x="945843" y="478083"/>
                  <a:pt x="1002872" y="478083"/>
                </a:cubicBezTo>
                <a:close/>
                <a:moveTo>
                  <a:pt x="227434" y="478083"/>
                </a:moveTo>
                <a:cubicBezTo>
                  <a:pt x="282886" y="478083"/>
                  <a:pt x="328480" y="523676"/>
                  <a:pt x="328480" y="579127"/>
                </a:cubicBezTo>
                <a:cubicBezTo>
                  <a:pt x="328480" y="635810"/>
                  <a:pt x="282886" y="680171"/>
                  <a:pt x="227434" y="680171"/>
                </a:cubicBezTo>
                <a:cubicBezTo>
                  <a:pt x="171982" y="680171"/>
                  <a:pt x="126388" y="635810"/>
                  <a:pt x="126388" y="579127"/>
                </a:cubicBezTo>
                <a:cubicBezTo>
                  <a:pt x="126388" y="523676"/>
                  <a:pt x="171982" y="478083"/>
                  <a:pt x="227434" y="478083"/>
                </a:cubicBezTo>
                <a:close/>
                <a:moveTo>
                  <a:pt x="666337" y="263304"/>
                </a:moveTo>
                <a:lnTo>
                  <a:pt x="645242" y="302061"/>
                </a:lnTo>
                <a:cubicBezTo>
                  <a:pt x="644002" y="304562"/>
                  <a:pt x="641520" y="307062"/>
                  <a:pt x="639038" y="309563"/>
                </a:cubicBezTo>
                <a:lnTo>
                  <a:pt x="658892" y="433336"/>
                </a:lnTo>
                <a:lnTo>
                  <a:pt x="806553" y="433336"/>
                </a:lnTo>
                <a:cubicBezTo>
                  <a:pt x="810275" y="433336"/>
                  <a:pt x="812757" y="429586"/>
                  <a:pt x="812757" y="427085"/>
                </a:cubicBezTo>
                <a:lnTo>
                  <a:pt x="812757" y="364573"/>
                </a:lnTo>
                <a:cubicBezTo>
                  <a:pt x="812757" y="309563"/>
                  <a:pt x="768086" y="263304"/>
                  <a:pt x="713489" y="263304"/>
                </a:cubicBezTo>
                <a:close/>
                <a:moveTo>
                  <a:pt x="516194" y="263304"/>
                </a:moveTo>
                <a:cubicBezTo>
                  <a:pt x="461597" y="263304"/>
                  <a:pt x="416926" y="309563"/>
                  <a:pt x="416926" y="364573"/>
                </a:cubicBezTo>
                <a:lnTo>
                  <a:pt x="416926" y="427085"/>
                </a:lnTo>
                <a:cubicBezTo>
                  <a:pt x="416926" y="429586"/>
                  <a:pt x="419408" y="433336"/>
                  <a:pt x="421889" y="433336"/>
                </a:cubicBezTo>
                <a:lnTo>
                  <a:pt x="570791" y="433336"/>
                </a:lnTo>
                <a:lnTo>
                  <a:pt x="589404" y="309563"/>
                </a:lnTo>
                <a:cubicBezTo>
                  <a:pt x="588163" y="307062"/>
                  <a:pt x="585682" y="304562"/>
                  <a:pt x="584441" y="302061"/>
                </a:cubicBezTo>
                <a:lnTo>
                  <a:pt x="563346" y="263304"/>
                </a:lnTo>
                <a:close/>
                <a:moveTo>
                  <a:pt x="516194" y="230798"/>
                </a:moveTo>
                <a:lnTo>
                  <a:pt x="543493" y="230798"/>
                </a:lnTo>
                <a:lnTo>
                  <a:pt x="686190" y="230798"/>
                </a:lnTo>
                <a:lnTo>
                  <a:pt x="713489" y="230798"/>
                </a:lnTo>
                <a:cubicBezTo>
                  <a:pt x="785458" y="230798"/>
                  <a:pt x="845019" y="290809"/>
                  <a:pt x="845019" y="364573"/>
                </a:cubicBezTo>
                <a:lnTo>
                  <a:pt x="845019" y="427085"/>
                </a:lnTo>
                <a:cubicBezTo>
                  <a:pt x="845019" y="448339"/>
                  <a:pt x="827647" y="465843"/>
                  <a:pt x="806553" y="465843"/>
                </a:cubicBezTo>
                <a:lnTo>
                  <a:pt x="421889" y="465843"/>
                </a:lnTo>
                <a:cubicBezTo>
                  <a:pt x="400795" y="465843"/>
                  <a:pt x="384664" y="448339"/>
                  <a:pt x="384664" y="427085"/>
                </a:cubicBezTo>
                <a:lnTo>
                  <a:pt x="384664" y="364573"/>
                </a:lnTo>
                <a:cubicBezTo>
                  <a:pt x="384664" y="290809"/>
                  <a:pt x="442984" y="230798"/>
                  <a:pt x="516194" y="230798"/>
                </a:cubicBezTo>
                <a:close/>
                <a:moveTo>
                  <a:pt x="613329" y="32039"/>
                </a:moveTo>
                <a:cubicBezTo>
                  <a:pt x="573897" y="32039"/>
                  <a:pt x="543090" y="64078"/>
                  <a:pt x="543090" y="102278"/>
                </a:cubicBezTo>
                <a:cubicBezTo>
                  <a:pt x="543090" y="139246"/>
                  <a:pt x="573897" y="170053"/>
                  <a:pt x="613329" y="170053"/>
                </a:cubicBezTo>
                <a:cubicBezTo>
                  <a:pt x="650297" y="170053"/>
                  <a:pt x="681104" y="139246"/>
                  <a:pt x="681104" y="102278"/>
                </a:cubicBezTo>
                <a:cubicBezTo>
                  <a:pt x="681104" y="64078"/>
                  <a:pt x="650297" y="32039"/>
                  <a:pt x="613329" y="32039"/>
                </a:cubicBezTo>
                <a:close/>
                <a:moveTo>
                  <a:pt x="613329" y="0"/>
                </a:moveTo>
                <a:cubicBezTo>
                  <a:pt x="668781" y="0"/>
                  <a:pt x="713143" y="45594"/>
                  <a:pt x="713143" y="102278"/>
                </a:cubicBezTo>
                <a:cubicBezTo>
                  <a:pt x="713143" y="157730"/>
                  <a:pt x="668781" y="202091"/>
                  <a:pt x="613329" y="202091"/>
                </a:cubicBezTo>
                <a:cubicBezTo>
                  <a:pt x="556645" y="202091"/>
                  <a:pt x="511051" y="157730"/>
                  <a:pt x="511051" y="102278"/>
                </a:cubicBezTo>
                <a:cubicBezTo>
                  <a:pt x="511051" y="45594"/>
                  <a:pt x="556645" y="0"/>
                  <a:pt x="613329" y="0"/>
                </a:cubicBezTo>
                <a:close/>
              </a:path>
            </a:pathLst>
          </a:custGeom>
          <a:solidFill>
            <a:srgbClr val="E3525F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1050">
              <a:latin typeface="Montserrat" pitchFamily="2" charset="77"/>
            </a:endParaRPr>
          </a:p>
        </p:txBody>
      </p:sp>
      <p:sp>
        <p:nvSpPr>
          <p:cNvPr id="18" name="Line 263">
            <a:extLst>
              <a:ext uri="{FF2B5EF4-FFF2-40B4-BE49-F238E27FC236}">
                <a16:creationId xmlns:a16="http://schemas.microsoft.com/office/drawing/2014/main" id="{A76E9737-1DDC-C39B-0093-54CD073AE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51537" y="3718394"/>
            <a:ext cx="1555810" cy="2914"/>
          </a:xfrm>
          <a:prstGeom prst="line">
            <a:avLst/>
          </a:prstGeom>
          <a:noFill/>
          <a:ln w="63500" cap="flat">
            <a:solidFill>
              <a:srgbClr val="956DC7"/>
            </a:solidFill>
            <a:round/>
            <a:headEnd type="diamond"/>
            <a:tailEnd type="diamon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050">
              <a:latin typeface="Montserrat" pitchFamily="2" charset="77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3755083-EBF9-4033-5A46-814C7EC14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150" y="3818056"/>
            <a:ext cx="507210" cy="830531"/>
          </a:xfrm>
          <a:custGeom>
            <a:avLst/>
            <a:gdLst>
              <a:gd name="connsiteX0" fmla="*/ 520425 w 724123"/>
              <a:gd name="connsiteY0" fmla="*/ 966277 h 1185715"/>
              <a:gd name="connsiteX1" fmla="*/ 505520 w 724123"/>
              <a:gd name="connsiteY1" fmla="*/ 981239 h 1185715"/>
              <a:gd name="connsiteX2" fmla="*/ 505520 w 724123"/>
              <a:gd name="connsiteY2" fmla="*/ 1054800 h 1185715"/>
              <a:gd name="connsiteX3" fmla="*/ 594948 w 724123"/>
              <a:gd name="connsiteY3" fmla="*/ 966277 h 1185715"/>
              <a:gd name="connsiteX4" fmla="*/ 165875 w 724123"/>
              <a:gd name="connsiteY4" fmla="*/ 895718 h 1185715"/>
              <a:gd name="connsiteX5" fmla="*/ 365911 w 724123"/>
              <a:gd name="connsiteY5" fmla="*/ 895718 h 1185715"/>
              <a:gd name="connsiteX6" fmla="*/ 383414 w 724123"/>
              <a:gd name="connsiteY6" fmla="*/ 911593 h 1185715"/>
              <a:gd name="connsiteX7" fmla="*/ 365911 w 724123"/>
              <a:gd name="connsiteY7" fmla="*/ 927468 h 1185715"/>
              <a:gd name="connsiteX8" fmla="*/ 165875 w 724123"/>
              <a:gd name="connsiteY8" fmla="*/ 927468 h 1185715"/>
              <a:gd name="connsiteX9" fmla="*/ 148372 w 724123"/>
              <a:gd name="connsiteY9" fmla="*/ 911593 h 1185715"/>
              <a:gd name="connsiteX10" fmla="*/ 165875 w 724123"/>
              <a:gd name="connsiteY10" fmla="*/ 895718 h 1185715"/>
              <a:gd name="connsiteX11" fmla="*/ 165696 w 724123"/>
              <a:gd name="connsiteY11" fmla="*/ 824279 h 1185715"/>
              <a:gd name="connsiteX12" fmla="*/ 455263 w 724123"/>
              <a:gd name="connsiteY12" fmla="*/ 824279 h 1185715"/>
              <a:gd name="connsiteX13" fmla="*/ 471350 w 724123"/>
              <a:gd name="connsiteY13" fmla="*/ 841375 h 1185715"/>
              <a:gd name="connsiteX14" fmla="*/ 455263 w 724123"/>
              <a:gd name="connsiteY14" fmla="*/ 856029 h 1185715"/>
              <a:gd name="connsiteX15" fmla="*/ 165696 w 724123"/>
              <a:gd name="connsiteY15" fmla="*/ 856029 h 1185715"/>
              <a:gd name="connsiteX16" fmla="*/ 148372 w 724123"/>
              <a:gd name="connsiteY16" fmla="*/ 841375 h 1185715"/>
              <a:gd name="connsiteX17" fmla="*/ 165696 w 724123"/>
              <a:gd name="connsiteY17" fmla="*/ 824279 h 1185715"/>
              <a:gd name="connsiteX18" fmla="*/ 381556 w 724123"/>
              <a:gd name="connsiteY18" fmla="*/ 346717 h 1185715"/>
              <a:gd name="connsiteX19" fmla="*/ 381556 w 724123"/>
              <a:gd name="connsiteY19" fmla="*/ 522845 h 1185715"/>
              <a:gd name="connsiteX20" fmla="*/ 505590 w 724123"/>
              <a:gd name="connsiteY20" fmla="*/ 646879 h 1185715"/>
              <a:gd name="connsiteX21" fmla="*/ 549002 w 724123"/>
              <a:gd name="connsiteY21" fmla="*/ 529047 h 1185715"/>
              <a:gd name="connsiteX22" fmla="*/ 381556 w 724123"/>
              <a:gd name="connsiteY22" fmla="*/ 346717 h 1185715"/>
              <a:gd name="connsiteX23" fmla="*/ 349307 w 724123"/>
              <a:gd name="connsiteY23" fmla="*/ 346717 h 1185715"/>
              <a:gd name="connsiteX24" fmla="*/ 180621 w 724123"/>
              <a:gd name="connsiteY24" fmla="*/ 529047 h 1185715"/>
              <a:gd name="connsiteX25" fmla="*/ 364191 w 724123"/>
              <a:gd name="connsiteY25" fmla="*/ 712617 h 1185715"/>
              <a:gd name="connsiteX26" fmla="*/ 482023 w 724123"/>
              <a:gd name="connsiteY26" fmla="*/ 670445 h 1185715"/>
              <a:gd name="connsiteX27" fmla="*/ 349307 w 724123"/>
              <a:gd name="connsiteY27" fmla="*/ 536489 h 1185715"/>
              <a:gd name="connsiteX28" fmla="*/ 364191 w 724123"/>
              <a:gd name="connsiteY28" fmla="*/ 313228 h 1185715"/>
              <a:gd name="connsiteX29" fmla="*/ 581251 w 724123"/>
              <a:gd name="connsiteY29" fmla="*/ 529047 h 1185715"/>
              <a:gd name="connsiteX30" fmla="*/ 517993 w 724123"/>
              <a:gd name="connsiteY30" fmla="*/ 682848 h 1185715"/>
              <a:gd name="connsiteX31" fmla="*/ 364191 w 724123"/>
              <a:gd name="connsiteY31" fmla="*/ 746106 h 1185715"/>
              <a:gd name="connsiteX32" fmla="*/ 148372 w 724123"/>
              <a:gd name="connsiteY32" fmla="*/ 529047 h 1185715"/>
              <a:gd name="connsiteX33" fmla="*/ 364191 w 724123"/>
              <a:gd name="connsiteY33" fmla="*/ 313228 h 1185715"/>
              <a:gd name="connsiteX34" fmla="*/ 130417 w 724123"/>
              <a:gd name="connsiteY34" fmla="*/ 208217 h 1185715"/>
              <a:gd name="connsiteX35" fmla="*/ 105575 w 724123"/>
              <a:gd name="connsiteY35" fmla="*/ 233153 h 1185715"/>
              <a:gd name="connsiteX36" fmla="*/ 105575 w 724123"/>
              <a:gd name="connsiteY36" fmla="*/ 1052307 h 1185715"/>
              <a:gd name="connsiteX37" fmla="*/ 130417 w 724123"/>
              <a:gd name="connsiteY37" fmla="*/ 1078490 h 1185715"/>
              <a:gd name="connsiteX38" fmla="*/ 473226 w 724123"/>
              <a:gd name="connsiteY38" fmla="*/ 1078490 h 1185715"/>
              <a:gd name="connsiteX39" fmla="*/ 473226 w 724123"/>
              <a:gd name="connsiteY39" fmla="*/ 981239 h 1185715"/>
              <a:gd name="connsiteX40" fmla="*/ 520425 w 724123"/>
              <a:gd name="connsiteY40" fmla="*/ 933860 h 1185715"/>
              <a:gd name="connsiteX41" fmla="*/ 618548 w 724123"/>
              <a:gd name="connsiteY41" fmla="*/ 933860 h 1185715"/>
              <a:gd name="connsiteX42" fmla="*/ 618548 w 724123"/>
              <a:gd name="connsiteY42" fmla="*/ 233153 h 1185715"/>
              <a:gd name="connsiteX43" fmla="*/ 593706 w 724123"/>
              <a:gd name="connsiteY43" fmla="*/ 208217 h 1185715"/>
              <a:gd name="connsiteX44" fmla="*/ 556444 w 724123"/>
              <a:gd name="connsiteY44" fmla="*/ 208217 h 1185715"/>
              <a:gd name="connsiteX45" fmla="*/ 551476 w 724123"/>
              <a:gd name="connsiteY45" fmla="*/ 220685 h 1185715"/>
              <a:gd name="connsiteX46" fmla="*/ 522909 w 724123"/>
              <a:gd name="connsiteY46" fmla="*/ 235647 h 1185715"/>
              <a:gd name="connsiteX47" fmla="*/ 201214 w 724123"/>
              <a:gd name="connsiteY47" fmla="*/ 235647 h 1185715"/>
              <a:gd name="connsiteX48" fmla="*/ 172647 w 724123"/>
              <a:gd name="connsiteY48" fmla="*/ 220685 h 1185715"/>
              <a:gd name="connsiteX49" fmla="*/ 167679 w 724123"/>
              <a:gd name="connsiteY49" fmla="*/ 208217 h 1185715"/>
              <a:gd name="connsiteX50" fmla="*/ 212393 w 724123"/>
              <a:gd name="connsiteY50" fmla="*/ 167072 h 1185715"/>
              <a:gd name="connsiteX51" fmla="*/ 198730 w 724123"/>
              <a:gd name="connsiteY51" fmla="*/ 200736 h 1185715"/>
              <a:gd name="connsiteX52" fmla="*/ 199972 w 724123"/>
              <a:gd name="connsiteY52" fmla="*/ 203230 h 1185715"/>
              <a:gd name="connsiteX53" fmla="*/ 201214 w 724123"/>
              <a:gd name="connsiteY53" fmla="*/ 203230 h 1185715"/>
              <a:gd name="connsiteX54" fmla="*/ 522909 w 724123"/>
              <a:gd name="connsiteY54" fmla="*/ 203230 h 1185715"/>
              <a:gd name="connsiteX55" fmla="*/ 524151 w 724123"/>
              <a:gd name="connsiteY55" fmla="*/ 203230 h 1185715"/>
              <a:gd name="connsiteX56" fmla="*/ 524151 w 724123"/>
              <a:gd name="connsiteY56" fmla="*/ 200736 h 1185715"/>
              <a:gd name="connsiteX57" fmla="*/ 510488 w 724123"/>
              <a:gd name="connsiteY57" fmla="*/ 167072 h 1185715"/>
              <a:gd name="connsiteX58" fmla="*/ 74524 w 724123"/>
              <a:gd name="connsiteY58" fmla="*/ 133409 h 1185715"/>
              <a:gd name="connsiteX59" fmla="*/ 33536 w 724123"/>
              <a:gd name="connsiteY59" fmla="*/ 174553 h 1185715"/>
              <a:gd name="connsiteX60" fmla="*/ 33536 w 724123"/>
              <a:gd name="connsiteY60" fmla="*/ 1112153 h 1185715"/>
              <a:gd name="connsiteX61" fmla="*/ 74524 w 724123"/>
              <a:gd name="connsiteY61" fmla="*/ 1153298 h 1185715"/>
              <a:gd name="connsiteX62" fmla="*/ 650841 w 724123"/>
              <a:gd name="connsiteY62" fmla="*/ 1153298 h 1185715"/>
              <a:gd name="connsiteX63" fmla="*/ 691829 w 724123"/>
              <a:gd name="connsiteY63" fmla="*/ 1112153 h 1185715"/>
              <a:gd name="connsiteX64" fmla="*/ 691829 w 724123"/>
              <a:gd name="connsiteY64" fmla="*/ 174553 h 1185715"/>
              <a:gd name="connsiteX65" fmla="*/ 650841 w 724123"/>
              <a:gd name="connsiteY65" fmla="*/ 133409 h 1185715"/>
              <a:gd name="connsiteX66" fmla="*/ 531603 w 724123"/>
              <a:gd name="connsiteY66" fmla="*/ 133409 h 1185715"/>
              <a:gd name="connsiteX67" fmla="*/ 548992 w 724123"/>
              <a:gd name="connsiteY67" fmla="*/ 175800 h 1185715"/>
              <a:gd name="connsiteX68" fmla="*/ 593706 w 724123"/>
              <a:gd name="connsiteY68" fmla="*/ 175800 h 1185715"/>
              <a:gd name="connsiteX69" fmla="*/ 652083 w 724123"/>
              <a:gd name="connsiteY69" fmla="*/ 233153 h 1185715"/>
              <a:gd name="connsiteX70" fmla="*/ 652083 w 724123"/>
              <a:gd name="connsiteY70" fmla="*/ 933860 h 1185715"/>
              <a:gd name="connsiteX71" fmla="*/ 652083 w 724123"/>
              <a:gd name="connsiteY71" fmla="*/ 1047319 h 1185715"/>
              <a:gd name="connsiteX72" fmla="*/ 632210 w 724123"/>
              <a:gd name="connsiteY72" fmla="*/ 1093451 h 1185715"/>
              <a:gd name="connsiteX73" fmla="*/ 586254 w 724123"/>
              <a:gd name="connsiteY73" fmla="*/ 1112153 h 1185715"/>
              <a:gd name="connsiteX74" fmla="*/ 585012 w 724123"/>
              <a:gd name="connsiteY74" fmla="*/ 1112153 h 1185715"/>
              <a:gd name="connsiteX75" fmla="*/ 473226 w 724123"/>
              <a:gd name="connsiteY75" fmla="*/ 1110907 h 1185715"/>
              <a:gd name="connsiteX76" fmla="*/ 130417 w 724123"/>
              <a:gd name="connsiteY76" fmla="*/ 1110907 h 1185715"/>
              <a:gd name="connsiteX77" fmla="*/ 72040 w 724123"/>
              <a:gd name="connsiteY77" fmla="*/ 1052307 h 1185715"/>
              <a:gd name="connsiteX78" fmla="*/ 72040 w 724123"/>
              <a:gd name="connsiteY78" fmla="*/ 233153 h 1185715"/>
              <a:gd name="connsiteX79" fmla="*/ 130417 w 724123"/>
              <a:gd name="connsiteY79" fmla="*/ 175800 h 1185715"/>
              <a:gd name="connsiteX80" fmla="*/ 175131 w 724123"/>
              <a:gd name="connsiteY80" fmla="*/ 175800 h 1185715"/>
              <a:gd name="connsiteX81" fmla="*/ 191278 w 724123"/>
              <a:gd name="connsiteY81" fmla="*/ 133409 h 1185715"/>
              <a:gd name="connsiteX82" fmla="*/ 363570 w 724123"/>
              <a:gd name="connsiteY82" fmla="*/ 65942 h 1185715"/>
              <a:gd name="connsiteX83" fmla="*/ 383423 w 724123"/>
              <a:gd name="connsiteY83" fmla="*/ 84556 h 1185715"/>
              <a:gd name="connsiteX84" fmla="*/ 363570 w 724123"/>
              <a:gd name="connsiteY84" fmla="*/ 103169 h 1185715"/>
              <a:gd name="connsiteX85" fmla="*/ 346199 w 724123"/>
              <a:gd name="connsiteY85" fmla="*/ 84556 h 1185715"/>
              <a:gd name="connsiteX86" fmla="*/ 363570 w 724123"/>
              <a:gd name="connsiteY86" fmla="*/ 65942 h 1185715"/>
              <a:gd name="connsiteX87" fmla="*/ 228540 w 724123"/>
              <a:gd name="connsiteY87" fmla="*/ 32417 h 1185715"/>
              <a:gd name="connsiteX88" fmla="*/ 228540 w 724123"/>
              <a:gd name="connsiteY88" fmla="*/ 133409 h 1185715"/>
              <a:gd name="connsiteX89" fmla="*/ 495583 w 724123"/>
              <a:gd name="connsiteY89" fmla="*/ 133409 h 1185715"/>
              <a:gd name="connsiteX90" fmla="*/ 495583 w 724123"/>
              <a:gd name="connsiteY90" fmla="*/ 32417 h 1185715"/>
              <a:gd name="connsiteX91" fmla="*/ 228540 w 724123"/>
              <a:gd name="connsiteY91" fmla="*/ 0 h 1185715"/>
              <a:gd name="connsiteX92" fmla="*/ 496825 w 724123"/>
              <a:gd name="connsiteY92" fmla="*/ 0 h 1185715"/>
              <a:gd name="connsiteX93" fmla="*/ 527877 w 724123"/>
              <a:gd name="connsiteY93" fmla="*/ 32417 h 1185715"/>
              <a:gd name="connsiteX94" fmla="*/ 527877 w 724123"/>
              <a:gd name="connsiteY94" fmla="*/ 100992 h 1185715"/>
              <a:gd name="connsiteX95" fmla="*/ 650841 w 724123"/>
              <a:gd name="connsiteY95" fmla="*/ 100992 h 1185715"/>
              <a:gd name="connsiteX96" fmla="*/ 724123 w 724123"/>
              <a:gd name="connsiteY96" fmla="*/ 174553 h 1185715"/>
              <a:gd name="connsiteX97" fmla="*/ 724123 w 724123"/>
              <a:gd name="connsiteY97" fmla="*/ 1112153 h 1185715"/>
              <a:gd name="connsiteX98" fmla="*/ 650841 w 724123"/>
              <a:gd name="connsiteY98" fmla="*/ 1185715 h 1185715"/>
              <a:gd name="connsiteX99" fmla="*/ 74524 w 724123"/>
              <a:gd name="connsiteY99" fmla="*/ 1185715 h 1185715"/>
              <a:gd name="connsiteX100" fmla="*/ 0 w 724123"/>
              <a:gd name="connsiteY100" fmla="*/ 1112153 h 1185715"/>
              <a:gd name="connsiteX101" fmla="*/ 0 w 724123"/>
              <a:gd name="connsiteY101" fmla="*/ 174553 h 1185715"/>
              <a:gd name="connsiteX102" fmla="*/ 74524 w 724123"/>
              <a:gd name="connsiteY102" fmla="*/ 100992 h 1185715"/>
              <a:gd name="connsiteX103" fmla="*/ 196246 w 724123"/>
              <a:gd name="connsiteY103" fmla="*/ 100992 h 1185715"/>
              <a:gd name="connsiteX104" fmla="*/ 196246 w 724123"/>
              <a:gd name="connsiteY104" fmla="*/ 32417 h 1185715"/>
              <a:gd name="connsiteX105" fmla="*/ 228540 w 724123"/>
              <a:gd name="connsiteY105" fmla="*/ 0 h 1185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724123" h="1185715">
                <a:moveTo>
                  <a:pt x="520425" y="966277"/>
                </a:moveTo>
                <a:cubicBezTo>
                  <a:pt x="511730" y="966277"/>
                  <a:pt x="505520" y="973758"/>
                  <a:pt x="505520" y="981239"/>
                </a:cubicBezTo>
                <a:lnTo>
                  <a:pt x="505520" y="1054800"/>
                </a:lnTo>
                <a:lnTo>
                  <a:pt x="594948" y="966277"/>
                </a:lnTo>
                <a:close/>
                <a:moveTo>
                  <a:pt x="165875" y="895718"/>
                </a:moveTo>
                <a:lnTo>
                  <a:pt x="365911" y="895718"/>
                </a:lnTo>
                <a:cubicBezTo>
                  <a:pt x="375912" y="895718"/>
                  <a:pt x="383414" y="903045"/>
                  <a:pt x="383414" y="911593"/>
                </a:cubicBezTo>
                <a:cubicBezTo>
                  <a:pt x="383414" y="920141"/>
                  <a:pt x="375912" y="927468"/>
                  <a:pt x="365911" y="927468"/>
                </a:cubicBezTo>
                <a:lnTo>
                  <a:pt x="165875" y="927468"/>
                </a:lnTo>
                <a:cubicBezTo>
                  <a:pt x="155873" y="927468"/>
                  <a:pt x="148372" y="920141"/>
                  <a:pt x="148372" y="911593"/>
                </a:cubicBezTo>
                <a:cubicBezTo>
                  <a:pt x="148372" y="903045"/>
                  <a:pt x="155873" y="895718"/>
                  <a:pt x="165875" y="895718"/>
                </a:cubicBezTo>
                <a:close/>
                <a:moveTo>
                  <a:pt x="165696" y="824279"/>
                </a:moveTo>
                <a:lnTo>
                  <a:pt x="455263" y="824279"/>
                </a:lnTo>
                <a:cubicBezTo>
                  <a:pt x="463925" y="824279"/>
                  <a:pt x="471350" y="831606"/>
                  <a:pt x="471350" y="841375"/>
                </a:cubicBezTo>
                <a:cubicBezTo>
                  <a:pt x="471350" y="849923"/>
                  <a:pt x="463925" y="856029"/>
                  <a:pt x="455263" y="856029"/>
                </a:cubicBezTo>
                <a:lnTo>
                  <a:pt x="165696" y="856029"/>
                </a:lnTo>
                <a:cubicBezTo>
                  <a:pt x="155797" y="856029"/>
                  <a:pt x="148372" y="849923"/>
                  <a:pt x="148372" y="841375"/>
                </a:cubicBezTo>
                <a:cubicBezTo>
                  <a:pt x="148372" y="831606"/>
                  <a:pt x="155797" y="824279"/>
                  <a:pt x="165696" y="824279"/>
                </a:cubicBezTo>
                <a:close/>
                <a:moveTo>
                  <a:pt x="381556" y="346717"/>
                </a:moveTo>
                <a:lnTo>
                  <a:pt x="381556" y="522845"/>
                </a:lnTo>
                <a:lnTo>
                  <a:pt x="505590" y="646879"/>
                </a:lnTo>
                <a:cubicBezTo>
                  <a:pt x="532877" y="615870"/>
                  <a:pt x="549002" y="574939"/>
                  <a:pt x="549002" y="529047"/>
                </a:cubicBezTo>
                <a:cubicBezTo>
                  <a:pt x="549002" y="433541"/>
                  <a:pt x="474581" y="355399"/>
                  <a:pt x="381556" y="346717"/>
                </a:cubicBezTo>
                <a:close/>
                <a:moveTo>
                  <a:pt x="349307" y="346717"/>
                </a:moveTo>
                <a:cubicBezTo>
                  <a:pt x="255041" y="355399"/>
                  <a:pt x="180621" y="433541"/>
                  <a:pt x="180621" y="529047"/>
                </a:cubicBezTo>
                <a:cubicBezTo>
                  <a:pt x="180621" y="630754"/>
                  <a:pt x="263724" y="712617"/>
                  <a:pt x="364191" y="712617"/>
                </a:cubicBezTo>
                <a:cubicBezTo>
                  <a:pt x="408843" y="712617"/>
                  <a:pt x="451015" y="696492"/>
                  <a:pt x="482023" y="670445"/>
                </a:cubicBezTo>
                <a:lnTo>
                  <a:pt x="349307" y="536489"/>
                </a:lnTo>
                <a:close/>
                <a:moveTo>
                  <a:pt x="364191" y="313228"/>
                </a:moveTo>
                <a:cubicBezTo>
                  <a:pt x="484504" y="313228"/>
                  <a:pt x="581251" y="411215"/>
                  <a:pt x="581251" y="529047"/>
                </a:cubicBezTo>
                <a:cubicBezTo>
                  <a:pt x="581251" y="588583"/>
                  <a:pt x="556444" y="643158"/>
                  <a:pt x="517993" y="682848"/>
                </a:cubicBezTo>
                <a:cubicBezTo>
                  <a:pt x="478302" y="721299"/>
                  <a:pt x="424968" y="746106"/>
                  <a:pt x="364191" y="746106"/>
                </a:cubicBezTo>
                <a:cubicBezTo>
                  <a:pt x="245119" y="746106"/>
                  <a:pt x="148372" y="648119"/>
                  <a:pt x="148372" y="529047"/>
                </a:cubicBezTo>
                <a:cubicBezTo>
                  <a:pt x="148372" y="411215"/>
                  <a:pt x="245119" y="313228"/>
                  <a:pt x="364191" y="313228"/>
                </a:cubicBezTo>
                <a:close/>
                <a:moveTo>
                  <a:pt x="130417" y="208217"/>
                </a:moveTo>
                <a:cubicBezTo>
                  <a:pt x="116754" y="208217"/>
                  <a:pt x="105575" y="219438"/>
                  <a:pt x="105575" y="233153"/>
                </a:cubicBezTo>
                <a:lnTo>
                  <a:pt x="105575" y="1052307"/>
                </a:lnTo>
                <a:cubicBezTo>
                  <a:pt x="105575" y="1066021"/>
                  <a:pt x="116754" y="1078490"/>
                  <a:pt x="130417" y="1078490"/>
                </a:cubicBezTo>
                <a:lnTo>
                  <a:pt x="473226" y="1078490"/>
                </a:lnTo>
                <a:lnTo>
                  <a:pt x="473226" y="981239"/>
                </a:lnTo>
                <a:cubicBezTo>
                  <a:pt x="473226" y="955056"/>
                  <a:pt x="494341" y="933860"/>
                  <a:pt x="520425" y="933860"/>
                </a:cubicBezTo>
                <a:lnTo>
                  <a:pt x="618548" y="933860"/>
                </a:lnTo>
                <a:lnTo>
                  <a:pt x="618548" y="233153"/>
                </a:lnTo>
                <a:cubicBezTo>
                  <a:pt x="618548" y="219438"/>
                  <a:pt x="607369" y="208217"/>
                  <a:pt x="593706" y="208217"/>
                </a:cubicBezTo>
                <a:lnTo>
                  <a:pt x="556444" y="208217"/>
                </a:lnTo>
                <a:cubicBezTo>
                  <a:pt x="555202" y="211957"/>
                  <a:pt x="553960" y="216945"/>
                  <a:pt x="551476" y="220685"/>
                </a:cubicBezTo>
                <a:cubicBezTo>
                  <a:pt x="545266" y="230660"/>
                  <a:pt x="534087" y="235647"/>
                  <a:pt x="522909" y="235647"/>
                </a:cubicBezTo>
                <a:lnTo>
                  <a:pt x="201214" y="235647"/>
                </a:lnTo>
                <a:cubicBezTo>
                  <a:pt x="190036" y="235647"/>
                  <a:pt x="180099" y="230660"/>
                  <a:pt x="172647" y="220685"/>
                </a:cubicBezTo>
                <a:cubicBezTo>
                  <a:pt x="170163" y="216945"/>
                  <a:pt x="168921" y="211957"/>
                  <a:pt x="167679" y="208217"/>
                </a:cubicBezTo>
                <a:close/>
                <a:moveTo>
                  <a:pt x="212393" y="167072"/>
                </a:moveTo>
                <a:lnTo>
                  <a:pt x="198730" y="200736"/>
                </a:lnTo>
                <a:cubicBezTo>
                  <a:pt x="198730" y="200736"/>
                  <a:pt x="198730" y="201983"/>
                  <a:pt x="199972" y="203230"/>
                </a:cubicBezTo>
                <a:lnTo>
                  <a:pt x="201214" y="203230"/>
                </a:lnTo>
                <a:lnTo>
                  <a:pt x="522909" y="203230"/>
                </a:lnTo>
                <a:lnTo>
                  <a:pt x="524151" y="203230"/>
                </a:lnTo>
                <a:cubicBezTo>
                  <a:pt x="524151" y="201983"/>
                  <a:pt x="524151" y="200736"/>
                  <a:pt x="524151" y="200736"/>
                </a:cubicBezTo>
                <a:lnTo>
                  <a:pt x="510488" y="167072"/>
                </a:lnTo>
                <a:close/>
                <a:moveTo>
                  <a:pt x="74524" y="133409"/>
                </a:moveTo>
                <a:cubicBezTo>
                  <a:pt x="50925" y="133409"/>
                  <a:pt x="33536" y="152111"/>
                  <a:pt x="33536" y="174553"/>
                </a:cubicBezTo>
                <a:lnTo>
                  <a:pt x="33536" y="1112153"/>
                </a:lnTo>
                <a:cubicBezTo>
                  <a:pt x="33536" y="1134596"/>
                  <a:pt x="50925" y="1153298"/>
                  <a:pt x="74524" y="1153298"/>
                </a:cubicBezTo>
                <a:lnTo>
                  <a:pt x="650841" y="1153298"/>
                </a:lnTo>
                <a:cubicBezTo>
                  <a:pt x="673198" y="1153298"/>
                  <a:pt x="691829" y="1134596"/>
                  <a:pt x="691829" y="1112153"/>
                </a:cubicBezTo>
                <a:lnTo>
                  <a:pt x="691829" y="174553"/>
                </a:lnTo>
                <a:cubicBezTo>
                  <a:pt x="691829" y="152111"/>
                  <a:pt x="673198" y="133409"/>
                  <a:pt x="650841" y="133409"/>
                </a:cubicBezTo>
                <a:lnTo>
                  <a:pt x="531603" y="133409"/>
                </a:lnTo>
                <a:lnTo>
                  <a:pt x="548992" y="175800"/>
                </a:lnTo>
                <a:lnTo>
                  <a:pt x="593706" y="175800"/>
                </a:lnTo>
                <a:cubicBezTo>
                  <a:pt x="626000" y="175800"/>
                  <a:pt x="652083" y="200736"/>
                  <a:pt x="652083" y="233153"/>
                </a:cubicBezTo>
                <a:lnTo>
                  <a:pt x="652083" y="933860"/>
                </a:lnTo>
                <a:lnTo>
                  <a:pt x="652083" y="1047319"/>
                </a:lnTo>
                <a:cubicBezTo>
                  <a:pt x="652083" y="1064775"/>
                  <a:pt x="644631" y="1080983"/>
                  <a:pt x="632210" y="1093451"/>
                </a:cubicBezTo>
                <a:cubicBezTo>
                  <a:pt x="619790" y="1105919"/>
                  <a:pt x="603643" y="1112153"/>
                  <a:pt x="586254" y="1112153"/>
                </a:cubicBezTo>
                <a:lnTo>
                  <a:pt x="585012" y="1112153"/>
                </a:lnTo>
                <a:lnTo>
                  <a:pt x="473226" y="1110907"/>
                </a:lnTo>
                <a:lnTo>
                  <a:pt x="130417" y="1110907"/>
                </a:lnTo>
                <a:cubicBezTo>
                  <a:pt x="98123" y="1110907"/>
                  <a:pt x="72040" y="1084724"/>
                  <a:pt x="72040" y="1052307"/>
                </a:cubicBezTo>
                <a:lnTo>
                  <a:pt x="72040" y="233153"/>
                </a:lnTo>
                <a:cubicBezTo>
                  <a:pt x="72040" y="200736"/>
                  <a:pt x="98123" y="175800"/>
                  <a:pt x="130417" y="175800"/>
                </a:cubicBezTo>
                <a:lnTo>
                  <a:pt x="175131" y="175800"/>
                </a:lnTo>
                <a:lnTo>
                  <a:pt x="191278" y="133409"/>
                </a:lnTo>
                <a:close/>
                <a:moveTo>
                  <a:pt x="363570" y="65942"/>
                </a:moveTo>
                <a:cubicBezTo>
                  <a:pt x="374738" y="65942"/>
                  <a:pt x="383423" y="74628"/>
                  <a:pt x="383423" y="84556"/>
                </a:cubicBezTo>
                <a:cubicBezTo>
                  <a:pt x="383423" y="94483"/>
                  <a:pt x="374738" y="103169"/>
                  <a:pt x="363570" y="103169"/>
                </a:cubicBezTo>
                <a:cubicBezTo>
                  <a:pt x="354885" y="103169"/>
                  <a:pt x="346199" y="94483"/>
                  <a:pt x="346199" y="84556"/>
                </a:cubicBezTo>
                <a:cubicBezTo>
                  <a:pt x="346199" y="74628"/>
                  <a:pt x="354885" y="65942"/>
                  <a:pt x="363570" y="65942"/>
                </a:cubicBezTo>
                <a:close/>
                <a:moveTo>
                  <a:pt x="228540" y="32417"/>
                </a:moveTo>
                <a:lnTo>
                  <a:pt x="228540" y="133409"/>
                </a:lnTo>
                <a:lnTo>
                  <a:pt x="495583" y="133409"/>
                </a:lnTo>
                <a:lnTo>
                  <a:pt x="495583" y="32417"/>
                </a:lnTo>
                <a:close/>
                <a:moveTo>
                  <a:pt x="228540" y="0"/>
                </a:moveTo>
                <a:lnTo>
                  <a:pt x="496825" y="0"/>
                </a:lnTo>
                <a:cubicBezTo>
                  <a:pt x="514214" y="0"/>
                  <a:pt x="527877" y="13715"/>
                  <a:pt x="527877" y="32417"/>
                </a:cubicBezTo>
                <a:lnTo>
                  <a:pt x="527877" y="100992"/>
                </a:lnTo>
                <a:lnTo>
                  <a:pt x="650841" y="100992"/>
                </a:lnTo>
                <a:cubicBezTo>
                  <a:pt x="690587" y="100992"/>
                  <a:pt x="724123" y="133409"/>
                  <a:pt x="724123" y="174553"/>
                </a:cubicBezTo>
                <a:lnTo>
                  <a:pt x="724123" y="1112153"/>
                </a:lnTo>
                <a:cubicBezTo>
                  <a:pt x="724123" y="1152051"/>
                  <a:pt x="690587" y="1185715"/>
                  <a:pt x="650841" y="1185715"/>
                </a:cubicBezTo>
                <a:lnTo>
                  <a:pt x="74524" y="1185715"/>
                </a:lnTo>
                <a:cubicBezTo>
                  <a:pt x="33536" y="1185715"/>
                  <a:pt x="0" y="1152051"/>
                  <a:pt x="0" y="1112153"/>
                </a:cubicBezTo>
                <a:lnTo>
                  <a:pt x="0" y="174553"/>
                </a:lnTo>
                <a:cubicBezTo>
                  <a:pt x="0" y="133409"/>
                  <a:pt x="33536" y="100992"/>
                  <a:pt x="74524" y="100992"/>
                </a:cubicBezTo>
                <a:lnTo>
                  <a:pt x="196246" y="100992"/>
                </a:lnTo>
                <a:lnTo>
                  <a:pt x="196246" y="32417"/>
                </a:lnTo>
                <a:cubicBezTo>
                  <a:pt x="196246" y="13715"/>
                  <a:pt x="209909" y="0"/>
                  <a:pt x="228540" y="0"/>
                </a:cubicBezTo>
                <a:close/>
              </a:path>
            </a:pathLst>
          </a:custGeom>
          <a:solidFill>
            <a:srgbClr val="956DC7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1050">
              <a:latin typeface="Montserrat" pitchFamily="2" charset="77"/>
            </a:endParaRPr>
          </a:p>
        </p:txBody>
      </p:sp>
      <p:sp>
        <p:nvSpPr>
          <p:cNvPr id="20" name="Line 330">
            <a:extLst>
              <a:ext uri="{FF2B5EF4-FFF2-40B4-BE49-F238E27FC236}">
                <a16:creationId xmlns:a16="http://schemas.microsoft.com/office/drawing/2014/main" id="{A26C3923-6F67-63E5-F2B5-C443D761C02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4250" y="3735875"/>
            <a:ext cx="1555810" cy="2914"/>
          </a:xfrm>
          <a:prstGeom prst="line">
            <a:avLst/>
          </a:prstGeom>
          <a:noFill/>
          <a:ln w="63500" cap="flat">
            <a:solidFill>
              <a:srgbClr val="8B438C"/>
            </a:solidFill>
            <a:round/>
            <a:headEnd type="diamond"/>
            <a:tailEnd type="diamon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sz="1050">
              <a:latin typeface="Montserrat" pitchFamily="2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479E6C91-971C-23F0-A290-E7A0DD849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7892" y="2928836"/>
            <a:ext cx="589712" cy="608259"/>
          </a:xfrm>
          <a:custGeom>
            <a:avLst/>
            <a:gdLst>
              <a:gd name="connsiteX0" fmla="*/ 787616 w 1112263"/>
              <a:gd name="connsiteY0" fmla="*/ 939799 h 1147246"/>
              <a:gd name="connsiteX1" fmla="*/ 791342 w 1112263"/>
              <a:gd name="connsiteY1" fmla="*/ 1046044 h 1147246"/>
              <a:gd name="connsiteX2" fmla="*/ 848478 w 1112263"/>
              <a:gd name="connsiteY2" fmla="*/ 957298 h 1147246"/>
              <a:gd name="connsiteX3" fmla="*/ 445820 w 1112263"/>
              <a:gd name="connsiteY3" fmla="*/ 934183 h 1147246"/>
              <a:gd name="connsiteX4" fmla="*/ 515834 w 1112263"/>
              <a:gd name="connsiteY4" fmla="*/ 934183 h 1147246"/>
              <a:gd name="connsiteX5" fmla="*/ 531802 w 1112263"/>
              <a:gd name="connsiteY5" fmla="*/ 950058 h 1147246"/>
              <a:gd name="connsiteX6" fmla="*/ 515834 w 1112263"/>
              <a:gd name="connsiteY6" fmla="*/ 965933 h 1147246"/>
              <a:gd name="connsiteX7" fmla="*/ 445820 w 1112263"/>
              <a:gd name="connsiteY7" fmla="*/ 965933 h 1147246"/>
              <a:gd name="connsiteX8" fmla="*/ 428624 w 1112263"/>
              <a:gd name="connsiteY8" fmla="*/ 950058 h 1147246"/>
              <a:gd name="connsiteX9" fmla="*/ 445820 w 1112263"/>
              <a:gd name="connsiteY9" fmla="*/ 934183 h 1147246"/>
              <a:gd name="connsiteX10" fmla="*/ 164430 w 1112263"/>
              <a:gd name="connsiteY10" fmla="*/ 934183 h 1147246"/>
              <a:gd name="connsiteX11" fmla="*/ 339886 w 1112263"/>
              <a:gd name="connsiteY11" fmla="*/ 934183 h 1147246"/>
              <a:gd name="connsiteX12" fmla="*/ 355948 w 1112263"/>
              <a:gd name="connsiteY12" fmla="*/ 950058 h 1147246"/>
              <a:gd name="connsiteX13" fmla="*/ 339886 w 1112263"/>
              <a:gd name="connsiteY13" fmla="*/ 965933 h 1147246"/>
              <a:gd name="connsiteX14" fmla="*/ 164430 w 1112263"/>
              <a:gd name="connsiteY14" fmla="*/ 965933 h 1147246"/>
              <a:gd name="connsiteX15" fmla="*/ 148368 w 1112263"/>
              <a:gd name="connsiteY15" fmla="*/ 950058 h 1147246"/>
              <a:gd name="connsiteX16" fmla="*/ 164430 w 1112263"/>
              <a:gd name="connsiteY16" fmla="*/ 934183 h 1147246"/>
              <a:gd name="connsiteX17" fmla="*/ 340506 w 1112263"/>
              <a:gd name="connsiteY17" fmla="*/ 824279 h 1147246"/>
              <a:gd name="connsiteX18" fmla="*/ 520980 w 1112263"/>
              <a:gd name="connsiteY18" fmla="*/ 824279 h 1147246"/>
              <a:gd name="connsiteX19" fmla="*/ 537274 w 1112263"/>
              <a:gd name="connsiteY19" fmla="*/ 838933 h 1147246"/>
              <a:gd name="connsiteX20" fmla="*/ 520980 w 1112263"/>
              <a:gd name="connsiteY20" fmla="*/ 856029 h 1147246"/>
              <a:gd name="connsiteX21" fmla="*/ 340506 w 1112263"/>
              <a:gd name="connsiteY21" fmla="*/ 856029 h 1147246"/>
              <a:gd name="connsiteX22" fmla="*/ 324212 w 1112263"/>
              <a:gd name="connsiteY22" fmla="*/ 838933 h 1147246"/>
              <a:gd name="connsiteX23" fmla="*/ 340506 w 1112263"/>
              <a:gd name="connsiteY23" fmla="*/ 824279 h 1147246"/>
              <a:gd name="connsiteX24" fmla="*/ 176886 w 1112263"/>
              <a:gd name="connsiteY24" fmla="*/ 754437 h 1147246"/>
              <a:gd name="connsiteX25" fmla="*/ 188412 w 1112263"/>
              <a:gd name="connsiteY25" fmla="*/ 759229 h 1147246"/>
              <a:gd name="connsiteX26" fmla="*/ 213678 w 1112263"/>
              <a:gd name="connsiteY26" fmla="*/ 783510 h 1147246"/>
              <a:gd name="connsiteX27" fmla="*/ 238942 w 1112263"/>
              <a:gd name="connsiteY27" fmla="*/ 759229 h 1147246"/>
              <a:gd name="connsiteX28" fmla="*/ 261682 w 1112263"/>
              <a:gd name="connsiteY28" fmla="*/ 759229 h 1147246"/>
              <a:gd name="connsiteX29" fmla="*/ 261682 w 1112263"/>
              <a:gd name="connsiteY29" fmla="*/ 782232 h 1147246"/>
              <a:gd name="connsiteX30" fmla="*/ 236416 w 1112263"/>
              <a:gd name="connsiteY30" fmla="*/ 807791 h 1147246"/>
              <a:gd name="connsiteX31" fmla="*/ 261682 w 1112263"/>
              <a:gd name="connsiteY31" fmla="*/ 833350 h 1147246"/>
              <a:gd name="connsiteX32" fmla="*/ 261682 w 1112263"/>
              <a:gd name="connsiteY32" fmla="*/ 856353 h 1147246"/>
              <a:gd name="connsiteX33" fmla="*/ 250312 w 1112263"/>
              <a:gd name="connsiteY33" fmla="*/ 861465 h 1147246"/>
              <a:gd name="connsiteX34" fmla="*/ 238942 w 1112263"/>
              <a:gd name="connsiteY34" fmla="*/ 856353 h 1147246"/>
              <a:gd name="connsiteX35" fmla="*/ 213678 w 1112263"/>
              <a:gd name="connsiteY35" fmla="*/ 830794 h 1147246"/>
              <a:gd name="connsiteX36" fmla="*/ 188412 w 1112263"/>
              <a:gd name="connsiteY36" fmla="*/ 856353 h 1147246"/>
              <a:gd name="connsiteX37" fmla="*/ 177042 w 1112263"/>
              <a:gd name="connsiteY37" fmla="*/ 861465 h 1147246"/>
              <a:gd name="connsiteX38" fmla="*/ 164410 w 1112263"/>
              <a:gd name="connsiteY38" fmla="*/ 856353 h 1147246"/>
              <a:gd name="connsiteX39" fmla="*/ 164410 w 1112263"/>
              <a:gd name="connsiteY39" fmla="*/ 833350 h 1147246"/>
              <a:gd name="connsiteX40" fmla="*/ 189676 w 1112263"/>
              <a:gd name="connsiteY40" fmla="*/ 807791 h 1147246"/>
              <a:gd name="connsiteX41" fmla="*/ 164410 w 1112263"/>
              <a:gd name="connsiteY41" fmla="*/ 782232 h 1147246"/>
              <a:gd name="connsiteX42" fmla="*/ 164410 w 1112263"/>
              <a:gd name="connsiteY42" fmla="*/ 759229 h 1147246"/>
              <a:gd name="connsiteX43" fmla="*/ 176886 w 1112263"/>
              <a:gd name="connsiteY43" fmla="*/ 754437 h 1147246"/>
              <a:gd name="connsiteX44" fmla="*/ 340506 w 1112263"/>
              <a:gd name="connsiteY44" fmla="*/ 752839 h 1147246"/>
              <a:gd name="connsiteX45" fmla="*/ 520980 w 1112263"/>
              <a:gd name="connsiteY45" fmla="*/ 752839 h 1147246"/>
              <a:gd name="connsiteX46" fmla="*/ 537274 w 1112263"/>
              <a:gd name="connsiteY46" fmla="*/ 768714 h 1147246"/>
              <a:gd name="connsiteX47" fmla="*/ 520980 w 1112263"/>
              <a:gd name="connsiteY47" fmla="*/ 784589 h 1147246"/>
              <a:gd name="connsiteX48" fmla="*/ 340506 w 1112263"/>
              <a:gd name="connsiteY48" fmla="*/ 784589 h 1147246"/>
              <a:gd name="connsiteX49" fmla="*/ 324212 w 1112263"/>
              <a:gd name="connsiteY49" fmla="*/ 768714 h 1147246"/>
              <a:gd name="connsiteX50" fmla="*/ 340506 w 1112263"/>
              <a:gd name="connsiteY50" fmla="*/ 752839 h 1147246"/>
              <a:gd name="connsiteX51" fmla="*/ 340506 w 1112263"/>
              <a:gd name="connsiteY51" fmla="*/ 609964 h 1147246"/>
              <a:gd name="connsiteX52" fmla="*/ 520980 w 1112263"/>
              <a:gd name="connsiteY52" fmla="*/ 609964 h 1147246"/>
              <a:gd name="connsiteX53" fmla="*/ 537274 w 1112263"/>
              <a:gd name="connsiteY53" fmla="*/ 624618 h 1147246"/>
              <a:gd name="connsiteX54" fmla="*/ 520980 w 1112263"/>
              <a:gd name="connsiteY54" fmla="*/ 641714 h 1147246"/>
              <a:gd name="connsiteX55" fmla="*/ 340506 w 1112263"/>
              <a:gd name="connsiteY55" fmla="*/ 641714 h 1147246"/>
              <a:gd name="connsiteX56" fmla="*/ 324212 w 1112263"/>
              <a:gd name="connsiteY56" fmla="*/ 624618 h 1147246"/>
              <a:gd name="connsiteX57" fmla="*/ 340506 w 1112263"/>
              <a:gd name="connsiteY57" fmla="*/ 609964 h 1147246"/>
              <a:gd name="connsiteX58" fmla="*/ 340506 w 1112263"/>
              <a:gd name="connsiteY58" fmla="*/ 538529 h 1147246"/>
              <a:gd name="connsiteX59" fmla="*/ 520980 w 1112263"/>
              <a:gd name="connsiteY59" fmla="*/ 538529 h 1147246"/>
              <a:gd name="connsiteX60" fmla="*/ 537274 w 1112263"/>
              <a:gd name="connsiteY60" fmla="*/ 554404 h 1147246"/>
              <a:gd name="connsiteX61" fmla="*/ 520980 w 1112263"/>
              <a:gd name="connsiteY61" fmla="*/ 570279 h 1147246"/>
              <a:gd name="connsiteX62" fmla="*/ 340506 w 1112263"/>
              <a:gd name="connsiteY62" fmla="*/ 570279 h 1147246"/>
              <a:gd name="connsiteX63" fmla="*/ 324212 w 1112263"/>
              <a:gd name="connsiteY63" fmla="*/ 554404 h 1147246"/>
              <a:gd name="connsiteX64" fmla="*/ 340506 w 1112263"/>
              <a:gd name="connsiteY64" fmla="*/ 538529 h 1147246"/>
              <a:gd name="connsiteX65" fmla="*/ 267120 w 1112263"/>
              <a:gd name="connsiteY65" fmla="*/ 534927 h 1147246"/>
              <a:gd name="connsiteX66" fmla="*/ 278358 w 1112263"/>
              <a:gd name="connsiteY66" fmla="*/ 540612 h 1147246"/>
              <a:gd name="connsiteX67" fmla="*/ 278358 w 1112263"/>
              <a:gd name="connsiteY67" fmla="*/ 563351 h 1147246"/>
              <a:gd name="connsiteX68" fmla="*/ 206922 w 1112263"/>
              <a:gd name="connsiteY68" fmla="*/ 636620 h 1147246"/>
              <a:gd name="connsiteX69" fmla="*/ 195836 w 1112263"/>
              <a:gd name="connsiteY69" fmla="*/ 641673 h 1147246"/>
              <a:gd name="connsiteX70" fmla="*/ 183520 w 1112263"/>
              <a:gd name="connsiteY70" fmla="*/ 635357 h 1147246"/>
              <a:gd name="connsiteX71" fmla="*/ 149032 w 1112263"/>
              <a:gd name="connsiteY71" fmla="*/ 594932 h 1147246"/>
              <a:gd name="connsiteX72" fmla="*/ 150264 w 1112263"/>
              <a:gd name="connsiteY72" fmla="*/ 570930 h 1147246"/>
              <a:gd name="connsiteX73" fmla="*/ 172434 w 1112263"/>
              <a:gd name="connsiteY73" fmla="*/ 572193 h 1147246"/>
              <a:gd name="connsiteX74" fmla="*/ 197068 w 1112263"/>
              <a:gd name="connsiteY74" fmla="*/ 601249 h 1147246"/>
              <a:gd name="connsiteX75" fmla="*/ 254956 w 1112263"/>
              <a:gd name="connsiteY75" fmla="*/ 540612 h 1147246"/>
              <a:gd name="connsiteX76" fmla="*/ 267120 w 1112263"/>
              <a:gd name="connsiteY76" fmla="*/ 534927 h 1147246"/>
              <a:gd name="connsiteX77" fmla="*/ 906854 w 1112263"/>
              <a:gd name="connsiteY77" fmla="*/ 468569 h 1147246"/>
              <a:gd name="connsiteX78" fmla="*/ 796310 w 1112263"/>
              <a:gd name="connsiteY78" fmla="*/ 882301 h 1147246"/>
              <a:gd name="connsiteX79" fmla="*/ 790100 w 1112263"/>
              <a:gd name="connsiteY79" fmla="*/ 907300 h 1147246"/>
              <a:gd name="connsiteX80" fmla="*/ 862140 w 1112263"/>
              <a:gd name="connsiteY80" fmla="*/ 926049 h 1147246"/>
              <a:gd name="connsiteX81" fmla="*/ 868350 w 1112263"/>
              <a:gd name="connsiteY81" fmla="*/ 901050 h 1147246"/>
              <a:gd name="connsiteX82" fmla="*/ 872076 w 1112263"/>
              <a:gd name="connsiteY82" fmla="*/ 891051 h 1147246"/>
              <a:gd name="connsiteX83" fmla="*/ 978894 w 1112263"/>
              <a:gd name="connsiteY83" fmla="*/ 488568 h 1147246"/>
              <a:gd name="connsiteX84" fmla="*/ 340506 w 1112263"/>
              <a:gd name="connsiteY84" fmla="*/ 390157 h 1147246"/>
              <a:gd name="connsiteX85" fmla="*/ 520980 w 1112263"/>
              <a:gd name="connsiteY85" fmla="*/ 390157 h 1147246"/>
              <a:gd name="connsiteX86" fmla="*/ 537274 w 1112263"/>
              <a:gd name="connsiteY86" fmla="*/ 406032 h 1147246"/>
              <a:gd name="connsiteX87" fmla="*/ 520980 w 1112263"/>
              <a:gd name="connsiteY87" fmla="*/ 421907 h 1147246"/>
              <a:gd name="connsiteX88" fmla="*/ 340506 w 1112263"/>
              <a:gd name="connsiteY88" fmla="*/ 421907 h 1147246"/>
              <a:gd name="connsiteX89" fmla="*/ 324212 w 1112263"/>
              <a:gd name="connsiteY89" fmla="*/ 406032 h 1147246"/>
              <a:gd name="connsiteX90" fmla="*/ 340506 w 1112263"/>
              <a:gd name="connsiteY90" fmla="*/ 390157 h 1147246"/>
              <a:gd name="connsiteX91" fmla="*/ 267120 w 1112263"/>
              <a:gd name="connsiteY91" fmla="*/ 320319 h 1147246"/>
              <a:gd name="connsiteX92" fmla="*/ 278358 w 1112263"/>
              <a:gd name="connsiteY92" fmla="*/ 325111 h 1147246"/>
              <a:gd name="connsiteX93" fmla="*/ 278358 w 1112263"/>
              <a:gd name="connsiteY93" fmla="*/ 349392 h 1147246"/>
              <a:gd name="connsiteX94" fmla="*/ 206922 w 1112263"/>
              <a:gd name="connsiteY94" fmla="*/ 423513 h 1147246"/>
              <a:gd name="connsiteX95" fmla="*/ 195836 w 1112263"/>
              <a:gd name="connsiteY95" fmla="*/ 427347 h 1147246"/>
              <a:gd name="connsiteX96" fmla="*/ 183520 w 1112263"/>
              <a:gd name="connsiteY96" fmla="*/ 422235 h 1147246"/>
              <a:gd name="connsiteX97" fmla="*/ 149032 w 1112263"/>
              <a:gd name="connsiteY97" fmla="*/ 381341 h 1147246"/>
              <a:gd name="connsiteX98" fmla="*/ 150264 w 1112263"/>
              <a:gd name="connsiteY98" fmla="*/ 357060 h 1147246"/>
              <a:gd name="connsiteX99" fmla="*/ 172434 w 1112263"/>
              <a:gd name="connsiteY99" fmla="*/ 358338 h 1147246"/>
              <a:gd name="connsiteX100" fmla="*/ 197068 w 1112263"/>
              <a:gd name="connsiteY100" fmla="*/ 387731 h 1147246"/>
              <a:gd name="connsiteX101" fmla="*/ 254956 w 1112263"/>
              <a:gd name="connsiteY101" fmla="*/ 325111 h 1147246"/>
              <a:gd name="connsiteX102" fmla="*/ 267120 w 1112263"/>
              <a:gd name="connsiteY102" fmla="*/ 320319 h 1147246"/>
              <a:gd name="connsiteX103" fmla="*/ 340506 w 1112263"/>
              <a:gd name="connsiteY103" fmla="*/ 318721 h 1147246"/>
              <a:gd name="connsiteX104" fmla="*/ 520980 w 1112263"/>
              <a:gd name="connsiteY104" fmla="*/ 318721 h 1147246"/>
              <a:gd name="connsiteX105" fmla="*/ 537274 w 1112263"/>
              <a:gd name="connsiteY105" fmla="*/ 334596 h 1147246"/>
              <a:gd name="connsiteX106" fmla="*/ 520980 w 1112263"/>
              <a:gd name="connsiteY106" fmla="*/ 350471 h 1147246"/>
              <a:gd name="connsiteX107" fmla="*/ 340506 w 1112263"/>
              <a:gd name="connsiteY107" fmla="*/ 350471 h 1147246"/>
              <a:gd name="connsiteX108" fmla="*/ 324212 w 1112263"/>
              <a:gd name="connsiteY108" fmla="*/ 334596 h 1147246"/>
              <a:gd name="connsiteX109" fmla="*/ 340506 w 1112263"/>
              <a:gd name="connsiteY109" fmla="*/ 318721 h 1147246"/>
              <a:gd name="connsiteX110" fmla="*/ 971442 w 1112263"/>
              <a:gd name="connsiteY110" fmla="*/ 226079 h 1147246"/>
              <a:gd name="connsiteX111" fmla="*/ 914306 w 1112263"/>
              <a:gd name="connsiteY111" fmla="*/ 437320 h 1147246"/>
              <a:gd name="connsiteX112" fmla="*/ 987588 w 1112263"/>
              <a:gd name="connsiteY112" fmla="*/ 456069 h 1147246"/>
              <a:gd name="connsiteX113" fmla="*/ 1043482 w 1112263"/>
              <a:gd name="connsiteY113" fmla="*/ 244828 h 1147246"/>
              <a:gd name="connsiteX114" fmla="*/ 125816 w 1112263"/>
              <a:gd name="connsiteY114" fmla="*/ 211991 h 1147246"/>
              <a:gd name="connsiteX115" fmla="*/ 104638 w 1112263"/>
              <a:gd name="connsiteY115" fmla="*/ 233190 h 1147246"/>
              <a:gd name="connsiteX116" fmla="*/ 104638 w 1112263"/>
              <a:gd name="connsiteY116" fmla="*/ 1020052 h 1147246"/>
              <a:gd name="connsiteX117" fmla="*/ 125816 w 1112263"/>
              <a:gd name="connsiteY117" fmla="*/ 1042498 h 1147246"/>
              <a:gd name="connsiteX118" fmla="*/ 553094 w 1112263"/>
              <a:gd name="connsiteY118" fmla="*/ 1042498 h 1147246"/>
              <a:gd name="connsiteX119" fmla="*/ 575518 w 1112263"/>
              <a:gd name="connsiteY119" fmla="*/ 1020052 h 1147246"/>
              <a:gd name="connsiteX120" fmla="*/ 575518 w 1112263"/>
              <a:gd name="connsiteY120" fmla="*/ 233190 h 1147246"/>
              <a:gd name="connsiteX121" fmla="*/ 553094 w 1112263"/>
              <a:gd name="connsiteY121" fmla="*/ 211991 h 1147246"/>
              <a:gd name="connsiteX122" fmla="*/ 535904 w 1112263"/>
              <a:gd name="connsiteY122" fmla="*/ 211991 h 1147246"/>
              <a:gd name="connsiteX123" fmla="*/ 526934 w 1112263"/>
              <a:gd name="connsiteY123" fmla="*/ 211991 h 1147246"/>
              <a:gd name="connsiteX124" fmla="*/ 521952 w 1112263"/>
              <a:gd name="connsiteY124" fmla="*/ 231943 h 1147246"/>
              <a:gd name="connsiteX125" fmla="*/ 494546 w 1112263"/>
              <a:gd name="connsiteY125" fmla="*/ 246908 h 1147246"/>
              <a:gd name="connsiteX126" fmla="*/ 185610 w 1112263"/>
              <a:gd name="connsiteY126" fmla="*/ 246908 h 1147246"/>
              <a:gd name="connsiteX127" fmla="*/ 158204 w 1112263"/>
              <a:gd name="connsiteY127" fmla="*/ 231943 h 1147246"/>
              <a:gd name="connsiteX128" fmla="*/ 151976 w 1112263"/>
              <a:gd name="connsiteY128" fmla="*/ 211991 h 1147246"/>
              <a:gd name="connsiteX129" fmla="*/ 978894 w 1112263"/>
              <a:gd name="connsiteY129" fmla="*/ 193580 h 1147246"/>
              <a:gd name="connsiteX130" fmla="*/ 1053418 w 1112263"/>
              <a:gd name="connsiteY130" fmla="*/ 213579 h 1147246"/>
              <a:gd name="connsiteX131" fmla="*/ 1075774 w 1112263"/>
              <a:gd name="connsiteY131" fmla="*/ 251078 h 1147246"/>
              <a:gd name="connsiteX132" fmla="*/ 1074532 w 1112263"/>
              <a:gd name="connsiteY132" fmla="*/ 257328 h 1147246"/>
              <a:gd name="connsiteX133" fmla="*/ 1104342 w 1112263"/>
              <a:gd name="connsiteY133" fmla="*/ 283576 h 1147246"/>
              <a:gd name="connsiteX134" fmla="*/ 1110552 w 1112263"/>
              <a:gd name="connsiteY134" fmla="*/ 331074 h 1147246"/>
              <a:gd name="connsiteX135" fmla="*/ 1019882 w 1112263"/>
              <a:gd name="connsiteY135" fmla="*/ 668560 h 1147246"/>
              <a:gd name="connsiteX136" fmla="*/ 988830 w 1112263"/>
              <a:gd name="connsiteY136" fmla="*/ 661060 h 1147246"/>
              <a:gd name="connsiteX137" fmla="*/ 1078260 w 1112263"/>
              <a:gd name="connsiteY137" fmla="*/ 322325 h 1147246"/>
              <a:gd name="connsiteX138" fmla="*/ 1075774 w 1112263"/>
              <a:gd name="connsiteY138" fmla="*/ 299826 h 1147246"/>
              <a:gd name="connsiteX139" fmla="*/ 1065838 w 1112263"/>
              <a:gd name="connsiteY139" fmla="*/ 288576 h 1147246"/>
              <a:gd name="connsiteX140" fmla="*/ 985104 w 1112263"/>
              <a:gd name="connsiteY140" fmla="*/ 591063 h 1147246"/>
              <a:gd name="connsiteX141" fmla="*/ 1004978 w 1112263"/>
              <a:gd name="connsiteY141" fmla="*/ 589813 h 1147246"/>
              <a:gd name="connsiteX142" fmla="*/ 1006220 w 1112263"/>
              <a:gd name="connsiteY142" fmla="*/ 591063 h 1147246"/>
              <a:gd name="connsiteX143" fmla="*/ 987588 w 1112263"/>
              <a:gd name="connsiteY143" fmla="*/ 661060 h 1147246"/>
              <a:gd name="connsiteX144" fmla="*/ 970200 w 1112263"/>
              <a:gd name="connsiteY144" fmla="*/ 648561 h 1147246"/>
              <a:gd name="connsiteX145" fmla="*/ 896918 w 1112263"/>
              <a:gd name="connsiteY145" fmla="*/ 921049 h 1147246"/>
              <a:gd name="connsiteX146" fmla="*/ 889466 w 1112263"/>
              <a:gd name="connsiteY146" fmla="*/ 951048 h 1147246"/>
              <a:gd name="connsiteX147" fmla="*/ 888224 w 1112263"/>
              <a:gd name="connsiteY147" fmla="*/ 956048 h 1147246"/>
              <a:gd name="connsiteX148" fmla="*/ 808730 w 1112263"/>
              <a:gd name="connsiteY148" fmla="*/ 1079793 h 1147246"/>
              <a:gd name="connsiteX149" fmla="*/ 786374 w 1112263"/>
              <a:gd name="connsiteY149" fmla="*/ 1092292 h 1147246"/>
              <a:gd name="connsiteX150" fmla="*/ 780164 w 1112263"/>
              <a:gd name="connsiteY150" fmla="*/ 1091042 h 1147246"/>
              <a:gd name="connsiteX151" fmla="*/ 760290 w 1112263"/>
              <a:gd name="connsiteY151" fmla="*/ 1067293 h 1147246"/>
              <a:gd name="connsiteX152" fmla="*/ 752838 w 1112263"/>
              <a:gd name="connsiteY152" fmla="*/ 919800 h 1147246"/>
              <a:gd name="connsiteX153" fmla="*/ 754080 w 1112263"/>
              <a:gd name="connsiteY153" fmla="*/ 914800 h 1147246"/>
              <a:gd name="connsiteX154" fmla="*/ 757806 w 1112263"/>
              <a:gd name="connsiteY154" fmla="*/ 899800 h 1147246"/>
              <a:gd name="connsiteX155" fmla="*/ 762774 w 1112263"/>
              <a:gd name="connsiteY155" fmla="*/ 884801 h 1147246"/>
              <a:gd name="connsiteX156" fmla="*/ 767742 w 1112263"/>
              <a:gd name="connsiteY156" fmla="*/ 862302 h 1147246"/>
              <a:gd name="connsiteX157" fmla="*/ 940390 w 1112263"/>
              <a:gd name="connsiteY157" fmla="*/ 216079 h 1147246"/>
              <a:gd name="connsiteX158" fmla="*/ 955294 w 1112263"/>
              <a:gd name="connsiteY158" fmla="*/ 197330 h 1147246"/>
              <a:gd name="connsiteX159" fmla="*/ 978894 w 1112263"/>
              <a:gd name="connsiteY159" fmla="*/ 193580 h 1147246"/>
              <a:gd name="connsiteX160" fmla="*/ 199312 w 1112263"/>
              <a:gd name="connsiteY160" fmla="*/ 175828 h 1147246"/>
              <a:gd name="connsiteX161" fmla="*/ 184364 w 1112263"/>
              <a:gd name="connsiteY161" fmla="*/ 214485 h 1147246"/>
              <a:gd name="connsiteX162" fmla="*/ 185610 w 1112263"/>
              <a:gd name="connsiteY162" fmla="*/ 215732 h 1147246"/>
              <a:gd name="connsiteX163" fmla="*/ 494546 w 1112263"/>
              <a:gd name="connsiteY163" fmla="*/ 215732 h 1147246"/>
              <a:gd name="connsiteX164" fmla="*/ 510740 w 1112263"/>
              <a:gd name="connsiteY164" fmla="*/ 208250 h 1147246"/>
              <a:gd name="connsiteX165" fmla="*/ 495792 w 1112263"/>
              <a:gd name="connsiteY165" fmla="*/ 214485 h 1147246"/>
              <a:gd name="connsiteX166" fmla="*/ 479598 w 1112263"/>
              <a:gd name="connsiteY166" fmla="*/ 175828 h 1147246"/>
              <a:gd name="connsiteX167" fmla="*/ 71004 w 1112263"/>
              <a:gd name="connsiteY167" fmla="*/ 140911 h 1147246"/>
              <a:gd name="connsiteX168" fmla="*/ 32388 w 1112263"/>
              <a:gd name="connsiteY168" fmla="*/ 178322 h 1147246"/>
              <a:gd name="connsiteX169" fmla="*/ 32388 w 1112263"/>
              <a:gd name="connsiteY169" fmla="*/ 1076167 h 1147246"/>
              <a:gd name="connsiteX170" fmla="*/ 71004 w 1112263"/>
              <a:gd name="connsiteY170" fmla="*/ 1113577 h 1147246"/>
              <a:gd name="connsiteX171" fmla="*/ 609152 w 1112263"/>
              <a:gd name="connsiteY171" fmla="*/ 1113577 h 1147246"/>
              <a:gd name="connsiteX172" fmla="*/ 646524 w 1112263"/>
              <a:gd name="connsiteY172" fmla="*/ 1076167 h 1147246"/>
              <a:gd name="connsiteX173" fmla="*/ 646524 w 1112263"/>
              <a:gd name="connsiteY173" fmla="*/ 178322 h 1147246"/>
              <a:gd name="connsiteX174" fmla="*/ 609152 w 1112263"/>
              <a:gd name="connsiteY174" fmla="*/ 140911 h 1147246"/>
              <a:gd name="connsiteX175" fmla="*/ 585608 w 1112263"/>
              <a:gd name="connsiteY175" fmla="*/ 140911 h 1147246"/>
              <a:gd name="connsiteX176" fmla="*/ 500774 w 1112263"/>
              <a:gd name="connsiteY176" fmla="*/ 140911 h 1147246"/>
              <a:gd name="connsiteX177" fmla="*/ 516970 w 1112263"/>
              <a:gd name="connsiteY177" fmla="*/ 179569 h 1147246"/>
              <a:gd name="connsiteX178" fmla="*/ 553094 w 1112263"/>
              <a:gd name="connsiteY178" fmla="*/ 179569 h 1147246"/>
              <a:gd name="connsiteX179" fmla="*/ 557888 w 1112263"/>
              <a:gd name="connsiteY179" fmla="*/ 180552 h 1147246"/>
              <a:gd name="connsiteX180" fmla="*/ 574272 w 1112263"/>
              <a:gd name="connsiteY180" fmla="*/ 183914 h 1147246"/>
              <a:gd name="connsiteX181" fmla="*/ 607906 w 1112263"/>
              <a:gd name="connsiteY181" fmla="*/ 233190 h 1147246"/>
              <a:gd name="connsiteX182" fmla="*/ 607906 w 1112263"/>
              <a:gd name="connsiteY182" fmla="*/ 1020052 h 1147246"/>
              <a:gd name="connsiteX183" fmla="*/ 553094 w 1112263"/>
              <a:gd name="connsiteY183" fmla="*/ 1074920 h 1147246"/>
              <a:gd name="connsiteX184" fmla="*/ 125816 w 1112263"/>
              <a:gd name="connsiteY184" fmla="*/ 1074920 h 1147246"/>
              <a:gd name="connsiteX185" fmla="*/ 71004 w 1112263"/>
              <a:gd name="connsiteY185" fmla="*/ 1020052 h 1147246"/>
              <a:gd name="connsiteX186" fmla="*/ 71004 w 1112263"/>
              <a:gd name="connsiteY186" fmla="*/ 233190 h 1147246"/>
              <a:gd name="connsiteX187" fmla="*/ 125816 w 1112263"/>
              <a:gd name="connsiteY187" fmla="*/ 179569 h 1147246"/>
              <a:gd name="connsiteX188" fmla="*/ 163188 w 1112263"/>
              <a:gd name="connsiteY188" fmla="*/ 179569 h 1147246"/>
              <a:gd name="connsiteX189" fmla="*/ 179382 w 1112263"/>
              <a:gd name="connsiteY189" fmla="*/ 140911 h 1147246"/>
              <a:gd name="connsiteX190" fmla="*/ 337952 w 1112263"/>
              <a:gd name="connsiteY190" fmla="*/ 65942 h 1147246"/>
              <a:gd name="connsiteX191" fmla="*/ 355902 w 1112263"/>
              <a:gd name="connsiteY191" fmla="*/ 85174 h 1147246"/>
              <a:gd name="connsiteX192" fmla="*/ 337952 w 1112263"/>
              <a:gd name="connsiteY192" fmla="*/ 103125 h 1147246"/>
              <a:gd name="connsiteX193" fmla="*/ 318720 w 1112263"/>
              <a:gd name="connsiteY193" fmla="*/ 85174 h 1147246"/>
              <a:gd name="connsiteX194" fmla="*/ 337952 w 1112263"/>
              <a:gd name="connsiteY194" fmla="*/ 65942 h 1147246"/>
              <a:gd name="connsiteX195" fmla="*/ 213016 w 1112263"/>
              <a:gd name="connsiteY195" fmla="*/ 32422 h 1147246"/>
              <a:gd name="connsiteX196" fmla="*/ 213016 w 1112263"/>
              <a:gd name="connsiteY196" fmla="*/ 143406 h 1147246"/>
              <a:gd name="connsiteX197" fmla="*/ 467140 w 1112263"/>
              <a:gd name="connsiteY197" fmla="*/ 143406 h 1147246"/>
              <a:gd name="connsiteX198" fmla="*/ 467140 w 1112263"/>
              <a:gd name="connsiteY198" fmla="*/ 32422 h 1147246"/>
              <a:gd name="connsiteX199" fmla="*/ 210524 w 1112263"/>
              <a:gd name="connsiteY199" fmla="*/ 0 h 1147246"/>
              <a:gd name="connsiteX200" fmla="*/ 468386 w 1112263"/>
              <a:gd name="connsiteY200" fmla="*/ 0 h 1147246"/>
              <a:gd name="connsiteX201" fmla="*/ 499530 w 1112263"/>
              <a:gd name="connsiteY201" fmla="*/ 31175 h 1147246"/>
              <a:gd name="connsiteX202" fmla="*/ 499530 w 1112263"/>
              <a:gd name="connsiteY202" fmla="*/ 107242 h 1147246"/>
              <a:gd name="connsiteX203" fmla="*/ 609152 w 1112263"/>
              <a:gd name="connsiteY203" fmla="*/ 107242 h 1147246"/>
              <a:gd name="connsiteX204" fmla="*/ 680158 w 1112263"/>
              <a:gd name="connsiteY204" fmla="*/ 178322 h 1147246"/>
              <a:gd name="connsiteX205" fmla="*/ 680158 w 1112263"/>
              <a:gd name="connsiteY205" fmla="*/ 1076167 h 1147246"/>
              <a:gd name="connsiteX206" fmla="*/ 609152 w 1112263"/>
              <a:gd name="connsiteY206" fmla="*/ 1147246 h 1147246"/>
              <a:gd name="connsiteX207" fmla="*/ 71004 w 1112263"/>
              <a:gd name="connsiteY207" fmla="*/ 1147246 h 1147246"/>
              <a:gd name="connsiteX208" fmla="*/ 0 w 1112263"/>
              <a:gd name="connsiteY208" fmla="*/ 1076167 h 1147246"/>
              <a:gd name="connsiteX209" fmla="*/ 0 w 1112263"/>
              <a:gd name="connsiteY209" fmla="*/ 178322 h 1147246"/>
              <a:gd name="connsiteX210" fmla="*/ 71004 w 1112263"/>
              <a:gd name="connsiteY210" fmla="*/ 107242 h 1147246"/>
              <a:gd name="connsiteX211" fmla="*/ 179382 w 1112263"/>
              <a:gd name="connsiteY211" fmla="*/ 107242 h 1147246"/>
              <a:gd name="connsiteX212" fmla="*/ 179382 w 1112263"/>
              <a:gd name="connsiteY212" fmla="*/ 31175 h 1147246"/>
              <a:gd name="connsiteX213" fmla="*/ 210524 w 1112263"/>
              <a:gd name="connsiteY213" fmla="*/ 0 h 114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</a:cxnLst>
            <a:rect l="l" t="t" r="r" b="b"/>
            <a:pathLst>
              <a:path w="1112263" h="1147246">
                <a:moveTo>
                  <a:pt x="787616" y="939799"/>
                </a:moveTo>
                <a:lnTo>
                  <a:pt x="791342" y="1046044"/>
                </a:lnTo>
                <a:lnTo>
                  <a:pt x="848478" y="957298"/>
                </a:lnTo>
                <a:close/>
                <a:moveTo>
                  <a:pt x="445820" y="934183"/>
                </a:moveTo>
                <a:lnTo>
                  <a:pt x="515834" y="934183"/>
                </a:lnTo>
                <a:cubicBezTo>
                  <a:pt x="524432" y="934183"/>
                  <a:pt x="531802" y="941510"/>
                  <a:pt x="531802" y="950058"/>
                </a:cubicBezTo>
                <a:cubicBezTo>
                  <a:pt x="531802" y="959827"/>
                  <a:pt x="524432" y="965933"/>
                  <a:pt x="515834" y="965933"/>
                </a:cubicBezTo>
                <a:lnTo>
                  <a:pt x="445820" y="965933"/>
                </a:lnTo>
                <a:cubicBezTo>
                  <a:pt x="435994" y="965933"/>
                  <a:pt x="428624" y="959827"/>
                  <a:pt x="428624" y="950058"/>
                </a:cubicBezTo>
                <a:cubicBezTo>
                  <a:pt x="428624" y="941510"/>
                  <a:pt x="435994" y="934183"/>
                  <a:pt x="445820" y="934183"/>
                </a:cubicBezTo>
                <a:close/>
                <a:moveTo>
                  <a:pt x="164430" y="934183"/>
                </a:moveTo>
                <a:lnTo>
                  <a:pt x="339886" y="934183"/>
                </a:lnTo>
                <a:cubicBezTo>
                  <a:pt x="348534" y="934183"/>
                  <a:pt x="355948" y="941510"/>
                  <a:pt x="355948" y="950058"/>
                </a:cubicBezTo>
                <a:cubicBezTo>
                  <a:pt x="355948" y="959827"/>
                  <a:pt x="348534" y="965933"/>
                  <a:pt x="339886" y="965933"/>
                </a:cubicBezTo>
                <a:lnTo>
                  <a:pt x="164430" y="965933"/>
                </a:lnTo>
                <a:cubicBezTo>
                  <a:pt x="155780" y="965933"/>
                  <a:pt x="148368" y="959827"/>
                  <a:pt x="148368" y="950058"/>
                </a:cubicBezTo>
                <a:cubicBezTo>
                  <a:pt x="148368" y="941510"/>
                  <a:pt x="155780" y="934183"/>
                  <a:pt x="164430" y="934183"/>
                </a:cubicBezTo>
                <a:close/>
                <a:moveTo>
                  <a:pt x="340506" y="824279"/>
                </a:moveTo>
                <a:lnTo>
                  <a:pt x="520980" y="824279"/>
                </a:lnTo>
                <a:cubicBezTo>
                  <a:pt x="529754" y="824279"/>
                  <a:pt x="537274" y="830385"/>
                  <a:pt x="537274" y="838933"/>
                </a:cubicBezTo>
                <a:cubicBezTo>
                  <a:pt x="537274" y="848702"/>
                  <a:pt x="529754" y="856029"/>
                  <a:pt x="520980" y="856029"/>
                </a:cubicBezTo>
                <a:lnTo>
                  <a:pt x="340506" y="856029"/>
                </a:lnTo>
                <a:cubicBezTo>
                  <a:pt x="331732" y="856029"/>
                  <a:pt x="324212" y="848702"/>
                  <a:pt x="324212" y="838933"/>
                </a:cubicBezTo>
                <a:cubicBezTo>
                  <a:pt x="324212" y="830385"/>
                  <a:pt x="331732" y="824279"/>
                  <a:pt x="340506" y="824279"/>
                </a:cubicBezTo>
                <a:close/>
                <a:moveTo>
                  <a:pt x="176886" y="754437"/>
                </a:moveTo>
                <a:cubicBezTo>
                  <a:pt x="181148" y="754437"/>
                  <a:pt x="185254" y="756034"/>
                  <a:pt x="188412" y="759229"/>
                </a:cubicBezTo>
                <a:lnTo>
                  <a:pt x="213678" y="783510"/>
                </a:lnTo>
                <a:lnTo>
                  <a:pt x="238942" y="759229"/>
                </a:lnTo>
                <a:cubicBezTo>
                  <a:pt x="243996" y="752839"/>
                  <a:pt x="255366" y="752839"/>
                  <a:pt x="261682" y="759229"/>
                </a:cubicBezTo>
                <a:cubicBezTo>
                  <a:pt x="267998" y="765619"/>
                  <a:pt x="267998" y="775842"/>
                  <a:pt x="261682" y="782232"/>
                </a:cubicBezTo>
                <a:lnTo>
                  <a:pt x="236416" y="807791"/>
                </a:lnTo>
                <a:lnTo>
                  <a:pt x="261682" y="833350"/>
                </a:lnTo>
                <a:cubicBezTo>
                  <a:pt x="267998" y="838462"/>
                  <a:pt x="267998" y="849964"/>
                  <a:pt x="261682" y="856353"/>
                </a:cubicBezTo>
                <a:cubicBezTo>
                  <a:pt x="257892" y="860187"/>
                  <a:pt x="254102" y="861465"/>
                  <a:pt x="250312" y="861465"/>
                </a:cubicBezTo>
                <a:cubicBezTo>
                  <a:pt x="246522" y="861465"/>
                  <a:pt x="241470" y="860187"/>
                  <a:pt x="238942" y="856353"/>
                </a:cubicBezTo>
                <a:lnTo>
                  <a:pt x="213678" y="830794"/>
                </a:lnTo>
                <a:lnTo>
                  <a:pt x="188412" y="856353"/>
                </a:lnTo>
                <a:cubicBezTo>
                  <a:pt x="185886" y="860187"/>
                  <a:pt x="180832" y="861465"/>
                  <a:pt x="177042" y="861465"/>
                </a:cubicBezTo>
                <a:cubicBezTo>
                  <a:pt x="173252" y="861465"/>
                  <a:pt x="168200" y="860187"/>
                  <a:pt x="164410" y="856353"/>
                </a:cubicBezTo>
                <a:cubicBezTo>
                  <a:pt x="159356" y="849964"/>
                  <a:pt x="159356" y="838462"/>
                  <a:pt x="164410" y="833350"/>
                </a:cubicBezTo>
                <a:lnTo>
                  <a:pt x="189676" y="807791"/>
                </a:lnTo>
                <a:lnTo>
                  <a:pt x="164410" y="782232"/>
                </a:lnTo>
                <a:cubicBezTo>
                  <a:pt x="159356" y="775842"/>
                  <a:pt x="159356" y="765619"/>
                  <a:pt x="164410" y="759229"/>
                </a:cubicBezTo>
                <a:cubicBezTo>
                  <a:pt x="168200" y="756034"/>
                  <a:pt x="172622" y="754437"/>
                  <a:pt x="176886" y="754437"/>
                </a:cubicBezTo>
                <a:close/>
                <a:moveTo>
                  <a:pt x="340506" y="752839"/>
                </a:moveTo>
                <a:lnTo>
                  <a:pt x="520980" y="752839"/>
                </a:lnTo>
                <a:cubicBezTo>
                  <a:pt x="529754" y="752839"/>
                  <a:pt x="537274" y="760166"/>
                  <a:pt x="537274" y="768714"/>
                </a:cubicBezTo>
                <a:cubicBezTo>
                  <a:pt x="537274" y="777262"/>
                  <a:pt x="529754" y="784589"/>
                  <a:pt x="520980" y="784589"/>
                </a:cubicBezTo>
                <a:lnTo>
                  <a:pt x="340506" y="784589"/>
                </a:lnTo>
                <a:cubicBezTo>
                  <a:pt x="331732" y="784589"/>
                  <a:pt x="324212" y="777262"/>
                  <a:pt x="324212" y="768714"/>
                </a:cubicBezTo>
                <a:cubicBezTo>
                  <a:pt x="324212" y="760166"/>
                  <a:pt x="331732" y="752839"/>
                  <a:pt x="340506" y="752839"/>
                </a:cubicBezTo>
                <a:close/>
                <a:moveTo>
                  <a:pt x="340506" y="609964"/>
                </a:moveTo>
                <a:lnTo>
                  <a:pt x="520980" y="609964"/>
                </a:lnTo>
                <a:cubicBezTo>
                  <a:pt x="529754" y="609964"/>
                  <a:pt x="537274" y="616070"/>
                  <a:pt x="537274" y="624618"/>
                </a:cubicBezTo>
                <a:cubicBezTo>
                  <a:pt x="537274" y="634387"/>
                  <a:pt x="529754" y="641714"/>
                  <a:pt x="520980" y="641714"/>
                </a:cubicBezTo>
                <a:lnTo>
                  <a:pt x="340506" y="641714"/>
                </a:lnTo>
                <a:cubicBezTo>
                  <a:pt x="331732" y="641714"/>
                  <a:pt x="324212" y="634387"/>
                  <a:pt x="324212" y="624618"/>
                </a:cubicBezTo>
                <a:cubicBezTo>
                  <a:pt x="324212" y="616070"/>
                  <a:pt x="331732" y="609964"/>
                  <a:pt x="340506" y="609964"/>
                </a:cubicBezTo>
                <a:close/>
                <a:moveTo>
                  <a:pt x="340506" y="538529"/>
                </a:moveTo>
                <a:lnTo>
                  <a:pt x="520980" y="538529"/>
                </a:lnTo>
                <a:cubicBezTo>
                  <a:pt x="529754" y="538529"/>
                  <a:pt x="537274" y="545856"/>
                  <a:pt x="537274" y="554404"/>
                </a:cubicBezTo>
                <a:cubicBezTo>
                  <a:pt x="537274" y="562952"/>
                  <a:pt x="529754" y="570279"/>
                  <a:pt x="520980" y="570279"/>
                </a:cubicBezTo>
                <a:lnTo>
                  <a:pt x="340506" y="570279"/>
                </a:lnTo>
                <a:cubicBezTo>
                  <a:pt x="331732" y="570279"/>
                  <a:pt x="324212" y="562952"/>
                  <a:pt x="324212" y="554404"/>
                </a:cubicBezTo>
                <a:cubicBezTo>
                  <a:pt x="324212" y="545856"/>
                  <a:pt x="331732" y="538529"/>
                  <a:pt x="340506" y="538529"/>
                </a:cubicBezTo>
                <a:close/>
                <a:moveTo>
                  <a:pt x="267120" y="534927"/>
                </a:moveTo>
                <a:cubicBezTo>
                  <a:pt x="271276" y="534927"/>
                  <a:pt x="275280" y="536822"/>
                  <a:pt x="278358" y="540612"/>
                </a:cubicBezTo>
                <a:cubicBezTo>
                  <a:pt x="284518" y="546928"/>
                  <a:pt x="284518" y="557034"/>
                  <a:pt x="278358" y="563351"/>
                </a:cubicBezTo>
                <a:lnTo>
                  <a:pt x="206922" y="636620"/>
                </a:lnTo>
                <a:cubicBezTo>
                  <a:pt x="204458" y="639146"/>
                  <a:pt x="200764" y="641673"/>
                  <a:pt x="195836" y="641673"/>
                </a:cubicBezTo>
                <a:cubicBezTo>
                  <a:pt x="190910" y="640410"/>
                  <a:pt x="187214" y="639146"/>
                  <a:pt x="183520" y="635357"/>
                </a:cubicBezTo>
                <a:lnTo>
                  <a:pt x="149032" y="594932"/>
                </a:lnTo>
                <a:cubicBezTo>
                  <a:pt x="142874" y="587353"/>
                  <a:pt x="142874" y="577247"/>
                  <a:pt x="150264" y="570930"/>
                </a:cubicBezTo>
                <a:cubicBezTo>
                  <a:pt x="156422" y="564614"/>
                  <a:pt x="166276" y="565877"/>
                  <a:pt x="172434" y="572193"/>
                </a:cubicBezTo>
                <a:lnTo>
                  <a:pt x="197068" y="601249"/>
                </a:lnTo>
                <a:lnTo>
                  <a:pt x="254956" y="540612"/>
                </a:lnTo>
                <a:cubicBezTo>
                  <a:pt x="258652" y="536822"/>
                  <a:pt x="262964" y="534927"/>
                  <a:pt x="267120" y="534927"/>
                </a:cubicBezTo>
                <a:close/>
                <a:moveTo>
                  <a:pt x="906854" y="468569"/>
                </a:moveTo>
                <a:lnTo>
                  <a:pt x="796310" y="882301"/>
                </a:lnTo>
                <a:lnTo>
                  <a:pt x="790100" y="907300"/>
                </a:lnTo>
                <a:lnTo>
                  <a:pt x="862140" y="926049"/>
                </a:lnTo>
                <a:lnTo>
                  <a:pt x="868350" y="901050"/>
                </a:lnTo>
                <a:lnTo>
                  <a:pt x="872076" y="891051"/>
                </a:lnTo>
                <a:lnTo>
                  <a:pt x="978894" y="488568"/>
                </a:lnTo>
                <a:close/>
                <a:moveTo>
                  <a:pt x="340506" y="390157"/>
                </a:moveTo>
                <a:lnTo>
                  <a:pt x="520980" y="390157"/>
                </a:lnTo>
                <a:cubicBezTo>
                  <a:pt x="529754" y="390157"/>
                  <a:pt x="537274" y="397484"/>
                  <a:pt x="537274" y="406032"/>
                </a:cubicBezTo>
                <a:cubicBezTo>
                  <a:pt x="537274" y="415801"/>
                  <a:pt x="529754" y="421907"/>
                  <a:pt x="520980" y="421907"/>
                </a:cubicBezTo>
                <a:lnTo>
                  <a:pt x="340506" y="421907"/>
                </a:lnTo>
                <a:cubicBezTo>
                  <a:pt x="331732" y="421907"/>
                  <a:pt x="324212" y="415801"/>
                  <a:pt x="324212" y="406032"/>
                </a:cubicBezTo>
                <a:cubicBezTo>
                  <a:pt x="324212" y="397484"/>
                  <a:pt x="331732" y="390157"/>
                  <a:pt x="340506" y="390157"/>
                </a:cubicBezTo>
                <a:close/>
                <a:moveTo>
                  <a:pt x="267120" y="320319"/>
                </a:moveTo>
                <a:cubicBezTo>
                  <a:pt x="271276" y="320319"/>
                  <a:pt x="275280" y="321916"/>
                  <a:pt x="278358" y="325111"/>
                </a:cubicBezTo>
                <a:cubicBezTo>
                  <a:pt x="284518" y="332779"/>
                  <a:pt x="284518" y="343002"/>
                  <a:pt x="278358" y="349392"/>
                </a:cubicBezTo>
                <a:lnTo>
                  <a:pt x="206922" y="423513"/>
                </a:lnTo>
                <a:cubicBezTo>
                  <a:pt x="204458" y="426069"/>
                  <a:pt x="200764" y="427347"/>
                  <a:pt x="195836" y="427347"/>
                </a:cubicBezTo>
                <a:cubicBezTo>
                  <a:pt x="190910" y="427347"/>
                  <a:pt x="187214" y="426069"/>
                  <a:pt x="183520" y="422235"/>
                </a:cubicBezTo>
                <a:lnTo>
                  <a:pt x="149032" y="381341"/>
                </a:lnTo>
                <a:cubicBezTo>
                  <a:pt x="142874" y="373673"/>
                  <a:pt x="142874" y="363450"/>
                  <a:pt x="150264" y="357060"/>
                </a:cubicBezTo>
                <a:cubicBezTo>
                  <a:pt x="156422" y="350670"/>
                  <a:pt x="166276" y="351948"/>
                  <a:pt x="172434" y="358338"/>
                </a:cubicBezTo>
                <a:lnTo>
                  <a:pt x="197068" y="387731"/>
                </a:lnTo>
                <a:lnTo>
                  <a:pt x="254956" y="325111"/>
                </a:lnTo>
                <a:cubicBezTo>
                  <a:pt x="258652" y="321916"/>
                  <a:pt x="262964" y="320319"/>
                  <a:pt x="267120" y="320319"/>
                </a:cubicBezTo>
                <a:close/>
                <a:moveTo>
                  <a:pt x="340506" y="318721"/>
                </a:moveTo>
                <a:lnTo>
                  <a:pt x="520980" y="318721"/>
                </a:lnTo>
                <a:cubicBezTo>
                  <a:pt x="529754" y="318721"/>
                  <a:pt x="537274" y="326048"/>
                  <a:pt x="537274" y="334596"/>
                </a:cubicBezTo>
                <a:cubicBezTo>
                  <a:pt x="537274" y="343144"/>
                  <a:pt x="529754" y="350471"/>
                  <a:pt x="520980" y="350471"/>
                </a:cubicBezTo>
                <a:lnTo>
                  <a:pt x="340506" y="350471"/>
                </a:lnTo>
                <a:cubicBezTo>
                  <a:pt x="331732" y="350471"/>
                  <a:pt x="324212" y="343144"/>
                  <a:pt x="324212" y="334596"/>
                </a:cubicBezTo>
                <a:cubicBezTo>
                  <a:pt x="324212" y="326048"/>
                  <a:pt x="331732" y="318721"/>
                  <a:pt x="340506" y="318721"/>
                </a:cubicBezTo>
                <a:close/>
                <a:moveTo>
                  <a:pt x="971442" y="226079"/>
                </a:moveTo>
                <a:lnTo>
                  <a:pt x="914306" y="437320"/>
                </a:lnTo>
                <a:lnTo>
                  <a:pt x="987588" y="456069"/>
                </a:lnTo>
                <a:lnTo>
                  <a:pt x="1043482" y="244828"/>
                </a:lnTo>
                <a:close/>
                <a:moveTo>
                  <a:pt x="125816" y="211991"/>
                </a:moveTo>
                <a:cubicBezTo>
                  <a:pt x="114604" y="211991"/>
                  <a:pt x="104638" y="221967"/>
                  <a:pt x="104638" y="233190"/>
                </a:cubicBezTo>
                <a:lnTo>
                  <a:pt x="104638" y="1020052"/>
                </a:lnTo>
                <a:cubicBezTo>
                  <a:pt x="104638" y="1032522"/>
                  <a:pt x="114604" y="1042498"/>
                  <a:pt x="125816" y="1042498"/>
                </a:cubicBezTo>
                <a:lnTo>
                  <a:pt x="553094" y="1042498"/>
                </a:lnTo>
                <a:cubicBezTo>
                  <a:pt x="565552" y="1042498"/>
                  <a:pt x="575518" y="1032522"/>
                  <a:pt x="575518" y="1020052"/>
                </a:cubicBezTo>
                <a:lnTo>
                  <a:pt x="575518" y="233190"/>
                </a:lnTo>
                <a:cubicBezTo>
                  <a:pt x="575518" y="221967"/>
                  <a:pt x="565552" y="211991"/>
                  <a:pt x="553094" y="211991"/>
                </a:cubicBezTo>
                <a:lnTo>
                  <a:pt x="535904" y="211991"/>
                </a:lnTo>
                <a:lnTo>
                  <a:pt x="526934" y="211991"/>
                </a:lnTo>
                <a:cubicBezTo>
                  <a:pt x="528180" y="219473"/>
                  <a:pt x="526934" y="226955"/>
                  <a:pt x="521952" y="231943"/>
                </a:cubicBezTo>
                <a:cubicBezTo>
                  <a:pt x="515724" y="241920"/>
                  <a:pt x="504512" y="246908"/>
                  <a:pt x="494546" y="246908"/>
                </a:cubicBezTo>
                <a:lnTo>
                  <a:pt x="185610" y="246908"/>
                </a:lnTo>
                <a:cubicBezTo>
                  <a:pt x="174398" y="246908"/>
                  <a:pt x="163188" y="241920"/>
                  <a:pt x="158204" y="231943"/>
                </a:cubicBezTo>
                <a:cubicBezTo>
                  <a:pt x="153222" y="226955"/>
                  <a:pt x="151976" y="219473"/>
                  <a:pt x="151976" y="211991"/>
                </a:cubicBezTo>
                <a:close/>
                <a:moveTo>
                  <a:pt x="978894" y="193580"/>
                </a:moveTo>
                <a:lnTo>
                  <a:pt x="1053418" y="213579"/>
                </a:lnTo>
                <a:cubicBezTo>
                  <a:pt x="1069564" y="218579"/>
                  <a:pt x="1079502" y="234828"/>
                  <a:pt x="1075774" y="251078"/>
                </a:cubicBezTo>
                <a:lnTo>
                  <a:pt x="1074532" y="257328"/>
                </a:lnTo>
                <a:cubicBezTo>
                  <a:pt x="1086954" y="262327"/>
                  <a:pt x="1096890" y="271077"/>
                  <a:pt x="1104342" y="283576"/>
                </a:cubicBezTo>
                <a:cubicBezTo>
                  <a:pt x="1111794" y="297326"/>
                  <a:pt x="1114278" y="314825"/>
                  <a:pt x="1110552" y="331074"/>
                </a:cubicBezTo>
                <a:lnTo>
                  <a:pt x="1019882" y="668560"/>
                </a:lnTo>
                <a:lnTo>
                  <a:pt x="988830" y="661060"/>
                </a:lnTo>
                <a:lnTo>
                  <a:pt x="1078260" y="322325"/>
                </a:lnTo>
                <a:cubicBezTo>
                  <a:pt x="1080744" y="314825"/>
                  <a:pt x="1079502" y="307325"/>
                  <a:pt x="1075774" y="299826"/>
                </a:cubicBezTo>
                <a:cubicBezTo>
                  <a:pt x="1073290" y="294826"/>
                  <a:pt x="1069564" y="292326"/>
                  <a:pt x="1065838" y="288576"/>
                </a:cubicBezTo>
                <a:lnTo>
                  <a:pt x="985104" y="591063"/>
                </a:lnTo>
                <a:cubicBezTo>
                  <a:pt x="991314" y="588564"/>
                  <a:pt x="998766" y="588564"/>
                  <a:pt x="1004978" y="589813"/>
                </a:cubicBezTo>
                <a:lnTo>
                  <a:pt x="1006220" y="591063"/>
                </a:lnTo>
                <a:lnTo>
                  <a:pt x="987588" y="661060"/>
                </a:lnTo>
                <a:cubicBezTo>
                  <a:pt x="980136" y="658561"/>
                  <a:pt x="973926" y="654811"/>
                  <a:pt x="970200" y="648561"/>
                </a:cubicBezTo>
                <a:lnTo>
                  <a:pt x="896918" y="921049"/>
                </a:lnTo>
                <a:lnTo>
                  <a:pt x="889466" y="951048"/>
                </a:lnTo>
                <a:cubicBezTo>
                  <a:pt x="889466" y="952298"/>
                  <a:pt x="888224" y="953548"/>
                  <a:pt x="888224" y="956048"/>
                </a:cubicBezTo>
                <a:lnTo>
                  <a:pt x="808730" y="1079793"/>
                </a:lnTo>
                <a:cubicBezTo>
                  <a:pt x="803762" y="1088542"/>
                  <a:pt x="795068" y="1092292"/>
                  <a:pt x="786374" y="1092292"/>
                </a:cubicBezTo>
                <a:cubicBezTo>
                  <a:pt x="783890" y="1092292"/>
                  <a:pt x="782648" y="1092292"/>
                  <a:pt x="780164" y="1091042"/>
                </a:cubicBezTo>
                <a:cubicBezTo>
                  <a:pt x="768984" y="1088542"/>
                  <a:pt x="760290" y="1078543"/>
                  <a:pt x="760290" y="1067293"/>
                </a:cubicBezTo>
                <a:lnTo>
                  <a:pt x="752838" y="919800"/>
                </a:lnTo>
                <a:cubicBezTo>
                  <a:pt x="752838" y="918550"/>
                  <a:pt x="754080" y="917300"/>
                  <a:pt x="754080" y="914800"/>
                </a:cubicBezTo>
                <a:lnTo>
                  <a:pt x="757806" y="899800"/>
                </a:lnTo>
                <a:lnTo>
                  <a:pt x="762774" y="884801"/>
                </a:lnTo>
                <a:lnTo>
                  <a:pt x="767742" y="862302"/>
                </a:lnTo>
                <a:lnTo>
                  <a:pt x="940390" y="216079"/>
                </a:lnTo>
                <a:cubicBezTo>
                  <a:pt x="941632" y="208580"/>
                  <a:pt x="947842" y="201080"/>
                  <a:pt x="955294" y="197330"/>
                </a:cubicBezTo>
                <a:cubicBezTo>
                  <a:pt x="961504" y="193580"/>
                  <a:pt x="970200" y="192330"/>
                  <a:pt x="978894" y="193580"/>
                </a:cubicBezTo>
                <a:close/>
                <a:moveTo>
                  <a:pt x="199312" y="175828"/>
                </a:moveTo>
                <a:lnTo>
                  <a:pt x="184364" y="214485"/>
                </a:lnTo>
                <a:lnTo>
                  <a:pt x="185610" y="215732"/>
                </a:lnTo>
                <a:lnTo>
                  <a:pt x="494546" y="215732"/>
                </a:lnTo>
                <a:lnTo>
                  <a:pt x="510740" y="208250"/>
                </a:lnTo>
                <a:lnTo>
                  <a:pt x="495792" y="214485"/>
                </a:lnTo>
                <a:lnTo>
                  <a:pt x="479598" y="175828"/>
                </a:lnTo>
                <a:close/>
                <a:moveTo>
                  <a:pt x="71004" y="140911"/>
                </a:moveTo>
                <a:cubicBezTo>
                  <a:pt x="49828" y="140911"/>
                  <a:pt x="32388" y="157123"/>
                  <a:pt x="32388" y="178322"/>
                </a:cubicBezTo>
                <a:lnTo>
                  <a:pt x="32388" y="1076167"/>
                </a:lnTo>
                <a:cubicBezTo>
                  <a:pt x="32388" y="1097366"/>
                  <a:pt x="49828" y="1113577"/>
                  <a:pt x="71004" y="1113577"/>
                </a:cubicBezTo>
                <a:lnTo>
                  <a:pt x="609152" y="1113577"/>
                </a:lnTo>
                <a:cubicBezTo>
                  <a:pt x="630328" y="1113577"/>
                  <a:pt x="646524" y="1097366"/>
                  <a:pt x="646524" y="1076167"/>
                </a:cubicBezTo>
                <a:lnTo>
                  <a:pt x="646524" y="178322"/>
                </a:lnTo>
                <a:cubicBezTo>
                  <a:pt x="646524" y="157123"/>
                  <a:pt x="630328" y="140911"/>
                  <a:pt x="609152" y="140911"/>
                </a:cubicBezTo>
                <a:lnTo>
                  <a:pt x="585608" y="140911"/>
                </a:lnTo>
                <a:lnTo>
                  <a:pt x="500774" y="140911"/>
                </a:lnTo>
                <a:lnTo>
                  <a:pt x="516970" y="179569"/>
                </a:lnTo>
                <a:lnTo>
                  <a:pt x="553094" y="179569"/>
                </a:lnTo>
                <a:lnTo>
                  <a:pt x="557888" y="180552"/>
                </a:lnTo>
                <a:lnTo>
                  <a:pt x="574272" y="183914"/>
                </a:lnTo>
                <a:cubicBezTo>
                  <a:pt x="593892" y="192273"/>
                  <a:pt x="607906" y="211680"/>
                  <a:pt x="607906" y="233190"/>
                </a:cubicBezTo>
                <a:lnTo>
                  <a:pt x="607906" y="1020052"/>
                </a:lnTo>
                <a:cubicBezTo>
                  <a:pt x="607906" y="1049980"/>
                  <a:pt x="582992" y="1074920"/>
                  <a:pt x="553094" y="1074920"/>
                </a:cubicBezTo>
                <a:lnTo>
                  <a:pt x="125816" y="1074920"/>
                </a:lnTo>
                <a:cubicBezTo>
                  <a:pt x="97164" y="1074920"/>
                  <a:pt x="71004" y="1049980"/>
                  <a:pt x="71004" y="1020052"/>
                </a:cubicBezTo>
                <a:lnTo>
                  <a:pt x="71004" y="233190"/>
                </a:lnTo>
                <a:cubicBezTo>
                  <a:pt x="71004" y="204509"/>
                  <a:pt x="97164" y="179569"/>
                  <a:pt x="125816" y="179569"/>
                </a:cubicBezTo>
                <a:lnTo>
                  <a:pt x="163188" y="179569"/>
                </a:lnTo>
                <a:lnTo>
                  <a:pt x="179382" y="140911"/>
                </a:lnTo>
                <a:close/>
                <a:moveTo>
                  <a:pt x="337952" y="65942"/>
                </a:moveTo>
                <a:cubicBezTo>
                  <a:pt x="348210" y="65942"/>
                  <a:pt x="355902" y="74917"/>
                  <a:pt x="355902" y="85174"/>
                </a:cubicBezTo>
                <a:cubicBezTo>
                  <a:pt x="355902" y="94149"/>
                  <a:pt x="348210" y="103125"/>
                  <a:pt x="337952" y="103125"/>
                </a:cubicBezTo>
                <a:cubicBezTo>
                  <a:pt x="327696" y="103125"/>
                  <a:pt x="318720" y="94149"/>
                  <a:pt x="318720" y="85174"/>
                </a:cubicBezTo>
                <a:cubicBezTo>
                  <a:pt x="318720" y="74917"/>
                  <a:pt x="327696" y="65942"/>
                  <a:pt x="337952" y="65942"/>
                </a:cubicBezTo>
                <a:close/>
                <a:moveTo>
                  <a:pt x="213016" y="32422"/>
                </a:moveTo>
                <a:lnTo>
                  <a:pt x="213016" y="143406"/>
                </a:lnTo>
                <a:lnTo>
                  <a:pt x="467140" y="143406"/>
                </a:lnTo>
                <a:lnTo>
                  <a:pt x="467140" y="32422"/>
                </a:lnTo>
                <a:close/>
                <a:moveTo>
                  <a:pt x="210524" y="0"/>
                </a:moveTo>
                <a:lnTo>
                  <a:pt x="468386" y="0"/>
                </a:lnTo>
                <a:cubicBezTo>
                  <a:pt x="485826" y="0"/>
                  <a:pt x="499530" y="13717"/>
                  <a:pt x="499530" y="31175"/>
                </a:cubicBezTo>
                <a:lnTo>
                  <a:pt x="499530" y="107242"/>
                </a:lnTo>
                <a:lnTo>
                  <a:pt x="609152" y="107242"/>
                </a:lnTo>
                <a:cubicBezTo>
                  <a:pt x="647768" y="107242"/>
                  <a:pt x="680158" y="139664"/>
                  <a:pt x="680158" y="178322"/>
                </a:cubicBezTo>
                <a:lnTo>
                  <a:pt x="680158" y="1076167"/>
                </a:lnTo>
                <a:cubicBezTo>
                  <a:pt x="680158" y="1114824"/>
                  <a:pt x="647768" y="1147246"/>
                  <a:pt x="609152" y="1147246"/>
                </a:cubicBezTo>
                <a:lnTo>
                  <a:pt x="71004" y="1147246"/>
                </a:lnTo>
                <a:cubicBezTo>
                  <a:pt x="32388" y="1147246"/>
                  <a:pt x="0" y="1114824"/>
                  <a:pt x="0" y="1076167"/>
                </a:cubicBezTo>
                <a:lnTo>
                  <a:pt x="0" y="178322"/>
                </a:lnTo>
                <a:cubicBezTo>
                  <a:pt x="0" y="139664"/>
                  <a:pt x="32388" y="107242"/>
                  <a:pt x="71004" y="107242"/>
                </a:cubicBezTo>
                <a:lnTo>
                  <a:pt x="179382" y="107242"/>
                </a:lnTo>
                <a:lnTo>
                  <a:pt x="179382" y="31175"/>
                </a:lnTo>
                <a:cubicBezTo>
                  <a:pt x="179382" y="13717"/>
                  <a:pt x="193084" y="0"/>
                  <a:pt x="210524" y="0"/>
                </a:cubicBezTo>
                <a:close/>
              </a:path>
            </a:pathLst>
          </a:custGeom>
          <a:solidFill>
            <a:srgbClr val="8B438C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1050">
              <a:latin typeface="Montserrat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C138C526-AEFF-018B-4DE3-5B0D4726F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9538" y="5023642"/>
            <a:ext cx="1264460" cy="1264459"/>
          </a:xfrm>
          <a:custGeom>
            <a:avLst/>
            <a:gdLst>
              <a:gd name="T0" fmla="*/ 1914 w 1915"/>
              <a:gd name="T1" fmla="*/ 956 h 1914"/>
              <a:gd name="T2" fmla="*/ 1914 w 1915"/>
              <a:gd name="T3" fmla="*/ 956 h 1914"/>
              <a:gd name="T4" fmla="*/ 957 w 1915"/>
              <a:gd name="T5" fmla="*/ 1913 h 1914"/>
              <a:gd name="T6" fmla="*/ 957 w 1915"/>
              <a:gd name="T7" fmla="*/ 1913 h 1914"/>
              <a:gd name="T8" fmla="*/ 0 w 1915"/>
              <a:gd name="T9" fmla="*/ 956 h 1914"/>
              <a:gd name="T10" fmla="*/ 0 w 1915"/>
              <a:gd name="T11" fmla="*/ 956 h 1914"/>
              <a:gd name="T12" fmla="*/ 957 w 1915"/>
              <a:gd name="T13" fmla="*/ 0 h 1914"/>
              <a:gd name="T14" fmla="*/ 957 w 1915"/>
              <a:gd name="T15" fmla="*/ 0 h 1914"/>
              <a:gd name="T16" fmla="*/ 1914 w 1915"/>
              <a:gd name="T17" fmla="*/ 956 h 1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15" h="1914">
                <a:moveTo>
                  <a:pt x="1914" y="956"/>
                </a:moveTo>
                <a:lnTo>
                  <a:pt x="1914" y="956"/>
                </a:lnTo>
                <a:cubicBezTo>
                  <a:pt x="1914" y="1485"/>
                  <a:pt x="1485" y="1913"/>
                  <a:pt x="957" y="1913"/>
                </a:cubicBezTo>
                <a:lnTo>
                  <a:pt x="957" y="1913"/>
                </a:lnTo>
                <a:cubicBezTo>
                  <a:pt x="429" y="1913"/>
                  <a:pt x="0" y="1485"/>
                  <a:pt x="0" y="956"/>
                </a:cubicBezTo>
                <a:lnTo>
                  <a:pt x="0" y="956"/>
                </a:lnTo>
                <a:cubicBezTo>
                  <a:pt x="0" y="428"/>
                  <a:pt x="429" y="0"/>
                  <a:pt x="957" y="0"/>
                </a:cubicBezTo>
                <a:lnTo>
                  <a:pt x="957" y="0"/>
                </a:lnTo>
                <a:cubicBezTo>
                  <a:pt x="1485" y="0"/>
                  <a:pt x="1914" y="428"/>
                  <a:pt x="1914" y="9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50">
              <a:latin typeface="Montserrat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9FDBC39-0BDB-ED02-1F51-81D6F2574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9925" y="5023642"/>
            <a:ext cx="1264460" cy="1264459"/>
          </a:xfrm>
          <a:custGeom>
            <a:avLst/>
            <a:gdLst>
              <a:gd name="T0" fmla="*/ 1913 w 1914"/>
              <a:gd name="T1" fmla="*/ 956 h 1914"/>
              <a:gd name="T2" fmla="*/ 1913 w 1914"/>
              <a:gd name="T3" fmla="*/ 956 h 1914"/>
              <a:gd name="T4" fmla="*/ 957 w 1914"/>
              <a:gd name="T5" fmla="*/ 1913 h 1914"/>
              <a:gd name="T6" fmla="*/ 957 w 1914"/>
              <a:gd name="T7" fmla="*/ 1913 h 1914"/>
              <a:gd name="T8" fmla="*/ 0 w 1914"/>
              <a:gd name="T9" fmla="*/ 956 h 1914"/>
              <a:gd name="T10" fmla="*/ 0 w 1914"/>
              <a:gd name="T11" fmla="*/ 956 h 1914"/>
              <a:gd name="T12" fmla="*/ 957 w 1914"/>
              <a:gd name="T13" fmla="*/ 0 h 1914"/>
              <a:gd name="T14" fmla="*/ 957 w 1914"/>
              <a:gd name="T15" fmla="*/ 0 h 1914"/>
              <a:gd name="T16" fmla="*/ 1913 w 1914"/>
              <a:gd name="T17" fmla="*/ 956 h 1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14" h="1914">
                <a:moveTo>
                  <a:pt x="1913" y="956"/>
                </a:moveTo>
                <a:lnTo>
                  <a:pt x="1913" y="956"/>
                </a:lnTo>
                <a:cubicBezTo>
                  <a:pt x="1913" y="1485"/>
                  <a:pt x="1485" y="1913"/>
                  <a:pt x="957" y="1913"/>
                </a:cubicBezTo>
                <a:lnTo>
                  <a:pt x="957" y="1913"/>
                </a:lnTo>
                <a:cubicBezTo>
                  <a:pt x="428" y="1913"/>
                  <a:pt x="0" y="1485"/>
                  <a:pt x="0" y="956"/>
                </a:cubicBezTo>
                <a:lnTo>
                  <a:pt x="0" y="956"/>
                </a:lnTo>
                <a:cubicBezTo>
                  <a:pt x="0" y="428"/>
                  <a:pt x="428" y="0"/>
                  <a:pt x="957" y="0"/>
                </a:cubicBezTo>
                <a:lnTo>
                  <a:pt x="957" y="0"/>
                </a:lnTo>
                <a:cubicBezTo>
                  <a:pt x="1485" y="0"/>
                  <a:pt x="1913" y="428"/>
                  <a:pt x="1913" y="9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50">
              <a:latin typeface="Montserrat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AE17541E-81FD-DC76-82C8-76518FCD8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213" y="1166168"/>
            <a:ext cx="1264460" cy="1264459"/>
          </a:xfrm>
          <a:custGeom>
            <a:avLst/>
            <a:gdLst>
              <a:gd name="T0" fmla="*/ 1913 w 1914"/>
              <a:gd name="T1" fmla="*/ 957 h 1914"/>
              <a:gd name="T2" fmla="*/ 1913 w 1914"/>
              <a:gd name="T3" fmla="*/ 957 h 1914"/>
              <a:gd name="T4" fmla="*/ 956 w 1914"/>
              <a:gd name="T5" fmla="*/ 1913 h 1914"/>
              <a:gd name="T6" fmla="*/ 956 w 1914"/>
              <a:gd name="T7" fmla="*/ 1913 h 1914"/>
              <a:gd name="T8" fmla="*/ 0 w 1914"/>
              <a:gd name="T9" fmla="*/ 957 h 1914"/>
              <a:gd name="T10" fmla="*/ 0 w 1914"/>
              <a:gd name="T11" fmla="*/ 957 h 1914"/>
              <a:gd name="T12" fmla="*/ 956 w 1914"/>
              <a:gd name="T13" fmla="*/ 0 h 1914"/>
              <a:gd name="T14" fmla="*/ 956 w 1914"/>
              <a:gd name="T15" fmla="*/ 0 h 1914"/>
              <a:gd name="T16" fmla="*/ 1913 w 1914"/>
              <a:gd name="T17" fmla="*/ 957 h 1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14" h="1914">
                <a:moveTo>
                  <a:pt x="1913" y="957"/>
                </a:moveTo>
                <a:lnTo>
                  <a:pt x="1913" y="957"/>
                </a:lnTo>
                <a:cubicBezTo>
                  <a:pt x="1913" y="1485"/>
                  <a:pt x="1485" y="1913"/>
                  <a:pt x="956" y="1913"/>
                </a:cubicBezTo>
                <a:lnTo>
                  <a:pt x="956" y="1913"/>
                </a:lnTo>
                <a:cubicBezTo>
                  <a:pt x="428" y="1913"/>
                  <a:pt x="0" y="1485"/>
                  <a:pt x="0" y="957"/>
                </a:cubicBezTo>
                <a:lnTo>
                  <a:pt x="0" y="957"/>
                </a:lnTo>
                <a:cubicBezTo>
                  <a:pt x="0" y="428"/>
                  <a:pt x="428" y="0"/>
                  <a:pt x="956" y="0"/>
                </a:cubicBezTo>
                <a:lnTo>
                  <a:pt x="956" y="0"/>
                </a:lnTo>
                <a:cubicBezTo>
                  <a:pt x="1485" y="0"/>
                  <a:pt x="1913" y="428"/>
                  <a:pt x="1913" y="9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50">
              <a:latin typeface="Montserrat" pitchFamily="2" charset="77"/>
            </a:endParaRP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C381BF81-E607-CF95-15E1-DABD8358E3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4869524"/>
              </p:ext>
            </p:extLst>
          </p:nvPr>
        </p:nvGraphicFramePr>
        <p:xfrm>
          <a:off x="1128348" y="1098001"/>
          <a:ext cx="1323061" cy="1386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EC63B58D-8EA5-7CC8-E832-A332E2A8C7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1926815"/>
              </p:ext>
            </p:extLst>
          </p:nvPr>
        </p:nvGraphicFramePr>
        <p:xfrm>
          <a:off x="6869420" y="1104522"/>
          <a:ext cx="1323061" cy="1386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5B072FF0-18C7-07A8-1C5E-6B27CF17B1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6601943"/>
              </p:ext>
            </p:extLst>
          </p:nvPr>
        </p:nvGraphicFramePr>
        <p:xfrm>
          <a:off x="3962374" y="4960627"/>
          <a:ext cx="1323061" cy="1386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0363A3C9-BB3C-10F8-9A01-8CCD78F5F1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9939733"/>
              </p:ext>
            </p:extLst>
          </p:nvPr>
        </p:nvGraphicFramePr>
        <p:xfrm>
          <a:off x="9738690" y="4960627"/>
          <a:ext cx="1323061" cy="1386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2" name="Freeform 31">
            <a:extLst>
              <a:ext uri="{FF2B5EF4-FFF2-40B4-BE49-F238E27FC236}">
                <a16:creationId xmlns:a16="http://schemas.microsoft.com/office/drawing/2014/main" id="{534C70A7-0E64-E95B-8139-A3345BCFC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0224" y="1442951"/>
            <a:ext cx="696328" cy="696326"/>
          </a:xfrm>
          <a:custGeom>
            <a:avLst/>
            <a:gdLst>
              <a:gd name="T0" fmla="*/ 526 w 1053"/>
              <a:gd name="T1" fmla="*/ 0 h 1054"/>
              <a:gd name="T2" fmla="*/ 526 w 1053"/>
              <a:gd name="T3" fmla="*/ 0 h 1054"/>
              <a:gd name="T4" fmla="*/ 1052 w 1053"/>
              <a:gd name="T5" fmla="*/ 527 h 1054"/>
              <a:gd name="T6" fmla="*/ 1052 w 1053"/>
              <a:gd name="T7" fmla="*/ 527 h 1054"/>
              <a:gd name="T8" fmla="*/ 526 w 1053"/>
              <a:gd name="T9" fmla="*/ 1053 h 1054"/>
              <a:gd name="T10" fmla="*/ 526 w 1053"/>
              <a:gd name="T11" fmla="*/ 1053 h 1054"/>
              <a:gd name="T12" fmla="*/ 0 w 1053"/>
              <a:gd name="T13" fmla="*/ 527 h 1054"/>
              <a:gd name="T14" fmla="*/ 0 w 1053"/>
              <a:gd name="T15" fmla="*/ 527 h 1054"/>
              <a:gd name="T16" fmla="*/ 526 w 1053"/>
              <a:gd name="T17" fmla="*/ 0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3" h="1054">
                <a:moveTo>
                  <a:pt x="526" y="0"/>
                </a:moveTo>
                <a:lnTo>
                  <a:pt x="526" y="0"/>
                </a:lnTo>
                <a:cubicBezTo>
                  <a:pt x="817" y="0"/>
                  <a:pt x="1052" y="236"/>
                  <a:pt x="1052" y="527"/>
                </a:cubicBezTo>
                <a:lnTo>
                  <a:pt x="1052" y="527"/>
                </a:lnTo>
                <a:cubicBezTo>
                  <a:pt x="1052" y="817"/>
                  <a:pt x="817" y="1053"/>
                  <a:pt x="526" y="1053"/>
                </a:cubicBezTo>
                <a:lnTo>
                  <a:pt x="526" y="1053"/>
                </a:lnTo>
                <a:cubicBezTo>
                  <a:pt x="235" y="1053"/>
                  <a:pt x="0" y="817"/>
                  <a:pt x="0" y="527"/>
                </a:cubicBezTo>
                <a:lnTo>
                  <a:pt x="0" y="527"/>
                </a:lnTo>
                <a:cubicBezTo>
                  <a:pt x="0" y="236"/>
                  <a:pt x="235" y="0"/>
                  <a:pt x="52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50">
              <a:latin typeface="Montserrat" pitchFamily="2" charset="77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7B6DDA88-709C-2791-C18B-C86A731D4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5061" y="5306253"/>
            <a:ext cx="696326" cy="696326"/>
          </a:xfrm>
          <a:custGeom>
            <a:avLst/>
            <a:gdLst>
              <a:gd name="T0" fmla="*/ 526 w 1053"/>
              <a:gd name="T1" fmla="*/ 0 h 1054"/>
              <a:gd name="T2" fmla="*/ 526 w 1053"/>
              <a:gd name="T3" fmla="*/ 0 h 1054"/>
              <a:gd name="T4" fmla="*/ 1052 w 1053"/>
              <a:gd name="T5" fmla="*/ 526 h 1054"/>
              <a:gd name="T6" fmla="*/ 1052 w 1053"/>
              <a:gd name="T7" fmla="*/ 526 h 1054"/>
              <a:gd name="T8" fmla="*/ 526 w 1053"/>
              <a:gd name="T9" fmla="*/ 1053 h 1054"/>
              <a:gd name="T10" fmla="*/ 526 w 1053"/>
              <a:gd name="T11" fmla="*/ 1053 h 1054"/>
              <a:gd name="T12" fmla="*/ 0 w 1053"/>
              <a:gd name="T13" fmla="*/ 526 h 1054"/>
              <a:gd name="T14" fmla="*/ 0 w 1053"/>
              <a:gd name="T15" fmla="*/ 526 h 1054"/>
              <a:gd name="T16" fmla="*/ 526 w 1053"/>
              <a:gd name="T17" fmla="*/ 0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3" h="1054">
                <a:moveTo>
                  <a:pt x="526" y="0"/>
                </a:moveTo>
                <a:lnTo>
                  <a:pt x="526" y="0"/>
                </a:lnTo>
                <a:cubicBezTo>
                  <a:pt x="817" y="0"/>
                  <a:pt x="1052" y="236"/>
                  <a:pt x="1052" y="526"/>
                </a:cubicBezTo>
                <a:lnTo>
                  <a:pt x="1052" y="526"/>
                </a:lnTo>
                <a:cubicBezTo>
                  <a:pt x="1052" y="817"/>
                  <a:pt x="817" y="1053"/>
                  <a:pt x="526" y="1053"/>
                </a:cubicBezTo>
                <a:lnTo>
                  <a:pt x="526" y="1053"/>
                </a:lnTo>
                <a:cubicBezTo>
                  <a:pt x="235" y="1053"/>
                  <a:pt x="0" y="817"/>
                  <a:pt x="0" y="526"/>
                </a:cubicBezTo>
                <a:lnTo>
                  <a:pt x="0" y="526"/>
                </a:lnTo>
                <a:cubicBezTo>
                  <a:pt x="0" y="236"/>
                  <a:pt x="235" y="0"/>
                  <a:pt x="52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50">
              <a:latin typeface="Montserrat" pitchFamily="2" charset="77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BA0D8B0B-8159-80AE-C299-784ADBEC6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5448" y="5306253"/>
            <a:ext cx="696326" cy="696326"/>
          </a:xfrm>
          <a:custGeom>
            <a:avLst/>
            <a:gdLst>
              <a:gd name="T0" fmla="*/ 527 w 1054"/>
              <a:gd name="T1" fmla="*/ 0 h 1054"/>
              <a:gd name="T2" fmla="*/ 527 w 1054"/>
              <a:gd name="T3" fmla="*/ 0 h 1054"/>
              <a:gd name="T4" fmla="*/ 1053 w 1054"/>
              <a:gd name="T5" fmla="*/ 526 h 1054"/>
              <a:gd name="T6" fmla="*/ 1053 w 1054"/>
              <a:gd name="T7" fmla="*/ 526 h 1054"/>
              <a:gd name="T8" fmla="*/ 527 w 1054"/>
              <a:gd name="T9" fmla="*/ 1053 h 1054"/>
              <a:gd name="T10" fmla="*/ 527 w 1054"/>
              <a:gd name="T11" fmla="*/ 1053 h 1054"/>
              <a:gd name="T12" fmla="*/ 0 w 1054"/>
              <a:gd name="T13" fmla="*/ 526 h 1054"/>
              <a:gd name="T14" fmla="*/ 0 w 1054"/>
              <a:gd name="T15" fmla="*/ 526 h 1054"/>
              <a:gd name="T16" fmla="*/ 527 w 1054"/>
              <a:gd name="T17" fmla="*/ 0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4" h="1054">
                <a:moveTo>
                  <a:pt x="527" y="0"/>
                </a:moveTo>
                <a:lnTo>
                  <a:pt x="527" y="0"/>
                </a:lnTo>
                <a:cubicBezTo>
                  <a:pt x="817" y="0"/>
                  <a:pt x="1053" y="236"/>
                  <a:pt x="1053" y="526"/>
                </a:cubicBezTo>
                <a:lnTo>
                  <a:pt x="1053" y="526"/>
                </a:lnTo>
                <a:cubicBezTo>
                  <a:pt x="1053" y="817"/>
                  <a:pt x="817" y="1053"/>
                  <a:pt x="527" y="1053"/>
                </a:cubicBezTo>
                <a:lnTo>
                  <a:pt x="527" y="1053"/>
                </a:lnTo>
                <a:cubicBezTo>
                  <a:pt x="236" y="1053"/>
                  <a:pt x="0" y="817"/>
                  <a:pt x="0" y="526"/>
                </a:cubicBezTo>
                <a:lnTo>
                  <a:pt x="0" y="526"/>
                </a:lnTo>
                <a:cubicBezTo>
                  <a:pt x="0" y="236"/>
                  <a:pt x="236" y="0"/>
                  <a:pt x="52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50">
              <a:latin typeface="Montserrat" pitchFamily="2" charset="77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304770E5-F54A-ED13-54A9-0E4E4011D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2736" y="1448778"/>
            <a:ext cx="696326" cy="696326"/>
          </a:xfrm>
          <a:custGeom>
            <a:avLst/>
            <a:gdLst>
              <a:gd name="T0" fmla="*/ 526 w 1054"/>
              <a:gd name="T1" fmla="*/ 0 h 1054"/>
              <a:gd name="T2" fmla="*/ 526 w 1054"/>
              <a:gd name="T3" fmla="*/ 0 h 1054"/>
              <a:gd name="T4" fmla="*/ 1053 w 1054"/>
              <a:gd name="T5" fmla="*/ 527 h 1054"/>
              <a:gd name="T6" fmla="*/ 1053 w 1054"/>
              <a:gd name="T7" fmla="*/ 527 h 1054"/>
              <a:gd name="T8" fmla="*/ 526 w 1054"/>
              <a:gd name="T9" fmla="*/ 1053 h 1054"/>
              <a:gd name="T10" fmla="*/ 526 w 1054"/>
              <a:gd name="T11" fmla="*/ 1053 h 1054"/>
              <a:gd name="T12" fmla="*/ 0 w 1054"/>
              <a:gd name="T13" fmla="*/ 527 h 1054"/>
              <a:gd name="T14" fmla="*/ 0 w 1054"/>
              <a:gd name="T15" fmla="*/ 527 h 1054"/>
              <a:gd name="T16" fmla="*/ 526 w 1054"/>
              <a:gd name="T17" fmla="*/ 0 h 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4" h="1054">
                <a:moveTo>
                  <a:pt x="526" y="0"/>
                </a:moveTo>
                <a:lnTo>
                  <a:pt x="526" y="0"/>
                </a:lnTo>
                <a:cubicBezTo>
                  <a:pt x="818" y="0"/>
                  <a:pt x="1053" y="236"/>
                  <a:pt x="1053" y="527"/>
                </a:cubicBezTo>
                <a:lnTo>
                  <a:pt x="1053" y="527"/>
                </a:lnTo>
                <a:cubicBezTo>
                  <a:pt x="1053" y="817"/>
                  <a:pt x="818" y="1053"/>
                  <a:pt x="526" y="1053"/>
                </a:cubicBezTo>
                <a:lnTo>
                  <a:pt x="526" y="1053"/>
                </a:lnTo>
                <a:cubicBezTo>
                  <a:pt x="236" y="1053"/>
                  <a:pt x="0" y="817"/>
                  <a:pt x="0" y="527"/>
                </a:cubicBezTo>
                <a:lnTo>
                  <a:pt x="0" y="527"/>
                </a:lnTo>
                <a:cubicBezTo>
                  <a:pt x="0" y="236"/>
                  <a:pt x="236" y="0"/>
                  <a:pt x="52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50">
              <a:latin typeface="Montserrat" pitchFamily="2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EB01B8-3C90-AF38-E968-A36DAB0224E3}"/>
              </a:ext>
            </a:extLst>
          </p:cNvPr>
          <p:cNvSpPr txBox="1"/>
          <p:nvPr/>
        </p:nvSpPr>
        <p:spPr>
          <a:xfrm>
            <a:off x="822756" y="2568330"/>
            <a:ext cx="196841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spc="-30" dirty="0">
                <a:solidFill>
                  <a:srgbClr val="8B284D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PRODUCT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F5D70D-7664-1C48-0978-2A4A21C2DE24}"/>
              </a:ext>
            </a:extLst>
          </p:cNvPr>
          <p:cNvSpPr txBox="1"/>
          <p:nvPr/>
        </p:nvSpPr>
        <p:spPr>
          <a:xfrm>
            <a:off x="3637155" y="3888317"/>
            <a:ext cx="196841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spc="-30" dirty="0">
                <a:solidFill>
                  <a:srgbClr val="E3525F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MARKET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ED9FDA-A91A-A32A-52B9-59A82603572D}"/>
              </a:ext>
            </a:extLst>
          </p:cNvPr>
          <p:cNvSpPr txBox="1"/>
          <p:nvPr/>
        </p:nvSpPr>
        <p:spPr>
          <a:xfrm>
            <a:off x="3663094" y="4057594"/>
            <a:ext cx="1968414" cy="10347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00ABDB-7AA1-C994-BC7C-CEF8E3AAB138}"/>
              </a:ext>
            </a:extLst>
          </p:cNvPr>
          <p:cNvSpPr txBox="1"/>
          <p:nvPr/>
        </p:nvSpPr>
        <p:spPr>
          <a:xfrm>
            <a:off x="6558251" y="2503756"/>
            <a:ext cx="196841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spc="-30" dirty="0">
                <a:solidFill>
                  <a:srgbClr val="956DC7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COMPETITION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325589-41F7-9212-EDD3-5EAF6F8D5349}"/>
              </a:ext>
            </a:extLst>
          </p:cNvPr>
          <p:cNvSpPr txBox="1"/>
          <p:nvPr/>
        </p:nvSpPr>
        <p:spPr>
          <a:xfrm>
            <a:off x="6574022" y="2676559"/>
            <a:ext cx="1968414" cy="10347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85657F-ECB3-3BEC-7E9A-EFAD92E7601F}"/>
              </a:ext>
            </a:extLst>
          </p:cNvPr>
          <p:cNvSpPr txBox="1"/>
          <p:nvPr/>
        </p:nvSpPr>
        <p:spPr>
          <a:xfrm>
            <a:off x="9482878" y="3930688"/>
            <a:ext cx="196841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spc="-30" dirty="0">
                <a:solidFill>
                  <a:srgbClr val="8B284D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MANAGEMENT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9B709C-CF99-B82D-C755-4C5DBD6576E5}"/>
              </a:ext>
            </a:extLst>
          </p:cNvPr>
          <p:cNvSpPr txBox="1"/>
          <p:nvPr/>
        </p:nvSpPr>
        <p:spPr>
          <a:xfrm>
            <a:off x="9418329" y="4118853"/>
            <a:ext cx="1968414" cy="10347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FEFBDE-0552-D40C-BDB6-B158D5A8903A}"/>
              </a:ext>
            </a:extLst>
          </p:cNvPr>
          <p:cNvSpPr txBox="1"/>
          <p:nvPr/>
        </p:nvSpPr>
        <p:spPr>
          <a:xfrm>
            <a:off x="1478929" y="1615441"/>
            <a:ext cx="6212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spc="-30" dirty="0">
                <a:solidFill>
                  <a:srgbClr val="8B284D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80%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E82571-9F47-D6EC-842B-CDF83B526FAA}"/>
              </a:ext>
            </a:extLst>
          </p:cNvPr>
          <p:cNvSpPr txBox="1"/>
          <p:nvPr/>
        </p:nvSpPr>
        <p:spPr>
          <a:xfrm>
            <a:off x="7223080" y="1623477"/>
            <a:ext cx="6212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spc="-30" dirty="0">
                <a:solidFill>
                  <a:srgbClr val="956DC7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70%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8ABA18-7FFA-1496-C718-4D405A189123}"/>
              </a:ext>
            </a:extLst>
          </p:cNvPr>
          <p:cNvSpPr txBox="1"/>
          <p:nvPr/>
        </p:nvSpPr>
        <p:spPr>
          <a:xfrm>
            <a:off x="10088978" y="5478444"/>
            <a:ext cx="79238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spc="-30" dirty="0">
                <a:solidFill>
                  <a:srgbClr val="8B438C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40%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835890-1E92-7AE0-6B09-31A299355083}"/>
              </a:ext>
            </a:extLst>
          </p:cNvPr>
          <p:cNvSpPr txBox="1"/>
          <p:nvPr/>
        </p:nvSpPr>
        <p:spPr>
          <a:xfrm>
            <a:off x="4310722" y="5478443"/>
            <a:ext cx="6212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spc="-30" dirty="0">
                <a:solidFill>
                  <a:srgbClr val="E3525F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55%</a:t>
            </a:r>
          </a:p>
        </p:txBody>
      </p:sp>
    </p:spTree>
    <p:extLst>
      <p:ext uri="{BB962C8B-B14F-4D97-AF65-F5344CB8AC3E}">
        <p14:creationId xmlns:p14="http://schemas.microsoft.com/office/powerpoint/2010/main" val="424777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18E255C-1190-B3EE-E298-86AA3CF5359F}"/>
              </a:ext>
            </a:extLst>
          </p:cNvPr>
          <p:cNvSpPr/>
          <p:nvPr/>
        </p:nvSpPr>
        <p:spPr>
          <a:xfrm>
            <a:off x="6744659" y="0"/>
            <a:ext cx="544734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36BCE-4224-2E3D-24CC-044E842E87D7}"/>
              </a:ext>
            </a:extLst>
          </p:cNvPr>
          <p:cNvSpPr txBox="1"/>
          <p:nvPr/>
        </p:nvSpPr>
        <p:spPr>
          <a:xfrm>
            <a:off x="101600" y="226990"/>
            <a:ext cx="499872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spc="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B00A0-A770-24E2-DB8B-59FCDDE9ED66}"/>
              </a:ext>
            </a:extLst>
          </p:cNvPr>
          <p:cNvSpPr txBox="1"/>
          <p:nvPr/>
        </p:nvSpPr>
        <p:spPr>
          <a:xfrm>
            <a:off x="0" y="697157"/>
            <a:ext cx="648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099B6CC7-B452-73EA-CBB0-80C7758CF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5395" y="767036"/>
            <a:ext cx="3457494" cy="1501175"/>
          </a:xfrm>
          <a:custGeom>
            <a:avLst/>
            <a:gdLst>
              <a:gd name="T0" fmla="*/ 0 w 3819"/>
              <a:gd name="T1" fmla="*/ 1657 h 1658"/>
              <a:gd name="T2" fmla="*/ 3070 w 3819"/>
              <a:gd name="T3" fmla="*/ 1657 h 1658"/>
              <a:gd name="T4" fmla="*/ 3070 w 3819"/>
              <a:gd name="T5" fmla="*/ 1657 h 1658"/>
              <a:gd name="T6" fmla="*/ 3818 w 3819"/>
              <a:gd name="T7" fmla="*/ 909 h 1658"/>
              <a:gd name="T8" fmla="*/ 3818 w 3819"/>
              <a:gd name="T9" fmla="*/ 0 h 1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9" h="1658">
                <a:moveTo>
                  <a:pt x="0" y="1657"/>
                </a:moveTo>
                <a:lnTo>
                  <a:pt x="3070" y="1657"/>
                </a:lnTo>
                <a:lnTo>
                  <a:pt x="3070" y="1657"/>
                </a:lnTo>
                <a:cubicBezTo>
                  <a:pt x="3483" y="1657"/>
                  <a:pt x="3818" y="1322"/>
                  <a:pt x="3818" y="909"/>
                </a:cubicBezTo>
                <a:lnTo>
                  <a:pt x="3818" y="0"/>
                </a:lnTo>
              </a:path>
            </a:pathLst>
          </a:custGeom>
          <a:noFill/>
          <a:ln w="76200" cap="rnd">
            <a:solidFill>
              <a:srgbClr val="8B284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D318C4B-1650-E000-7CEA-82AD088C1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5395" y="4832366"/>
            <a:ext cx="3457494" cy="1501175"/>
          </a:xfrm>
          <a:custGeom>
            <a:avLst/>
            <a:gdLst>
              <a:gd name="T0" fmla="*/ 0 w 3819"/>
              <a:gd name="T1" fmla="*/ 1657 h 1658"/>
              <a:gd name="T2" fmla="*/ 3070 w 3819"/>
              <a:gd name="T3" fmla="*/ 1657 h 1658"/>
              <a:gd name="T4" fmla="*/ 3070 w 3819"/>
              <a:gd name="T5" fmla="*/ 1657 h 1658"/>
              <a:gd name="T6" fmla="*/ 3818 w 3819"/>
              <a:gd name="T7" fmla="*/ 909 h 1658"/>
              <a:gd name="T8" fmla="*/ 3818 w 3819"/>
              <a:gd name="T9" fmla="*/ 0 h 1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9" h="1658">
                <a:moveTo>
                  <a:pt x="0" y="1657"/>
                </a:moveTo>
                <a:lnTo>
                  <a:pt x="3070" y="1657"/>
                </a:lnTo>
                <a:lnTo>
                  <a:pt x="3070" y="1657"/>
                </a:lnTo>
                <a:cubicBezTo>
                  <a:pt x="3483" y="1657"/>
                  <a:pt x="3818" y="1322"/>
                  <a:pt x="3818" y="909"/>
                </a:cubicBezTo>
                <a:lnTo>
                  <a:pt x="3818" y="0"/>
                </a:lnTo>
              </a:path>
            </a:pathLst>
          </a:custGeom>
          <a:noFill/>
          <a:ln w="76200" cap="rnd">
            <a:solidFill>
              <a:srgbClr val="956DC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0C8E0393-39AD-B47C-869D-E1B836EEB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368" y="964775"/>
            <a:ext cx="650317" cy="779738"/>
          </a:xfrm>
          <a:custGeom>
            <a:avLst/>
            <a:gdLst>
              <a:gd name="connsiteX0" fmla="*/ 425083 w 855651"/>
              <a:gd name="connsiteY0" fmla="*/ 428449 h 1025936"/>
              <a:gd name="connsiteX1" fmla="*/ 437455 w 855651"/>
              <a:gd name="connsiteY1" fmla="*/ 442211 h 1025936"/>
              <a:gd name="connsiteX2" fmla="*/ 437455 w 855651"/>
              <a:gd name="connsiteY2" fmla="*/ 477241 h 1025936"/>
              <a:gd name="connsiteX3" fmla="*/ 478281 w 855651"/>
              <a:gd name="connsiteY3" fmla="*/ 511019 h 1025936"/>
              <a:gd name="connsiteX4" fmla="*/ 469621 w 855651"/>
              <a:gd name="connsiteY4" fmla="*/ 527283 h 1025936"/>
              <a:gd name="connsiteX5" fmla="*/ 453538 w 855651"/>
              <a:gd name="connsiteY5" fmla="*/ 517275 h 1025936"/>
              <a:gd name="connsiteX6" fmla="*/ 426320 w 855651"/>
              <a:gd name="connsiteY6" fmla="*/ 503513 h 1025936"/>
              <a:gd name="connsiteX7" fmla="*/ 383020 w 855651"/>
              <a:gd name="connsiteY7" fmla="*/ 546049 h 1025936"/>
              <a:gd name="connsiteX8" fmla="*/ 423846 w 855651"/>
              <a:gd name="connsiteY8" fmla="*/ 589836 h 1025936"/>
              <a:gd name="connsiteX9" fmla="*/ 425083 w 855651"/>
              <a:gd name="connsiteY9" fmla="*/ 591087 h 1025936"/>
              <a:gd name="connsiteX10" fmla="*/ 493127 w 855651"/>
              <a:gd name="connsiteY10" fmla="*/ 661146 h 1025936"/>
              <a:gd name="connsiteX11" fmla="*/ 437455 w 855651"/>
              <a:gd name="connsiteY11" fmla="*/ 729955 h 1025936"/>
              <a:gd name="connsiteX12" fmla="*/ 437455 w 855651"/>
              <a:gd name="connsiteY12" fmla="*/ 766236 h 1025936"/>
              <a:gd name="connsiteX13" fmla="*/ 425083 w 855651"/>
              <a:gd name="connsiteY13" fmla="*/ 778746 h 1025936"/>
              <a:gd name="connsiteX14" fmla="*/ 411474 w 855651"/>
              <a:gd name="connsiteY14" fmla="*/ 766236 h 1025936"/>
              <a:gd name="connsiteX15" fmla="*/ 411474 w 855651"/>
              <a:gd name="connsiteY15" fmla="*/ 731206 h 1025936"/>
              <a:gd name="connsiteX16" fmla="*/ 369411 w 855651"/>
              <a:gd name="connsiteY16" fmla="*/ 716193 h 1025936"/>
              <a:gd name="connsiteX17" fmla="*/ 369411 w 855651"/>
              <a:gd name="connsiteY17" fmla="*/ 696176 h 1025936"/>
              <a:gd name="connsiteX18" fmla="*/ 386731 w 855651"/>
              <a:gd name="connsiteY18" fmla="*/ 696176 h 1025936"/>
              <a:gd name="connsiteX19" fmla="*/ 422609 w 855651"/>
              <a:gd name="connsiteY19" fmla="*/ 704934 h 1025936"/>
              <a:gd name="connsiteX20" fmla="*/ 467147 w 855651"/>
              <a:gd name="connsiteY20" fmla="*/ 661146 h 1025936"/>
              <a:gd name="connsiteX21" fmla="*/ 423846 w 855651"/>
              <a:gd name="connsiteY21" fmla="*/ 617359 h 1025936"/>
              <a:gd name="connsiteX22" fmla="*/ 422609 w 855651"/>
              <a:gd name="connsiteY22" fmla="*/ 617359 h 1025936"/>
              <a:gd name="connsiteX23" fmla="*/ 357039 w 855651"/>
              <a:gd name="connsiteY23" fmla="*/ 546049 h 1025936"/>
              <a:gd name="connsiteX24" fmla="*/ 411474 w 855651"/>
              <a:gd name="connsiteY24" fmla="*/ 478492 h 1025936"/>
              <a:gd name="connsiteX25" fmla="*/ 411474 w 855651"/>
              <a:gd name="connsiteY25" fmla="*/ 442211 h 1025936"/>
              <a:gd name="connsiteX26" fmla="*/ 425083 w 855651"/>
              <a:gd name="connsiteY26" fmla="*/ 428449 h 1025936"/>
              <a:gd name="connsiteX27" fmla="*/ 411371 w 855651"/>
              <a:gd name="connsiteY27" fmla="*/ 285635 h 1025936"/>
              <a:gd name="connsiteX28" fmla="*/ 211990 w 855651"/>
              <a:gd name="connsiteY28" fmla="*/ 369277 h 1025936"/>
              <a:gd name="connsiteX29" fmla="*/ 241897 w 855651"/>
              <a:gd name="connsiteY29" fmla="*/ 399238 h 1025936"/>
              <a:gd name="connsiteX30" fmla="*/ 241897 w 855651"/>
              <a:gd name="connsiteY30" fmla="*/ 417964 h 1025936"/>
              <a:gd name="connsiteX31" fmla="*/ 233174 w 855651"/>
              <a:gd name="connsiteY31" fmla="*/ 421709 h 1025936"/>
              <a:gd name="connsiteX32" fmla="*/ 224451 w 855651"/>
              <a:gd name="connsiteY32" fmla="*/ 417964 h 1025936"/>
              <a:gd name="connsiteX33" fmla="*/ 192052 w 855651"/>
              <a:gd name="connsiteY33" fmla="*/ 388003 h 1025936"/>
              <a:gd name="connsiteX34" fmla="*/ 109807 w 855651"/>
              <a:gd name="connsiteY34" fmla="*/ 587745 h 1025936"/>
              <a:gd name="connsiteX35" fmla="*/ 153422 w 855651"/>
              <a:gd name="connsiteY35" fmla="*/ 587745 h 1025936"/>
              <a:gd name="connsiteX36" fmla="*/ 167129 w 855651"/>
              <a:gd name="connsiteY36" fmla="*/ 601478 h 1025936"/>
              <a:gd name="connsiteX37" fmla="*/ 153422 w 855651"/>
              <a:gd name="connsiteY37" fmla="*/ 615210 h 1025936"/>
              <a:gd name="connsiteX38" fmla="*/ 109807 w 855651"/>
              <a:gd name="connsiteY38" fmla="*/ 615210 h 1025936"/>
              <a:gd name="connsiteX39" fmla="*/ 192052 w 855651"/>
              <a:gd name="connsiteY39" fmla="*/ 814953 h 1025936"/>
              <a:gd name="connsiteX40" fmla="*/ 224451 w 855651"/>
              <a:gd name="connsiteY40" fmla="*/ 783743 h 1025936"/>
              <a:gd name="connsiteX41" fmla="*/ 241897 w 855651"/>
              <a:gd name="connsiteY41" fmla="*/ 783743 h 1025936"/>
              <a:gd name="connsiteX42" fmla="*/ 241897 w 855651"/>
              <a:gd name="connsiteY42" fmla="*/ 803717 h 1025936"/>
              <a:gd name="connsiteX43" fmla="*/ 211990 w 855651"/>
              <a:gd name="connsiteY43" fmla="*/ 833678 h 1025936"/>
              <a:gd name="connsiteX44" fmla="*/ 411371 w 855651"/>
              <a:gd name="connsiteY44" fmla="*/ 917321 h 1025936"/>
              <a:gd name="connsiteX45" fmla="*/ 411371 w 855651"/>
              <a:gd name="connsiteY45" fmla="*/ 916072 h 1025936"/>
              <a:gd name="connsiteX46" fmla="*/ 411371 w 855651"/>
              <a:gd name="connsiteY46" fmla="*/ 873627 h 1025936"/>
              <a:gd name="connsiteX47" fmla="*/ 425079 w 855651"/>
              <a:gd name="connsiteY47" fmla="*/ 859895 h 1025936"/>
              <a:gd name="connsiteX48" fmla="*/ 437540 w 855651"/>
              <a:gd name="connsiteY48" fmla="*/ 873627 h 1025936"/>
              <a:gd name="connsiteX49" fmla="*/ 437540 w 855651"/>
              <a:gd name="connsiteY49" fmla="*/ 916072 h 1025936"/>
              <a:gd name="connsiteX50" fmla="*/ 437540 w 855651"/>
              <a:gd name="connsiteY50" fmla="*/ 917321 h 1025936"/>
              <a:gd name="connsiteX51" fmla="*/ 638167 w 855651"/>
              <a:gd name="connsiteY51" fmla="*/ 833678 h 1025936"/>
              <a:gd name="connsiteX52" fmla="*/ 607014 w 855651"/>
              <a:gd name="connsiteY52" fmla="*/ 803717 h 1025936"/>
              <a:gd name="connsiteX53" fmla="*/ 607014 w 855651"/>
              <a:gd name="connsiteY53" fmla="*/ 783743 h 1025936"/>
              <a:gd name="connsiteX54" fmla="*/ 625706 w 855651"/>
              <a:gd name="connsiteY54" fmla="*/ 783743 h 1025936"/>
              <a:gd name="connsiteX55" fmla="*/ 656859 w 855651"/>
              <a:gd name="connsiteY55" fmla="*/ 814953 h 1025936"/>
              <a:gd name="connsiteX56" fmla="*/ 740350 w 855651"/>
              <a:gd name="connsiteY56" fmla="*/ 615210 h 1025936"/>
              <a:gd name="connsiteX57" fmla="*/ 696735 w 855651"/>
              <a:gd name="connsiteY57" fmla="*/ 615210 h 1025936"/>
              <a:gd name="connsiteX58" fmla="*/ 683028 w 855651"/>
              <a:gd name="connsiteY58" fmla="*/ 601478 h 1025936"/>
              <a:gd name="connsiteX59" fmla="*/ 696735 w 855651"/>
              <a:gd name="connsiteY59" fmla="*/ 587745 h 1025936"/>
              <a:gd name="connsiteX60" fmla="*/ 740350 w 855651"/>
              <a:gd name="connsiteY60" fmla="*/ 587745 h 1025936"/>
              <a:gd name="connsiteX61" fmla="*/ 656859 w 855651"/>
              <a:gd name="connsiteY61" fmla="*/ 388003 h 1025936"/>
              <a:gd name="connsiteX62" fmla="*/ 625706 w 855651"/>
              <a:gd name="connsiteY62" fmla="*/ 417964 h 1025936"/>
              <a:gd name="connsiteX63" fmla="*/ 616983 w 855651"/>
              <a:gd name="connsiteY63" fmla="*/ 421709 h 1025936"/>
              <a:gd name="connsiteX64" fmla="*/ 607014 w 855651"/>
              <a:gd name="connsiteY64" fmla="*/ 417964 h 1025936"/>
              <a:gd name="connsiteX65" fmla="*/ 607014 w 855651"/>
              <a:gd name="connsiteY65" fmla="*/ 399238 h 1025936"/>
              <a:gd name="connsiteX66" fmla="*/ 638167 w 855651"/>
              <a:gd name="connsiteY66" fmla="*/ 369277 h 1025936"/>
              <a:gd name="connsiteX67" fmla="*/ 437540 w 855651"/>
              <a:gd name="connsiteY67" fmla="*/ 285635 h 1025936"/>
              <a:gd name="connsiteX68" fmla="*/ 437540 w 855651"/>
              <a:gd name="connsiteY68" fmla="*/ 329329 h 1025936"/>
              <a:gd name="connsiteX69" fmla="*/ 425079 w 855651"/>
              <a:gd name="connsiteY69" fmla="*/ 343061 h 1025936"/>
              <a:gd name="connsiteX70" fmla="*/ 411371 w 855651"/>
              <a:gd name="connsiteY70" fmla="*/ 329329 h 1025936"/>
              <a:gd name="connsiteX71" fmla="*/ 425079 w 855651"/>
              <a:gd name="connsiteY71" fmla="*/ 258170 h 1025936"/>
              <a:gd name="connsiteX72" fmla="*/ 767765 w 855651"/>
              <a:gd name="connsiteY72" fmla="*/ 601478 h 1025936"/>
              <a:gd name="connsiteX73" fmla="*/ 425079 w 855651"/>
              <a:gd name="connsiteY73" fmla="*/ 943537 h 1025936"/>
              <a:gd name="connsiteX74" fmla="*/ 82392 w 855651"/>
              <a:gd name="connsiteY74" fmla="*/ 601478 h 1025936"/>
              <a:gd name="connsiteX75" fmla="*/ 425079 w 855651"/>
              <a:gd name="connsiteY75" fmla="*/ 258170 h 1025936"/>
              <a:gd name="connsiteX76" fmla="*/ 745888 w 855651"/>
              <a:gd name="connsiteY76" fmla="*/ 240298 h 1025936"/>
              <a:gd name="connsiteX77" fmla="*/ 708469 w 855651"/>
              <a:gd name="connsiteY77" fmla="*/ 276405 h 1025936"/>
              <a:gd name="connsiteX78" fmla="*/ 714705 w 855651"/>
              <a:gd name="connsiteY78" fmla="*/ 281386 h 1025936"/>
              <a:gd name="connsiteX79" fmla="*/ 720942 w 855651"/>
              <a:gd name="connsiteY79" fmla="*/ 286366 h 1025936"/>
              <a:gd name="connsiteX80" fmla="*/ 738404 w 855651"/>
              <a:gd name="connsiteY80" fmla="*/ 306287 h 1025936"/>
              <a:gd name="connsiteX81" fmla="*/ 745888 w 855651"/>
              <a:gd name="connsiteY81" fmla="*/ 313757 h 1025936"/>
              <a:gd name="connsiteX82" fmla="*/ 750877 w 855651"/>
              <a:gd name="connsiteY82" fmla="*/ 318738 h 1025936"/>
              <a:gd name="connsiteX83" fmla="*/ 787049 w 855651"/>
              <a:gd name="connsiteY83" fmla="*/ 281386 h 1025936"/>
              <a:gd name="connsiteX84" fmla="*/ 748666 w 855651"/>
              <a:gd name="connsiteY84" fmla="*/ 243070 h 1025936"/>
              <a:gd name="connsiteX85" fmla="*/ 111010 w 855651"/>
              <a:gd name="connsiteY85" fmla="*/ 235318 h 1025936"/>
              <a:gd name="connsiteX86" fmla="*/ 69849 w 855651"/>
              <a:gd name="connsiteY86" fmla="*/ 276405 h 1025936"/>
              <a:gd name="connsiteX87" fmla="*/ 107268 w 855651"/>
              <a:gd name="connsiteY87" fmla="*/ 315002 h 1025936"/>
              <a:gd name="connsiteX88" fmla="*/ 134709 w 855651"/>
              <a:gd name="connsiteY88" fmla="*/ 286366 h 1025936"/>
              <a:gd name="connsiteX89" fmla="*/ 143440 w 855651"/>
              <a:gd name="connsiteY89" fmla="*/ 278895 h 1025936"/>
              <a:gd name="connsiteX90" fmla="*/ 149677 w 855651"/>
              <a:gd name="connsiteY90" fmla="*/ 273915 h 1025936"/>
              <a:gd name="connsiteX91" fmla="*/ 778318 w 855651"/>
              <a:gd name="connsiteY91" fmla="*/ 209171 h 1025936"/>
              <a:gd name="connsiteX92" fmla="*/ 764598 w 855651"/>
              <a:gd name="connsiteY92" fmla="*/ 221622 h 1025936"/>
              <a:gd name="connsiteX93" fmla="*/ 769178 w 855651"/>
              <a:gd name="connsiteY93" fmla="*/ 226060 h 1025936"/>
              <a:gd name="connsiteX94" fmla="*/ 807006 w 855651"/>
              <a:gd name="connsiteY94" fmla="*/ 262710 h 1025936"/>
              <a:gd name="connsiteX95" fmla="*/ 819479 w 855651"/>
              <a:gd name="connsiteY95" fmla="*/ 250258 h 1025936"/>
              <a:gd name="connsiteX96" fmla="*/ 819479 w 855651"/>
              <a:gd name="connsiteY96" fmla="*/ 239053 h 1025936"/>
              <a:gd name="connsiteX97" fmla="*/ 789544 w 855651"/>
              <a:gd name="connsiteY97" fmla="*/ 209171 h 1025936"/>
              <a:gd name="connsiteX98" fmla="*/ 778318 w 855651"/>
              <a:gd name="connsiteY98" fmla="*/ 209171 h 1025936"/>
              <a:gd name="connsiteX99" fmla="*/ 78580 w 855651"/>
              <a:gd name="connsiteY99" fmla="*/ 206681 h 1025936"/>
              <a:gd name="connsiteX100" fmla="*/ 72344 w 855651"/>
              <a:gd name="connsiteY100" fmla="*/ 209171 h 1025936"/>
              <a:gd name="connsiteX101" fmla="*/ 43656 w 855651"/>
              <a:gd name="connsiteY101" fmla="*/ 239053 h 1025936"/>
              <a:gd name="connsiteX102" fmla="*/ 39914 w 855651"/>
              <a:gd name="connsiteY102" fmla="*/ 245278 h 1025936"/>
              <a:gd name="connsiteX103" fmla="*/ 43656 w 855651"/>
              <a:gd name="connsiteY103" fmla="*/ 250258 h 1025936"/>
              <a:gd name="connsiteX104" fmla="*/ 51139 w 855651"/>
              <a:gd name="connsiteY104" fmla="*/ 258974 h 1025936"/>
              <a:gd name="connsiteX105" fmla="*/ 92301 w 855651"/>
              <a:gd name="connsiteY105" fmla="*/ 216642 h 1025936"/>
              <a:gd name="connsiteX106" fmla="*/ 84817 w 855651"/>
              <a:gd name="connsiteY106" fmla="*/ 209171 h 1025936"/>
              <a:gd name="connsiteX107" fmla="*/ 78580 w 855651"/>
              <a:gd name="connsiteY107" fmla="*/ 206681 h 1025936"/>
              <a:gd name="connsiteX108" fmla="*/ 406621 w 855651"/>
              <a:gd name="connsiteY108" fmla="*/ 197966 h 1025936"/>
              <a:gd name="connsiteX109" fmla="*/ 173375 w 855651"/>
              <a:gd name="connsiteY109" fmla="*/ 288856 h 1025936"/>
              <a:gd name="connsiteX110" fmla="*/ 170881 w 855651"/>
              <a:gd name="connsiteY110" fmla="*/ 291346 h 1025936"/>
              <a:gd name="connsiteX111" fmla="*/ 157160 w 855651"/>
              <a:gd name="connsiteY111" fmla="*/ 302552 h 1025936"/>
              <a:gd name="connsiteX112" fmla="*/ 26193 w 855651"/>
              <a:gd name="connsiteY112" fmla="*/ 598878 h 1025936"/>
              <a:gd name="connsiteX113" fmla="*/ 427825 w 855651"/>
              <a:gd name="connsiteY113" fmla="*/ 999790 h 1025936"/>
              <a:gd name="connsiteX114" fmla="*/ 829457 w 855651"/>
              <a:gd name="connsiteY114" fmla="*/ 598878 h 1025936"/>
              <a:gd name="connsiteX115" fmla="*/ 449030 w 855651"/>
              <a:gd name="connsiteY115" fmla="*/ 197966 h 1025936"/>
              <a:gd name="connsiteX116" fmla="*/ 406621 w 855651"/>
              <a:gd name="connsiteY116" fmla="*/ 197966 h 1025936"/>
              <a:gd name="connsiteX117" fmla="*/ 419094 w 855651"/>
              <a:gd name="connsiteY117" fmla="*/ 112056 h 1025936"/>
              <a:gd name="connsiteX118" fmla="*/ 419094 w 855651"/>
              <a:gd name="connsiteY118" fmla="*/ 170574 h 1025936"/>
              <a:gd name="connsiteX119" fmla="*/ 427825 w 855651"/>
              <a:gd name="connsiteY119" fmla="*/ 170574 h 1025936"/>
              <a:gd name="connsiteX120" fmla="*/ 436557 w 855651"/>
              <a:gd name="connsiteY120" fmla="*/ 170574 h 1025936"/>
              <a:gd name="connsiteX121" fmla="*/ 436557 w 855651"/>
              <a:gd name="connsiteY121" fmla="*/ 112056 h 1025936"/>
              <a:gd name="connsiteX122" fmla="*/ 483954 w 855651"/>
              <a:gd name="connsiteY122" fmla="*/ 26146 h 1025936"/>
              <a:gd name="connsiteX123" fmla="*/ 483954 w 855651"/>
              <a:gd name="connsiteY123" fmla="*/ 85910 h 1025936"/>
              <a:gd name="connsiteX124" fmla="*/ 516384 w 855651"/>
              <a:gd name="connsiteY124" fmla="*/ 85910 h 1025936"/>
              <a:gd name="connsiteX125" fmla="*/ 542577 w 855651"/>
              <a:gd name="connsiteY125" fmla="*/ 58518 h 1025936"/>
              <a:gd name="connsiteX126" fmla="*/ 542577 w 855651"/>
              <a:gd name="connsiteY126" fmla="*/ 53538 h 1025936"/>
              <a:gd name="connsiteX127" fmla="*/ 516384 w 855651"/>
              <a:gd name="connsiteY127" fmla="*/ 26146 h 1025936"/>
              <a:gd name="connsiteX128" fmla="*/ 397890 w 855651"/>
              <a:gd name="connsiteY128" fmla="*/ 26146 h 1025936"/>
              <a:gd name="connsiteX129" fmla="*/ 397890 w 855651"/>
              <a:gd name="connsiteY129" fmla="*/ 85910 h 1025936"/>
              <a:gd name="connsiteX130" fmla="*/ 419094 w 855651"/>
              <a:gd name="connsiteY130" fmla="*/ 85910 h 1025936"/>
              <a:gd name="connsiteX131" fmla="*/ 436557 w 855651"/>
              <a:gd name="connsiteY131" fmla="*/ 85910 h 1025936"/>
              <a:gd name="connsiteX132" fmla="*/ 457761 w 855651"/>
              <a:gd name="connsiteY132" fmla="*/ 85910 h 1025936"/>
              <a:gd name="connsiteX133" fmla="*/ 457761 w 855651"/>
              <a:gd name="connsiteY133" fmla="*/ 26146 h 1025936"/>
              <a:gd name="connsiteX134" fmla="*/ 339267 w 855651"/>
              <a:gd name="connsiteY134" fmla="*/ 26146 h 1025936"/>
              <a:gd name="connsiteX135" fmla="*/ 313074 w 855651"/>
              <a:gd name="connsiteY135" fmla="*/ 53538 h 1025936"/>
              <a:gd name="connsiteX136" fmla="*/ 313074 w 855651"/>
              <a:gd name="connsiteY136" fmla="*/ 58518 h 1025936"/>
              <a:gd name="connsiteX137" fmla="*/ 339267 w 855651"/>
              <a:gd name="connsiteY137" fmla="*/ 85910 h 1025936"/>
              <a:gd name="connsiteX138" fmla="*/ 371697 w 855651"/>
              <a:gd name="connsiteY138" fmla="*/ 85910 h 1025936"/>
              <a:gd name="connsiteX139" fmla="*/ 371697 w 855651"/>
              <a:gd name="connsiteY139" fmla="*/ 26146 h 1025936"/>
              <a:gd name="connsiteX140" fmla="*/ 339267 w 855651"/>
              <a:gd name="connsiteY140" fmla="*/ 0 h 1025936"/>
              <a:gd name="connsiteX141" fmla="*/ 516384 w 855651"/>
              <a:gd name="connsiteY141" fmla="*/ 0 h 1025936"/>
              <a:gd name="connsiteX142" fmla="*/ 570018 w 855651"/>
              <a:gd name="connsiteY142" fmla="*/ 53538 h 1025936"/>
              <a:gd name="connsiteX143" fmla="*/ 570018 w 855651"/>
              <a:gd name="connsiteY143" fmla="*/ 58518 h 1025936"/>
              <a:gd name="connsiteX144" fmla="*/ 516384 w 855651"/>
              <a:gd name="connsiteY144" fmla="*/ 112056 h 1025936"/>
              <a:gd name="connsiteX145" fmla="*/ 462750 w 855651"/>
              <a:gd name="connsiteY145" fmla="*/ 112056 h 1025936"/>
              <a:gd name="connsiteX146" fmla="*/ 462750 w 855651"/>
              <a:gd name="connsiteY146" fmla="*/ 173064 h 1025936"/>
              <a:gd name="connsiteX147" fmla="*/ 688512 w 855651"/>
              <a:gd name="connsiteY147" fmla="*/ 260219 h 1025936"/>
              <a:gd name="connsiteX148" fmla="*/ 758361 w 855651"/>
              <a:gd name="connsiteY148" fmla="*/ 190495 h 1025936"/>
              <a:gd name="connsiteX149" fmla="*/ 807006 w 855651"/>
              <a:gd name="connsiteY149" fmla="*/ 190495 h 1025936"/>
              <a:gd name="connsiteX150" fmla="*/ 838189 w 855651"/>
              <a:gd name="connsiteY150" fmla="*/ 220377 h 1025936"/>
              <a:gd name="connsiteX151" fmla="*/ 838189 w 855651"/>
              <a:gd name="connsiteY151" fmla="*/ 268935 h 1025936"/>
              <a:gd name="connsiteX152" fmla="*/ 816984 w 855651"/>
              <a:gd name="connsiteY152" fmla="*/ 290101 h 1025936"/>
              <a:gd name="connsiteX153" fmla="*/ 816984 w 855651"/>
              <a:gd name="connsiteY153" fmla="*/ 291346 h 1025936"/>
              <a:gd name="connsiteX154" fmla="*/ 815737 w 855651"/>
              <a:gd name="connsiteY154" fmla="*/ 292591 h 1025936"/>
              <a:gd name="connsiteX155" fmla="*/ 768340 w 855651"/>
              <a:gd name="connsiteY155" fmla="*/ 339904 h 1025936"/>
              <a:gd name="connsiteX156" fmla="*/ 855651 w 855651"/>
              <a:gd name="connsiteY156" fmla="*/ 598878 h 1025936"/>
              <a:gd name="connsiteX157" fmla="*/ 427825 w 855651"/>
              <a:gd name="connsiteY157" fmla="*/ 1025936 h 1025936"/>
              <a:gd name="connsiteX158" fmla="*/ 0 w 855651"/>
              <a:gd name="connsiteY158" fmla="*/ 598878 h 1025936"/>
              <a:gd name="connsiteX159" fmla="*/ 91053 w 855651"/>
              <a:gd name="connsiteY159" fmla="*/ 334923 h 1025936"/>
              <a:gd name="connsiteX160" fmla="*/ 23699 w 855651"/>
              <a:gd name="connsiteY160" fmla="*/ 268935 h 1025936"/>
              <a:gd name="connsiteX161" fmla="*/ 13720 w 855651"/>
              <a:gd name="connsiteY161" fmla="*/ 245278 h 1025936"/>
              <a:gd name="connsiteX162" fmla="*/ 23699 w 855651"/>
              <a:gd name="connsiteY162" fmla="*/ 220377 h 1025936"/>
              <a:gd name="connsiteX163" fmla="*/ 53634 w 855651"/>
              <a:gd name="connsiteY163" fmla="*/ 190495 h 1025936"/>
              <a:gd name="connsiteX164" fmla="*/ 103526 w 855651"/>
              <a:gd name="connsiteY164" fmla="*/ 190495 h 1025936"/>
              <a:gd name="connsiteX165" fmla="*/ 170881 w 855651"/>
              <a:gd name="connsiteY165" fmla="*/ 256484 h 1025936"/>
              <a:gd name="connsiteX166" fmla="*/ 392901 w 855651"/>
              <a:gd name="connsiteY166" fmla="*/ 173064 h 1025936"/>
              <a:gd name="connsiteX167" fmla="*/ 392901 w 855651"/>
              <a:gd name="connsiteY167" fmla="*/ 112056 h 1025936"/>
              <a:gd name="connsiteX168" fmla="*/ 339267 w 855651"/>
              <a:gd name="connsiteY168" fmla="*/ 112056 h 1025936"/>
              <a:gd name="connsiteX169" fmla="*/ 285633 w 855651"/>
              <a:gd name="connsiteY169" fmla="*/ 58518 h 1025936"/>
              <a:gd name="connsiteX170" fmla="*/ 285633 w 855651"/>
              <a:gd name="connsiteY170" fmla="*/ 53538 h 1025936"/>
              <a:gd name="connsiteX171" fmla="*/ 339267 w 855651"/>
              <a:gd name="connsiteY171" fmla="*/ 0 h 102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855651" h="1025936">
                <a:moveTo>
                  <a:pt x="425083" y="428449"/>
                </a:moveTo>
                <a:cubicBezTo>
                  <a:pt x="432506" y="428449"/>
                  <a:pt x="437455" y="434705"/>
                  <a:pt x="437455" y="442211"/>
                </a:cubicBezTo>
                <a:lnTo>
                  <a:pt x="437455" y="477241"/>
                </a:lnTo>
                <a:cubicBezTo>
                  <a:pt x="453538" y="479743"/>
                  <a:pt x="472095" y="488500"/>
                  <a:pt x="478281" y="511019"/>
                </a:cubicBezTo>
                <a:cubicBezTo>
                  <a:pt x="480755" y="517275"/>
                  <a:pt x="475807" y="524781"/>
                  <a:pt x="469621" y="527283"/>
                </a:cubicBezTo>
                <a:cubicBezTo>
                  <a:pt x="462198" y="529785"/>
                  <a:pt x="454775" y="524781"/>
                  <a:pt x="453538" y="517275"/>
                </a:cubicBezTo>
                <a:cubicBezTo>
                  <a:pt x="448589" y="503513"/>
                  <a:pt x="427557" y="503513"/>
                  <a:pt x="426320" y="503513"/>
                </a:cubicBezTo>
                <a:cubicBezTo>
                  <a:pt x="402814" y="503513"/>
                  <a:pt x="383020" y="523530"/>
                  <a:pt x="383020" y="546049"/>
                </a:cubicBezTo>
                <a:cubicBezTo>
                  <a:pt x="383020" y="569819"/>
                  <a:pt x="401577" y="589836"/>
                  <a:pt x="423846" y="589836"/>
                </a:cubicBezTo>
                <a:lnTo>
                  <a:pt x="425083" y="591087"/>
                </a:lnTo>
                <a:cubicBezTo>
                  <a:pt x="463435" y="592338"/>
                  <a:pt x="493127" y="623615"/>
                  <a:pt x="493127" y="661146"/>
                </a:cubicBezTo>
                <a:cubicBezTo>
                  <a:pt x="493127" y="694925"/>
                  <a:pt x="469621" y="723700"/>
                  <a:pt x="437455" y="729955"/>
                </a:cubicBezTo>
                <a:lnTo>
                  <a:pt x="437455" y="766236"/>
                </a:lnTo>
                <a:cubicBezTo>
                  <a:pt x="437455" y="773742"/>
                  <a:pt x="432506" y="778746"/>
                  <a:pt x="425083" y="778746"/>
                </a:cubicBezTo>
                <a:cubicBezTo>
                  <a:pt x="417660" y="778746"/>
                  <a:pt x="411474" y="773742"/>
                  <a:pt x="411474" y="766236"/>
                </a:cubicBezTo>
                <a:lnTo>
                  <a:pt x="411474" y="731206"/>
                </a:lnTo>
                <a:cubicBezTo>
                  <a:pt x="400340" y="731206"/>
                  <a:pt x="383020" y="727453"/>
                  <a:pt x="369411" y="716193"/>
                </a:cubicBezTo>
                <a:cubicBezTo>
                  <a:pt x="364462" y="711189"/>
                  <a:pt x="363225" y="702431"/>
                  <a:pt x="369411" y="696176"/>
                </a:cubicBezTo>
                <a:cubicBezTo>
                  <a:pt x="373122" y="691172"/>
                  <a:pt x="381782" y="689921"/>
                  <a:pt x="386731" y="696176"/>
                </a:cubicBezTo>
                <a:cubicBezTo>
                  <a:pt x="397865" y="703683"/>
                  <a:pt x="416423" y="706185"/>
                  <a:pt x="422609" y="704934"/>
                </a:cubicBezTo>
                <a:cubicBezTo>
                  <a:pt x="447352" y="704934"/>
                  <a:pt x="467147" y="686168"/>
                  <a:pt x="467147" y="661146"/>
                </a:cubicBezTo>
                <a:cubicBezTo>
                  <a:pt x="467147" y="637376"/>
                  <a:pt x="448589" y="618610"/>
                  <a:pt x="423846" y="617359"/>
                </a:cubicBezTo>
                <a:lnTo>
                  <a:pt x="422609" y="617359"/>
                </a:lnTo>
                <a:cubicBezTo>
                  <a:pt x="385494" y="616108"/>
                  <a:pt x="357039" y="583581"/>
                  <a:pt x="357039" y="546049"/>
                </a:cubicBezTo>
                <a:cubicBezTo>
                  <a:pt x="357039" y="513521"/>
                  <a:pt x="380545" y="484747"/>
                  <a:pt x="411474" y="478492"/>
                </a:cubicBezTo>
                <a:lnTo>
                  <a:pt x="411474" y="442211"/>
                </a:lnTo>
                <a:cubicBezTo>
                  <a:pt x="411474" y="434705"/>
                  <a:pt x="417660" y="428449"/>
                  <a:pt x="425083" y="428449"/>
                </a:cubicBezTo>
                <a:close/>
                <a:moveTo>
                  <a:pt x="411371" y="285635"/>
                </a:moveTo>
                <a:cubicBezTo>
                  <a:pt x="335357" y="288132"/>
                  <a:pt x="264327" y="320590"/>
                  <a:pt x="211990" y="369277"/>
                </a:cubicBezTo>
                <a:lnTo>
                  <a:pt x="241897" y="399238"/>
                </a:lnTo>
                <a:cubicBezTo>
                  <a:pt x="246882" y="404232"/>
                  <a:pt x="246882" y="412971"/>
                  <a:pt x="241897" y="417964"/>
                </a:cubicBezTo>
                <a:cubicBezTo>
                  <a:pt x="239405" y="420461"/>
                  <a:pt x="236913" y="421709"/>
                  <a:pt x="233174" y="421709"/>
                </a:cubicBezTo>
                <a:cubicBezTo>
                  <a:pt x="229436" y="421709"/>
                  <a:pt x="225697" y="420461"/>
                  <a:pt x="224451" y="417964"/>
                </a:cubicBezTo>
                <a:lnTo>
                  <a:pt x="192052" y="388003"/>
                </a:lnTo>
                <a:cubicBezTo>
                  <a:pt x="143453" y="440435"/>
                  <a:pt x="113545" y="510345"/>
                  <a:pt x="109807" y="587745"/>
                </a:cubicBezTo>
                <a:lnTo>
                  <a:pt x="153422" y="587745"/>
                </a:lnTo>
                <a:cubicBezTo>
                  <a:pt x="160898" y="587745"/>
                  <a:pt x="167129" y="593987"/>
                  <a:pt x="167129" y="601478"/>
                </a:cubicBezTo>
                <a:cubicBezTo>
                  <a:pt x="167129" y="608968"/>
                  <a:pt x="160898" y="615210"/>
                  <a:pt x="153422" y="615210"/>
                </a:cubicBezTo>
                <a:lnTo>
                  <a:pt x="109807" y="615210"/>
                </a:lnTo>
                <a:cubicBezTo>
                  <a:pt x="113545" y="691362"/>
                  <a:pt x="143453" y="761272"/>
                  <a:pt x="192052" y="814953"/>
                </a:cubicBezTo>
                <a:lnTo>
                  <a:pt x="224451" y="783743"/>
                </a:lnTo>
                <a:cubicBezTo>
                  <a:pt x="228190" y="778749"/>
                  <a:pt x="238159" y="778749"/>
                  <a:pt x="241897" y="783743"/>
                </a:cubicBezTo>
                <a:cubicBezTo>
                  <a:pt x="246882" y="788736"/>
                  <a:pt x="246882" y="797475"/>
                  <a:pt x="241897" y="803717"/>
                </a:cubicBezTo>
                <a:lnTo>
                  <a:pt x="211990" y="833678"/>
                </a:lnTo>
                <a:cubicBezTo>
                  <a:pt x="264327" y="882366"/>
                  <a:pt x="335357" y="913575"/>
                  <a:pt x="411371" y="917321"/>
                </a:cubicBezTo>
                <a:lnTo>
                  <a:pt x="411371" y="916072"/>
                </a:lnTo>
                <a:lnTo>
                  <a:pt x="411371" y="873627"/>
                </a:lnTo>
                <a:cubicBezTo>
                  <a:pt x="411371" y="866137"/>
                  <a:pt x="417602" y="859895"/>
                  <a:pt x="425079" y="859895"/>
                </a:cubicBezTo>
                <a:cubicBezTo>
                  <a:pt x="432555" y="859895"/>
                  <a:pt x="437540" y="866137"/>
                  <a:pt x="437540" y="873627"/>
                </a:cubicBezTo>
                <a:lnTo>
                  <a:pt x="437540" y="916072"/>
                </a:lnTo>
                <a:lnTo>
                  <a:pt x="437540" y="917321"/>
                </a:lnTo>
                <a:cubicBezTo>
                  <a:pt x="514800" y="913575"/>
                  <a:pt x="584584" y="882366"/>
                  <a:pt x="638167" y="833678"/>
                </a:cubicBezTo>
                <a:lnTo>
                  <a:pt x="607014" y="803717"/>
                </a:lnTo>
                <a:cubicBezTo>
                  <a:pt x="603276" y="797475"/>
                  <a:pt x="603276" y="788736"/>
                  <a:pt x="607014" y="783743"/>
                </a:cubicBezTo>
                <a:cubicBezTo>
                  <a:pt x="611998" y="778749"/>
                  <a:pt x="620721" y="778749"/>
                  <a:pt x="625706" y="783743"/>
                </a:cubicBezTo>
                <a:lnTo>
                  <a:pt x="656859" y="814953"/>
                </a:lnTo>
                <a:cubicBezTo>
                  <a:pt x="705458" y="761272"/>
                  <a:pt x="736612" y="691362"/>
                  <a:pt x="740350" y="615210"/>
                </a:cubicBezTo>
                <a:lnTo>
                  <a:pt x="696735" y="615210"/>
                </a:lnTo>
                <a:cubicBezTo>
                  <a:pt x="689259" y="615210"/>
                  <a:pt x="683028" y="608968"/>
                  <a:pt x="683028" y="601478"/>
                </a:cubicBezTo>
                <a:cubicBezTo>
                  <a:pt x="683028" y="593987"/>
                  <a:pt x="689259" y="587745"/>
                  <a:pt x="696735" y="587745"/>
                </a:cubicBezTo>
                <a:lnTo>
                  <a:pt x="740350" y="587745"/>
                </a:lnTo>
                <a:cubicBezTo>
                  <a:pt x="736612" y="510345"/>
                  <a:pt x="705458" y="440435"/>
                  <a:pt x="656859" y="388003"/>
                </a:cubicBezTo>
                <a:lnTo>
                  <a:pt x="625706" y="417964"/>
                </a:lnTo>
                <a:cubicBezTo>
                  <a:pt x="624460" y="420461"/>
                  <a:pt x="619475" y="421709"/>
                  <a:pt x="616983" y="421709"/>
                </a:cubicBezTo>
                <a:cubicBezTo>
                  <a:pt x="613245" y="421709"/>
                  <a:pt x="610752" y="420461"/>
                  <a:pt x="607014" y="417964"/>
                </a:cubicBezTo>
                <a:cubicBezTo>
                  <a:pt x="603276" y="412971"/>
                  <a:pt x="603276" y="404232"/>
                  <a:pt x="607014" y="399238"/>
                </a:cubicBezTo>
                <a:lnTo>
                  <a:pt x="638167" y="369277"/>
                </a:lnTo>
                <a:cubicBezTo>
                  <a:pt x="584584" y="320590"/>
                  <a:pt x="514800" y="288132"/>
                  <a:pt x="437540" y="285635"/>
                </a:cubicBezTo>
                <a:lnTo>
                  <a:pt x="437540" y="329329"/>
                </a:lnTo>
                <a:cubicBezTo>
                  <a:pt x="437540" y="336819"/>
                  <a:pt x="432555" y="343061"/>
                  <a:pt x="425079" y="343061"/>
                </a:cubicBezTo>
                <a:cubicBezTo>
                  <a:pt x="417602" y="343061"/>
                  <a:pt x="411371" y="336819"/>
                  <a:pt x="411371" y="329329"/>
                </a:cubicBezTo>
                <a:close/>
                <a:moveTo>
                  <a:pt x="425079" y="258170"/>
                </a:moveTo>
                <a:cubicBezTo>
                  <a:pt x="613245" y="258170"/>
                  <a:pt x="767765" y="412971"/>
                  <a:pt x="767765" y="601478"/>
                </a:cubicBezTo>
                <a:cubicBezTo>
                  <a:pt x="767765" y="789985"/>
                  <a:pt x="613245" y="943537"/>
                  <a:pt x="425079" y="943537"/>
                </a:cubicBezTo>
                <a:cubicBezTo>
                  <a:pt x="235666" y="943537"/>
                  <a:pt x="82392" y="789985"/>
                  <a:pt x="82392" y="601478"/>
                </a:cubicBezTo>
                <a:cubicBezTo>
                  <a:pt x="82392" y="412971"/>
                  <a:pt x="235666" y="258170"/>
                  <a:pt x="425079" y="258170"/>
                </a:cubicBezTo>
                <a:close/>
                <a:moveTo>
                  <a:pt x="745888" y="240298"/>
                </a:moveTo>
                <a:lnTo>
                  <a:pt x="708469" y="276405"/>
                </a:lnTo>
                <a:cubicBezTo>
                  <a:pt x="710964" y="278895"/>
                  <a:pt x="713458" y="280141"/>
                  <a:pt x="714705" y="281386"/>
                </a:cubicBezTo>
                <a:cubicBezTo>
                  <a:pt x="717200" y="282631"/>
                  <a:pt x="718447" y="285121"/>
                  <a:pt x="720942" y="286366"/>
                </a:cubicBezTo>
                <a:cubicBezTo>
                  <a:pt x="727179" y="292591"/>
                  <a:pt x="733415" y="298817"/>
                  <a:pt x="738404" y="306287"/>
                </a:cubicBezTo>
                <a:cubicBezTo>
                  <a:pt x="740899" y="307532"/>
                  <a:pt x="744641" y="311267"/>
                  <a:pt x="745888" y="313757"/>
                </a:cubicBezTo>
                <a:cubicBezTo>
                  <a:pt x="748383" y="315002"/>
                  <a:pt x="749630" y="316247"/>
                  <a:pt x="750877" y="318738"/>
                </a:cubicBezTo>
                <a:lnTo>
                  <a:pt x="787049" y="281386"/>
                </a:lnTo>
                <a:lnTo>
                  <a:pt x="748666" y="243070"/>
                </a:lnTo>
                <a:close/>
                <a:moveTo>
                  <a:pt x="111010" y="235318"/>
                </a:moveTo>
                <a:lnTo>
                  <a:pt x="69849" y="276405"/>
                </a:lnTo>
                <a:lnTo>
                  <a:pt x="107268" y="315002"/>
                </a:lnTo>
                <a:cubicBezTo>
                  <a:pt x="115999" y="305042"/>
                  <a:pt x="125978" y="296326"/>
                  <a:pt x="134709" y="286366"/>
                </a:cubicBezTo>
                <a:cubicBezTo>
                  <a:pt x="137204" y="283876"/>
                  <a:pt x="140946" y="281386"/>
                  <a:pt x="143440" y="278895"/>
                </a:cubicBezTo>
                <a:cubicBezTo>
                  <a:pt x="145935" y="276405"/>
                  <a:pt x="148429" y="275160"/>
                  <a:pt x="149677" y="273915"/>
                </a:cubicBezTo>
                <a:close/>
                <a:moveTo>
                  <a:pt x="778318" y="209171"/>
                </a:moveTo>
                <a:lnTo>
                  <a:pt x="764598" y="221622"/>
                </a:lnTo>
                <a:lnTo>
                  <a:pt x="769178" y="226060"/>
                </a:lnTo>
                <a:lnTo>
                  <a:pt x="807006" y="262710"/>
                </a:lnTo>
                <a:lnTo>
                  <a:pt x="819479" y="250258"/>
                </a:lnTo>
                <a:cubicBezTo>
                  <a:pt x="821974" y="247768"/>
                  <a:pt x="821974" y="242788"/>
                  <a:pt x="819479" y="239053"/>
                </a:cubicBezTo>
                <a:lnTo>
                  <a:pt x="789544" y="209171"/>
                </a:lnTo>
                <a:cubicBezTo>
                  <a:pt x="785802" y="206681"/>
                  <a:pt x="780813" y="206681"/>
                  <a:pt x="778318" y="209171"/>
                </a:cubicBezTo>
                <a:close/>
                <a:moveTo>
                  <a:pt x="78580" y="206681"/>
                </a:moveTo>
                <a:cubicBezTo>
                  <a:pt x="77333" y="206681"/>
                  <a:pt x="74838" y="207926"/>
                  <a:pt x="72344" y="209171"/>
                </a:cubicBezTo>
                <a:lnTo>
                  <a:pt x="43656" y="239053"/>
                </a:lnTo>
                <a:cubicBezTo>
                  <a:pt x="41161" y="240298"/>
                  <a:pt x="39914" y="242788"/>
                  <a:pt x="39914" y="245278"/>
                </a:cubicBezTo>
                <a:cubicBezTo>
                  <a:pt x="39914" y="247768"/>
                  <a:pt x="41161" y="249013"/>
                  <a:pt x="43656" y="250258"/>
                </a:cubicBezTo>
                <a:lnTo>
                  <a:pt x="51139" y="258974"/>
                </a:lnTo>
                <a:lnTo>
                  <a:pt x="92301" y="216642"/>
                </a:lnTo>
                <a:lnTo>
                  <a:pt x="84817" y="209171"/>
                </a:lnTo>
                <a:cubicBezTo>
                  <a:pt x="83570" y="207926"/>
                  <a:pt x="81075" y="206681"/>
                  <a:pt x="78580" y="206681"/>
                </a:cubicBezTo>
                <a:close/>
                <a:moveTo>
                  <a:pt x="406621" y="197966"/>
                </a:moveTo>
                <a:cubicBezTo>
                  <a:pt x="319310" y="202946"/>
                  <a:pt x="238235" y="235318"/>
                  <a:pt x="173375" y="288856"/>
                </a:cubicBezTo>
                <a:cubicBezTo>
                  <a:pt x="172128" y="290101"/>
                  <a:pt x="170881" y="291346"/>
                  <a:pt x="170881" y="291346"/>
                </a:cubicBezTo>
                <a:cubicBezTo>
                  <a:pt x="165892" y="293836"/>
                  <a:pt x="162150" y="298817"/>
                  <a:pt x="157160" y="302552"/>
                </a:cubicBezTo>
                <a:cubicBezTo>
                  <a:pt x="77333" y="374766"/>
                  <a:pt x="26193" y="480596"/>
                  <a:pt x="26193" y="598878"/>
                </a:cubicBezTo>
                <a:cubicBezTo>
                  <a:pt x="26193" y="819255"/>
                  <a:pt x="207053" y="999790"/>
                  <a:pt x="427825" y="999790"/>
                </a:cubicBezTo>
                <a:cubicBezTo>
                  <a:pt x="648598" y="999790"/>
                  <a:pt x="829457" y="819255"/>
                  <a:pt x="829457" y="598878"/>
                </a:cubicBezTo>
                <a:cubicBezTo>
                  <a:pt x="829457" y="384726"/>
                  <a:pt x="659824" y="209171"/>
                  <a:pt x="449030" y="197966"/>
                </a:cubicBezTo>
                <a:cubicBezTo>
                  <a:pt x="434062" y="197966"/>
                  <a:pt x="420342" y="197966"/>
                  <a:pt x="406621" y="197966"/>
                </a:cubicBezTo>
                <a:close/>
                <a:moveTo>
                  <a:pt x="419094" y="112056"/>
                </a:moveTo>
                <a:lnTo>
                  <a:pt x="419094" y="170574"/>
                </a:lnTo>
                <a:cubicBezTo>
                  <a:pt x="422836" y="170574"/>
                  <a:pt x="424084" y="170574"/>
                  <a:pt x="427825" y="170574"/>
                </a:cubicBezTo>
                <a:cubicBezTo>
                  <a:pt x="430320" y="170574"/>
                  <a:pt x="432815" y="170574"/>
                  <a:pt x="436557" y="170574"/>
                </a:cubicBezTo>
                <a:lnTo>
                  <a:pt x="436557" y="112056"/>
                </a:lnTo>
                <a:close/>
                <a:moveTo>
                  <a:pt x="483954" y="26146"/>
                </a:moveTo>
                <a:lnTo>
                  <a:pt x="483954" y="85910"/>
                </a:lnTo>
                <a:lnTo>
                  <a:pt x="516384" y="85910"/>
                </a:lnTo>
                <a:cubicBezTo>
                  <a:pt x="530104" y="85910"/>
                  <a:pt x="542577" y="73459"/>
                  <a:pt x="542577" y="58518"/>
                </a:cubicBezTo>
                <a:lnTo>
                  <a:pt x="542577" y="53538"/>
                </a:lnTo>
                <a:cubicBezTo>
                  <a:pt x="542577" y="38597"/>
                  <a:pt x="530104" y="26146"/>
                  <a:pt x="516384" y="26146"/>
                </a:cubicBezTo>
                <a:close/>
                <a:moveTo>
                  <a:pt x="397890" y="26146"/>
                </a:moveTo>
                <a:lnTo>
                  <a:pt x="397890" y="85910"/>
                </a:lnTo>
                <a:lnTo>
                  <a:pt x="419094" y="85910"/>
                </a:lnTo>
                <a:lnTo>
                  <a:pt x="436557" y="85910"/>
                </a:lnTo>
                <a:lnTo>
                  <a:pt x="457761" y="85910"/>
                </a:lnTo>
                <a:lnTo>
                  <a:pt x="457761" y="26146"/>
                </a:lnTo>
                <a:close/>
                <a:moveTo>
                  <a:pt x="339267" y="26146"/>
                </a:moveTo>
                <a:cubicBezTo>
                  <a:pt x="324299" y="26146"/>
                  <a:pt x="313074" y="38597"/>
                  <a:pt x="313074" y="53538"/>
                </a:cubicBezTo>
                <a:lnTo>
                  <a:pt x="313074" y="58518"/>
                </a:lnTo>
                <a:cubicBezTo>
                  <a:pt x="313074" y="73459"/>
                  <a:pt x="324299" y="85910"/>
                  <a:pt x="339267" y="85910"/>
                </a:cubicBezTo>
                <a:lnTo>
                  <a:pt x="371697" y="85910"/>
                </a:lnTo>
                <a:lnTo>
                  <a:pt x="371697" y="26146"/>
                </a:lnTo>
                <a:close/>
                <a:moveTo>
                  <a:pt x="339267" y="0"/>
                </a:moveTo>
                <a:lnTo>
                  <a:pt x="516384" y="0"/>
                </a:lnTo>
                <a:cubicBezTo>
                  <a:pt x="546319" y="0"/>
                  <a:pt x="570018" y="23656"/>
                  <a:pt x="570018" y="53538"/>
                </a:cubicBezTo>
                <a:lnTo>
                  <a:pt x="570018" y="58518"/>
                </a:lnTo>
                <a:cubicBezTo>
                  <a:pt x="570018" y="88400"/>
                  <a:pt x="546319" y="112056"/>
                  <a:pt x="516384" y="112056"/>
                </a:cubicBezTo>
                <a:lnTo>
                  <a:pt x="462750" y="112056"/>
                </a:lnTo>
                <a:lnTo>
                  <a:pt x="462750" y="173064"/>
                </a:lnTo>
                <a:cubicBezTo>
                  <a:pt x="547567" y="179290"/>
                  <a:pt x="624900" y="210416"/>
                  <a:pt x="688512" y="260219"/>
                </a:cubicBezTo>
                <a:lnTo>
                  <a:pt x="758361" y="190495"/>
                </a:lnTo>
                <a:cubicBezTo>
                  <a:pt x="772081" y="176800"/>
                  <a:pt x="794533" y="176800"/>
                  <a:pt x="807006" y="190495"/>
                </a:cubicBezTo>
                <a:lnTo>
                  <a:pt x="838189" y="220377"/>
                </a:lnTo>
                <a:cubicBezTo>
                  <a:pt x="851909" y="234073"/>
                  <a:pt x="851909" y="255239"/>
                  <a:pt x="838189" y="268935"/>
                </a:cubicBezTo>
                <a:lnTo>
                  <a:pt x="816984" y="290101"/>
                </a:lnTo>
                <a:cubicBezTo>
                  <a:pt x="816984" y="291346"/>
                  <a:pt x="816984" y="291346"/>
                  <a:pt x="816984" y="291346"/>
                </a:cubicBezTo>
                <a:cubicBezTo>
                  <a:pt x="815737" y="292591"/>
                  <a:pt x="815737" y="292591"/>
                  <a:pt x="815737" y="292591"/>
                </a:cubicBezTo>
                <a:lnTo>
                  <a:pt x="768340" y="339904"/>
                </a:lnTo>
                <a:cubicBezTo>
                  <a:pt x="823221" y="412118"/>
                  <a:pt x="855651" y="501763"/>
                  <a:pt x="855651" y="598878"/>
                </a:cubicBezTo>
                <a:cubicBezTo>
                  <a:pt x="855651" y="834196"/>
                  <a:pt x="663566" y="1025936"/>
                  <a:pt x="427825" y="1025936"/>
                </a:cubicBezTo>
                <a:cubicBezTo>
                  <a:pt x="190838" y="1025936"/>
                  <a:pt x="0" y="834196"/>
                  <a:pt x="0" y="598878"/>
                </a:cubicBezTo>
                <a:cubicBezTo>
                  <a:pt x="0" y="499272"/>
                  <a:pt x="33677" y="408382"/>
                  <a:pt x="91053" y="334923"/>
                </a:cubicBezTo>
                <a:lnTo>
                  <a:pt x="23699" y="268935"/>
                </a:lnTo>
                <a:cubicBezTo>
                  <a:pt x="17462" y="262710"/>
                  <a:pt x="13720" y="253994"/>
                  <a:pt x="13720" y="245278"/>
                </a:cubicBezTo>
                <a:cubicBezTo>
                  <a:pt x="13720" y="235318"/>
                  <a:pt x="17462" y="226602"/>
                  <a:pt x="23699" y="220377"/>
                </a:cubicBezTo>
                <a:lnTo>
                  <a:pt x="53634" y="190495"/>
                </a:lnTo>
                <a:cubicBezTo>
                  <a:pt x="67354" y="176800"/>
                  <a:pt x="89806" y="176800"/>
                  <a:pt x="103526" y="190495"/>
                </a:cubicBezTo>
                <a:lnTo>
                  <a:pt x="170881" y="256484"/>
                </a:lnTo>
                <a:cubicBezTo>
                  <a:pt x="233246" y="210416"/>
                  <a:pt x="309332" y="179290"/>
                  <a:pt x="392901" y="173064"/>
                </a:cubicBezTo>
                <a:lnTo>
                  <a:pt x="392901" y="112056"/>
                </a:lnTo>
                <a:lnTo>
                  <a:pt x="339267" y="112056"/>
                </a:lnTo>
                <a:cubicBezTo>
                  <a:pt x="309332" y="112056"/>
                  <a:pt x="285633" y="88400"/>
                  <a:pt x="285633" y="58518"/>
                </a:cubicBezTo>
                <a:lnTo>
                  <a:pt x="285633" y="53538"/>
                </a:lnTo>
                <a:cubicBezTo>
                  <a:pt x="285633" y="23656"/>
                  <a:pt x="309332" y="0"/>
                  <a:pt x="339267" y="0"/>
                </a:cubicBezTo>
                <a:close/>
              </a:path>
            </a:pathLst>
          </a:custGeom>
          <a:solidFill>
            <a:srgbClr val="8B284D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E297018-9369-6C0F-85E8-E1EC8650B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4200" y="2872267"/>
            <a:ext cx="3457494" cy="1501175"/>
          </a:xfrm>
          <a:custGeom>
            <a:avLst/>
            <a:gdLst>
              <a:gd name="T0" fmla="*/ 0 w 3819"/>
              <a:gd name="T1" fmla="*/ 1657 h 1658"/>
              <a:gd name="T2" fmla="*/ 3070 w 3819"/>
              <a:gd name="T3" fmla="*/ 1657 h 1658"/>
              <a:gd name="T4" fmla="*/ 3070 w 3819"/>
              <a:gd name="T5" fmla="*/ 1657 h 1658"/>
              <a:gd name="T6" fmla="*/ 3818 w 3819"/>
              <a:gd name="T7" fmla="*/ 909 h 1658"/>
              <a:gd name="T8" fmla="*/ 3818 w 3819"/>
              <a:gd name="T9" fmla="*/ 0 h 1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9" h="1658">
                <a:moveTo>
                  <a:pt x="0" y="1657"/>
                </a:moveTo>
                <a:lnTo>
                  <a:pt x="3070" y="1657"/>
                </a:lnTo>
                <a:lnTo>
                  <a:pt x="3070" y="1657"/>
                </a:lnTo>
                <a:cubicBezTo>
                  <a:pt x="3483" y="1657"/>
                  <a:pt x="3818" y="1322"/>
                  <a:pt x="3818" y="909"/>
                </a:cubicBezTo>
                <a:lnTo>
                  <a:pt x="3818" y="0"/>
                </a:lnTo>
              </a:path>
            </a:pathLst>
          </a:custGeom>
          <a:noFill/>
          <a:ln w="76200" cap="rnd">
            <a:solidFill>
              <a:srgbClr val="E352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61939243-75C6-1B76-6453-5C1AAB947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2002" y="3035247"/>
            <a:ext cx="542436" cy="889713"/>
          </a:xfrm>
          <a:custGeom>
            <a:avLst/>
            <a:gdLst>
              <a:gd name="connsiteX0" fmla="*/ 105492 w 591996"/>
              <a:gd name="connsiteY0" fmla="*/ 791280 h 971003"/>
              <a:gd name="connsiteX1" fmla="*/ 178716 w 591996"/>
              <a:gd name="connsiteY1" fmla="*/ 863668 h 971003"/>
              <a:gd name="connsiteX2" fmla="*/ 178716 w 591996"/>
              <a:gd name="connsiteY2" fmla="*/ 803761 h 971003"/>
              <a:gd name="connsiteX3" fmla="*/ 167546 w 591996"/>
              <a:gd name="connsiteY3" fmla="*/ 791280 h 971003"/>
              <a:gd name="connsiteX4" fmla="*/ 299277 w 591996"/>
              <a:gd name="connsiteY4" fmla="*/ 730562 h 971003"/>
              <a:gd name="connsiteX5" fmla="*/ 461763 w 591996"/>
              <a:gd name="connsiteY5" fmla="*/ 730562 h 971003"/>
              <a:gd name="connsiteX6" fmla="*/ 476647 w 591996"/>
              <a:gd name="connsiteY6" fmla="*/ 743696 h 971003"/>
              <a:gd name="connsiteX7" fmla="*/ 461763 w 591996"/>
              <a:gd name="connsiteY7" fmla="*/ 756831 h 971003"/>
              <a:gd name="connsiteX8" fmla="*/ 299277 w 591996"/>
              <a:gd name="connsiteY8" fmla="*/ 756831 h 971003"/>
              <a:gd name="connsiteX9" fmla="*/ 285633 w 591996"/>
              <a:gd name="connsiteY9" fmla="*/ 743696 h 971003"/>
              <a:gd name="connsiteX10" fmla="*/ 299277 w 591996"/>
              <a:gd name="connsiteY10" fmla="*/ 730562 h 971003"/>
              <a:gd name="connsiteX11" fmla="*/ 227998 w 591996"/>
              <a:gd name="connsiteY11" fmla="*/ 670138 h 971003"/>
              <a:gd name="connsiteX12" fmla="*/ 467105 w 591996"/>
              <a:gd name="connsiteY12" fmla="*/ 670138 h 971003"/>
              <a:gd name="connsiteX13" fmla="*/ 482127 w 591996"/>
              <a:gd name="connsiteY13" fmla="*/ 683871 h 971003"/>
              <a:gd name="connsiteX14" fmla="*/ 467105 w 591996"/>
              <a:gd name="connsiteY14" fmla="*/ 696356 h 971003"/>
              <a:gd name="connsiteX15" fmla="*/ 227998 w 591996"/>
              <a:gd name="connsiteY15" fmla="*/ 696356 h 971003"/>
              <a:gd name="connsiteX16" fmla="*/ 214227 w 591996"/>
              <a:gd name="connsiteY16" fmla="*/ 683871 h 971003"/>
              <a:gd name="connsiteX17" fmla="*/ 227998 w 591996"/>
              <a:gd name="connsiteY17" fmla="*/ 670138 h 971003"/>
              <a:gd name="connsiteX18" fmla="*/ 311185 w 591996"/>
              <a:gd name="connsiteY18" fmla="*/ 280044 h 971003"/>
              <a:gd name="connsiteX19" fmla="*/ 311185 w 591996"/>
              <a:gd name="connsiteY19" fmla="*/ 435551 h 971003"/>
              <a:gd name="connsiteX20" fmla="*/ 201709 w 591996"/>
              <a:gd name="connsiteY20" fmla="*/ 546272 h 971003"/>
              <a:gd name="connsiteX21" fmla="*/ 298745 w 591996"/>
              <a:gd name="connsiteY21" fmla="*/ 581105 h 971003"/>
              <a:gd name="connsiteX22" fmla="*/ 449275 w 591996"/>
              <a:gd name="connsiteY22" fmla="*/ 429331 h 971003"/>
              <a:gd name="connsiteX23" fmla="*/ 311185 w 591996"/>
              <a:gd name="connsiteY23" fmla="*/ 280044 h 971003"/>
              <a:gd name="connsiteX24" fmla="*/ 285060 w 591996"/>
              <a:gd name="connsiteY24" fmla="*/ 280044 h 971003"/>
              <a:gd name="connsiteX25" fmla="*/ 148214 w 591996"/>
              <a:gd name="connsiteY25" fmla="*/ 429331 h 971003"/>
              <a:gd name="connsiteX26" fmla="*/ 183048 w 591996"/>
              <a:gd name="connsiteY26" fmla="*/ 526367 h 971003"/>
              <a:gd name="connsiteX27" fmla="*/ 285060 w 591996"/>
              <a:gd name="connsiteY27" fmla="*/ 424354 h 971003"/>
              <a:gd name="connsiteX28" fmla="*/ 298745 w 591996"/>
              <a:gd name="connsiteY28" fmla="*/ 252675 h 971003"/>
              <a:gd name="connsiteX29" fmla="*/ 476644 w 591996"/>
              <a:gd name="connsiteY29" fmla="*/ 429331 h 971003"/>
              <a:gd name="connsiteX30" fmla="*/ 298745 w 591996"/>
              <a:gd name="connsiteY30" fmla="*/ 608474 h 971003"/>
              <a:gd name="connsiteX31" fmla="*/ 173095 w 591996"/>
              <a:gd name="connsiteY31" fmla="*/ 556224 h 971003"/>
              <a:gd name="connsiteX32" fmla="*/ 120845 w 591996"/>
              <a:gd name="connsiteY32" fmla="*/ 429331 h 971003"/>
              <a:gd name="connsiteX33" fmla="*/ 298745 w 591996"/>
              <a:gd name="connsiteY33" fmla="*/ 252675 h 971003"/>
              <a:gd name="connsiteX34" fmla="*/ 106733 w 591996"/>
              <a:gd name="connsiteY34" fmla="*/ 170986 h 971003"/>
              <a:gd name="connsiteX35" fmla="*/ 86876 w 591996"/>
              <a:gd name="connsiteY35" fmla="*/ 189707 h 971003"/>
              <a:gd name="connsiteX36" fmla="*/ 86876 w 591996"/>
              <a:gd name="connsiteY36" fmla="*/ 763822 h 971003"/>
              <a:gd name="connsiteX37" fmla="*/ 86876 w 591996"/>
              <a:gd name="connsiteY37" fmla="*/ 765070 h 971003"/>
              <a:gd name="connsiteX38" fmla="*/ 167546 w 591996"/>
              <a:gd name="connsiteY38" fmla="*/ 765070 h 971003"/>
              <a:gd name="connsiteX39" fmla="*/ 204779 w 591996"/>
              <a:gd name="connsiteY39" fmla="*/ 803761 h 971003"/>
              <a:gd name="connsiteX40" fmla="*/ 204779 w 591996"/>
              <a:gd name="connsiteY40" fmla="*/ 882390 h 971003"/>
              <a:gd name="connsiteX41" fmla="*/ 486504 w 591996"/>
              <a:gd name="connsiteY41" fmla="*/ 882390 h 971003"/>
              <a:gd name="connsiteX42" fmla="*/ 506361 w 591996"/>
              <a:gd name="connsiteY42" fmla="*/ 862420 h 971003"/>
              <a:gd name="connsiteX43" fmla="*/ 506361 w 591996"/>
              <a:gd name="connsiteY43" fmla="*/ 189707 h 971003"/>
              <a:gd name="connsiteX44" fmla="*/ 486504 w 591996"/>
              <a:gd name="connsiteY44" fmla="*/ 170986 h 971003"/>
              <a:gd name="connsiteX45" fmla="*/ 455477 w 591996"/>
              <a:gd name="connsiteY45" fmla="*/ 170986 h 971003"/>
              <a:gd name="connsiteX46" fmla="*/ 451754 w 591996"/>
              <a:gd name="connsiteY46" fmla="*/ 180971 h 971003"/>
              <a:gd name="connsiteX47" fmla="*/ 428173 w 591996"/>
              <a:gd name="connsiteY47" fmla="*/ 193451 h 971003"/>
              <a:gd name="connsiteX48" fmla="*/ 165064 w 591996"/>
              <a:gd name="connsiteY48" fmla="*/ 193451 h 971003"/>
              <a:gd name="connsiteX49" fmla="*/ 141483 w 591996"/>
              <a:gd name="connsiteY49" fmla="*/ 180971 h 971003"/>
              <a:gd name="connsiteX50" fmla="*/ 137760 w 591996"/>
              <a:gd name="connsiteY50" fmla="*/ 170986 h 971003"/>
              <a:gd name="connsiteX51" fmla="*/ 174993 w 591996"/>
              <a:gd name="connsiteY51" fmla="*/ 137288 h 971003"/>
              <a:gd name="connsiteX52" fmla="*/ 163823 w 591996"/>
              <a:gd name="connsiteY52" fmla="*/ 164746 h 971003"/>
              <a:gd name="connsiteX53" fmla="*/ 163823 w 591996"/>
              <a:gd name="connsiteY53" fmla="*/ 165994 h 971003"/>
              <a:gd name="connsiteX54" fmla="*/ 165064 w 591996"/>
              <a:gd name="connsiteY54" fmla="*/ 167242 h 971003"/>
              <a:gd name="connsiteX55" fmla="*/ 428173 w 591996"/>
              <a:gd name="connsiteY55" fmla="*/ 167242 h 971003"/>
              <a:gd name="connsiteX56" fmla="*/ 429414 w 591996"/>
              <a:gd name="connsiteY56" fmla="*/ 165994 h 971003"/>
              <a:gd name="connsiteX57" fmla="*/ 429414 w 591996"/>
              <a:gd name="connsiteY57" fmla="*/ 164746 h 971003"/>
              <a:gd name="connsiteX58" fmla="*/ 418245 w 591996"/>
              <a:gd name="connsiteY58" fmla="*/ 137288 h 971003"/>
              <a:gd name="connsiteX59" fmla="*/ 60813 w 591996"/>
              <a:gd name="connsiteY59" fmla="*/ 108582 h 971003"/>
              <a:gd name="connsiteX60" fmla="*/ 27304 w 591996"/>
              <a:gd name="connsiteY60" fmla="*/ 142280 h 971003"/>
              <a:gd name="connsiteX61" fmla="*/ 27304 w 591996"/>
              <a:gd name="connsiteY61" fmla="*/ 909847 h 971003"/>
              <a:gd name="connsiteX62" fmla="*/ 60813 w 591996"/>
              <a:gd name="connsiteY62" fmla="*/ 944793 h 971003"/>
              <a:gd name="connsiteX63" fmla="*/ 531183 w 591996"/>
              <a:gd name="connsiteY63" fmla="*/ 944793 h 971003"/>
              <a:gd name="connsiteX64" fmla="*/ 565933 w 591996"/>
              <a:gd name="connsiteY64" fmla="*/ 909847 h 971003"/>
              <a:gd name="connsiteX65" fmla="*/ 565933 w 591996"/>
              <a:gd name="connsiteY65" fmla="*/ 142280 h 971003"/>
              <a:gd name="connsiteX66" fmla="*/ 531183 w 591996"/>
              <a:gd name="connsiteY66" fmla="*/ 108582 h 971003"/>
              <a:gd name="connsiteX67" fmla="*/ 435620 w 591996"/>
              <a:gd name="connsiteY67" fmla="*/ 108582 h 971003"/>
              <a:gd name="connsiteX68" fmla="*/ 449272 w 591996"/>
              <a:gd name="connsiteY68" fmla="*/ 143528 h 971003"/>
              <a:gd name="connsiteX69" fmla="*/ 486504 w 591996"/>
              <a:gd name="connsiteY69" fmla="*/ 143528 h 971003"/>
              <a:gd name="connsiteX70" fmla="*/ 532424 w 591996"/>
              <a:gd name="connsiteY70" fmla="*/ 189707 h 971003"/>
              <a:gd name="connsiteX71" fmla="*/ 532424 w 591996"/>
              <a:gd name="connsiteY71" fmla="*/ 862420 h 971003"/>
              <a:gd name="connsiteX72" fmla="*/ 486504 w 591996"/>
              <a:gd name="connsiteY72" fmla="*/ 909847 h 971003"/>
              <a:gd name="connsiteX73" fmla="*/ 204779 w 591996"/>
              <a:gd name="connsiteY73" fmla="*/ 909847 h 971003"/>
              <a:gd name="connsiteX74" fmla="*/ 112938 w 591996"/>
              <a:gd name="connsiteY74" fmla="*/ 911095 h 971003"/>
              <a:gd name="connsiteX75" fmla="*/ 75706 w 591996"/>
              <a:gd name="connsiteY75" fmla="*/ 896118 h 971003"/>
              <a:gd name="connsiteX76" fmla="*/ 59572 w 591996"/>
              <a:gd name="connsiteY76" fmla="*/ 857428 h 971003"/>
              <a:gd name="connsiteX77" fmla="*/ 59572 w 591996"/>
              <a:gd name="connsiteY77" fmla="*/ 763822 h 971003"/>
              <a:gd name="connsiteX78" fmla="*/ 59572 w 591996"/>
              <a:gd name="connsiteY78" fmla="*/ 189707 h 971003"/>
              <a:gd name="connsiteX79" fmla="*/ 106733 w 591996"/>
              <a:gd name="connsiteY79" fmla="*/ 143528 h 971003"/>
              <a:gd name="connsiteX80" fmla="*/ 142725 w 591996"/>
              <a:gd name="connsiteY80" fmla="*/ 143528 h 971003"/>
              <a:gd name="connsiteX81" fmla="*/ 157617 w 591996"/>
              <a:gd name="connsiteY81" fmla="*/ 108582 h 971003"/>
              <a:gd name="connsiteX82" fmla="*/ 301453 w 591996"/>
              <a:gd name="connsiteY82" fmla="*/ 49438 h 971003"/>
              <a:gd name="connsiteX83" fmla="*/ 317273 w 591996"/>
              <a:gd name="connsiteY83" fmla="*/ 65917 h 971003"/>
              <a:gd name="connsiteX84" fmla="*/ 301453 w 591996"/>
              <a:gd name="connsiteY84" fmla="*/ 81128 h 971003"/>
              <a:gd name="connsiteX85" fmla="*/ 285633 w 591996"/>
              <a:gd name="connsiteY85" fmla="*/ 65917 h 971003"/>
              <a:gd name="connsiteX86" fmla="*/ 301453 w 591996"/>
              <a:gd name="connsiteY86" fmla="*/ 49438 h 971003"/>
              <a:gd name="connsiteX87" fmla="*/ 187403 w 591996"/>
              <a:gd name="connsiteY87" fmla="*/ 26209 h 971003"/>
              <a:gd name="connsiteX88" fmla="*/ 187403 w 591996"/>
              <a:gd name="connsiteY88" fmla="*/ 109830 h 971003"/>
              <a:gd name="connsiteX89" fmla="*/ 405834 w 591996"/>
              <a:gd name="connsiteY89" fmla="*/ 109830 h 971003"/>
              <a:gd name="connsiteX90" fmla="*/ 405834 w 591996"/>
              <a:gd name="connsiteY90" fmla="*/ 26209 h 971003"/>
              <a:gd name="connsiteX91" fmla="*/ 187403 w 591996"/>
              <a:gd name="connsiteY91" fmla="*/ 0 h 971003"/>
              <a:gd name="connsiteX92" fmla="*/ 405834 w 591996"/>
              <a:gd name="connsiteY92" fmla="*/ 0 h 971003"/>
              <a:gd name="connsiteX93" fmla="*/ 431897 w 591996"/>
              <a:gd name="connsiteY93" fmla="*/ 26209 h 971003"/>
              <a:gd name="connsiteX94" fmla="*/ 431897 w 591996"/>
              <a:gd name="connsiteY94" fmla="*/ 82373 h 971003"/>
              <a:gd name="connsiteX95" fmla="*/ 531183 w 591996"/>
              <a:gd name="connsiteY95" fmla="*/ 82373 h 971003"/>
              <a:gd name="connsiteX96" fmla="*/ 591996 w 591996"/>
              <a:gd name="connsiteY96" fmla="*/ 142280 h 971003"/>
              <a:gd name="connsiteX97" fmla="*/ 591996 w 591996"/>
              <a:gd name="connsiteY97" fmla="*/ 909847 h 971003"/>
              <a:gd name="connsiteX98" fmla="*/ 531183 w 591996"/>
              <a:gd name="connsiteY98" fmla="*/ 971003 h 971003"/>
              <a:gd name="connsiteX99" fmla="*/ 60813 w 591996"/>
              <a:gd name="connsiteY99" fmla="*/ 971003 h 971003"/>
              <a:gd name="connsiteX100" fmla="*/ 0 w 591996"/>
              <a:gd name="connsiteY100" fmla="*/ 909847 h 971003"/>
              <a:gd name="connsiteX101" fmla="*/ 0 w 591996"/>
              <a:gd name="connsiteY101" fmla="*/ 142280 h 971003"/>
              <a:gd name="connsiteX102" fmla="*/ 60813 w 591996"/>
              <a:gd name="connsiteY102" fmla="*/ 82373 h 971003"/>
              <a:gd name="connsiteX103" fmla="*/ 160100 w 591996"/>
              <a:gd name="connsiteY103" fmla="*/ 82373 h 971003"/>
              <a:gd name="connsiteX104" fmla="*/ 160100 w 591996"/>
              <a:gd name="connsiteY104" fmla="*/ 26209 h 971003"/>
              <a:gd name="connsiteX105" fmla="*/ 187403 w 591996"/>
              <a:gd name="connsiteY105" fmla="*/ 0 h 97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591996" h="971003">
                <a:moveTo>
                  <a:pt x="105492" y="791280"/>
                </a:moveTo>
                <a:lnTo>
                  <a:pt x="178716" y="863668"/>
                </a:lnTo>
                <a:lnTo>
                  <a:pt x="178716" y="803761"/>
                </a:lnTo>
                <a:cubicBezTo>
                  <a:pt x="178716" y="797520"/>
                  <a:pt x="173752" y="791280"/>
                  <a:pt x="167546" y="791280"/>
                </a:cubicBezTo>
                <a:close/>
                <a:moveTo>
                  <a:pt x="299277" y="730562"/>
                </a:moveTo>
                <a:lnTo>
                  <a:pt x="461763" y="730562"/>
                </a:lnTo>
                <a:cubicBezTo>
                  <a:pt x="470445" y="730562"/>
                  <a:pt x="476647" y="736532"/>
                  <a:pt x="476647" y="743696"/>
                </a:cubicBezTo>
                <a:cubicBezTo>
                  <a:pt x="476647" y="752055"/>
                  <a:pt x="470445" y="756831"/>
                  <a:pt x="461763" y="756831"/>
                </a:cubicBezTo>
                <a:lnTo>
                  <a:pt x="299277" y="756831"/>
                </a:lnTo>
                <a:cubicBezTo>
                  <a:pt x="291835" y="756831"/>
                  <a:pt x="285633" y="752055"/>
                  <a:pt x="285633" y="743696"/>
                </a:cubicBezTo>
                <a:cubicBezTo>
                  <a:pt x="285633" y="736532"/>
                  <a:pt x="291835" y="730562"/>
                  <a:pt x="299277" y="730562"/>
                </a:cubicBezTo>
                <a:close/>
                <a:moveTo>
                  <a:pt x="227998" y="670138"/>
                </a:moveTo>
                <a:lnTo>
                  <a:pt x="467105" y="670138"/>
                </a:lnTo>
                <a:cubicBezTo>
                  <a:pt x="475868" y="670138"/>
                  <a:pt x="482127" y="676381"/>
                  <a:pt x="482127" y="683871"/>
                </a:cubicBezTo>
                <a:cubicBezTo>
                  <a:pt x="482127" y="690114"/>
                  <a:pt x="475868" y="696356"/>
                  <a:pt x="467105" y="696356"/>
                </a:cubicBezTo>
                <a:lnTo>
                  <a:pt x="227998" y="696356"/>
                </a:lnTo>
                <a:cubicBezTo>
                  <a:pt x="220486" y="696356"/>
                  <a:pt x="214227" y="690114"/>
                  <a:pt x="214227" y="683871"/>
                </a:cubicBezTo>
                <a:cubicBezTo>
                  <a:pt x="214227" y="676381"/>
                  <a:pt x="220486" y="670138"/>
                  <a:pt x="227998" y="670138"/>
                </a:cubicBezTo>
                <a:close/>
                <a:moveTo>
                  <a:pt x="311185" y="280044"/>
                </a:moveTo>
                <a:lnTo>
                  <a:pt x="311185" y="435551"/>
                </a:lnTo>
                <a:lnTo>
                  <a:pt x="201709" y="546272"/>
                </a:lnTo>
                <a:cubicBezTo>
                  <a:pt x="227834" y="567420"/>
                  <a:pt x="262667" y="581105"/>
                  <a:pt x="298745" y="581105"/>
                </a:cubicBezTo>
                <a:cubicBezTo>
                  <a:pt x="382096" y="581105"/>
                  <a:pt x="449275" y="513926"/>
                  <a:pt x="449275" y="429331"/>
                </a:cubicBezTo>
                <a:cubicBezTo>
                  <a:pt x="449275" y="350955"/>
                  <a:pt x="388316" y="286265"/>
                  <a:pt x="311185" y="280044"/>
                </a:cubicBezTo>
                <a:close/>
                <a:moveTo>
                  <a:pt x="285060" y="280044"/>
                </a:moveTo>
                <a:cubicBezTo>
                  <a:pt x="207929" y="286265"/>
                  <a:pt x="148214" y="350955"/>
                  <a:pt x="148214" y="429331"/>
                </a:cubicBezTo>
                <a:cubicBezTo>
                  <a:pt x="148214" y="467896"/>
                  <a:pt x="160655" y="500242"/>
                  <a:pt x="183048" y="526367"/>
                </a:cubicBezTo>
                <a:lnTo>
                  <a:pt x="285060" y="424354"/>
                </a:lnTo>
                <a:close/>
                <a:moveTo>
                  <a:pt x="298745" y="252675"/>
                </a:moveTo>
                <a:cubicBezTo>
                  <a:pt x="395781" y="252675"/>
                  <a:pt x="476644" y="332295"/>
                  <a:pt x="476644" y="429331"/>
                </a:cubicBezTo>
                <a:cubicBezTo>
                  <a:pt x="476644" y="527611"/>
                  <a:pt x="395781" y="608474"/>
                  <a:pt x="298745" y="608474"/>
                </a:cubicBezTo>
                <a:cubicBezTo>
                  <a:pt x="250227" y="608474"/>
                  <a:pt x="205441" y="587325"/>
                  <a:pt x="173095" y="556224"/>
                </a:cubicBezTo>
                <a:cubicBezTo>
                  <a:pt x="140750" y="523879"/>
                  <a:pt x="120845" y="479093"/>
                  <a:pt x="120845" y="429331"/>
                </a:cubicBezTo>
                <a:cubicBezTo>
                  <a:pt x="120845" y="332295"/>
                  <a:pt x="200464" y="252675"/>
                  <a:pt x="298745" y="252675"/>
                </a:cubicBezTo>
                <a:close/>
                <a:moveTo>
                  <a:pt x="106733" y="170986"/>
                </a:moveTo>
                <a:cubicBezTo>
                  <a:pt x="95563" y="170986"/>
                  <a:pt x="86876" y="179723"/>
                  <a:pt x="86876" y="189707"/>
                </a:cubicBezTo>
                <a:lnTo>
                  <a:pt x="86876" y="763822"/>
                </a:lnTo>
                <a:cubicBezTo>
                  <a:pt x="86876" y="763822"/>
                  <a:pt x="86876" y="763822"/>
                  <a:pt x="86876" y="765070"/>
                </a:cubicBezTo>
                <a:lnTo>
                  <a:pt x="167546" y="765070"/>
                </a:lnTo>
                <a:cubicBezTo>
                  <a:pt x="188645" y="765070"/>
                  <a:pt x="204779" y="782543"/>
                  <a:pt x="204779" y="803761"/>
                </a:cubicBezTo>
                <a:lnTo>
                  <a:pt x="204779" y="882390"/>
                </a:lnTo>
                <a:lnTo>
                  <a:pt x="486504" y="882390"/>
                </a:lnTo>
                <a:cubicBezTo>
                  <a:pt x="496433" y="882390"/>
                  <a:pt x="506361" y="873653"/>
                  <a:pt x="506361" y="862420"/>
                </a:cubicBezTo>
                <a:lnTo>
                  <a:pt x="506361" y="189707"/>
                </a:lnTo>
                <a:cubicBezTo>
                  <a:pt x="506361" y="179723"/>
                  <a:pt x="496433" y="170986"/>
                  <a:pt x="486504" y="170986"/>
                </a:cubicBezTo>
                <a:lnTo>
                  <a:pt x="455477" y="170986"/>
                </a:lnTo>
                <a:cubicBezTo>
                  <a:pt x="454236" y="174730"/>
                  <a:pt x="452995" y="177227"/>
                  <a:pt x="451754" y="180971"/>
                </a:cubicBezTo>
                <a:cubicBezTo>
                  <a:pt x="445548" y="188459"/>
                  <a:pt x="436861" y="193451"/>
                  <a:pt x="428173" y="193451"/>
                </a:cubicBezTo>
                <a:lnTo>
                  <a:pt x="165064" y="193451"/>
                </a:lnTo>
                <a:cubicBezTo>
                  <a:pt x="155135" y="193451"/>
                  <a:pt x="146448" y="188459"/>
                  <a:pt x="141483" y="180971"/>
                </a:cubicBezTo>
                <a:cubicBezTo>
                  <a:pt x="139001" y="177227"/>
                  <a:pt x="139001" y="174730"/>
                  <a:pt x="137760" y="170986"/>
                </a:cubicBezTo>
                <a:close/>
                <a:moveTo>
                  <a:pt x="174993" y="137288"/>
                </a:moveTo>
                <a:lnTo>
                  <a:pt x="163823" y="164746"/>
                </a:lnTo>
                <a:cubicBezTo>
                  <a:pt x="163823" y="164746"/>
                  <a:pt x="163823" y="164746"/>
                  <a:pt x="163823" y="165994"/>
                </a:cubicBezTo>
                <a:cubicBezTo>
                  <a:pt x="163823" y="167242"/>
                  <a:pt x="163823" y="167242"/>
                  <a:pt x="165064" y="167242"/>
                </a:cubicBezTo>
                <a:lnTo>
                  <a:pt x="428173" y="167242"/>
                </a:lnTo>
                <a:cubicBezTo>
                  <a:pt x="428173" y="167242"/>
                  <a:pt x="428173" y="167242"/>
                  <a:pt x="429414" y="165994"/>
                </a:cubicBezTo>
                <a:cubicBezTo>
                  <a:pt x="429414" y="164746"/>
                  <a:pt x="429414" y="164746"/>
                  <a:pt x="429414" y="164746"/>
                </a:cubicBezTo>
                <a:lnTo>
                  <a:pt x="418245" y="137288"/>
                </a:lnTo>
                <a:close/>
                <a:moveTo>
                  <a:pt x="60813" y="108582"/>
                </a:moveTo>
                <a:cubicBezTo>
                  <a:pt x="42197" y="108582"/>
                  <a:pt x="27304" y="123559"/>
                  <a:pt x="27304" y="142280"/>
                </a:cubicBezTo>
                <a:lnTo>
                  <a:pt x="27304" y="909847"/>
                </a:lnTo>
                <a:cubicBezTo>
                  <a:pt x="27304" y="928568"/>
                  <a:pt x="42197" y="944793"/>
                  <a:pt x="60813" y="944793"/>
                </a:cubicBezTo>
                <a:lnTo>
                  <a:pt x="531183" y="944793"/>
                </a:lnTo>
                <a:cubicBezTo>
                  <a:pt x="551040" y="944793"/>
                  <a:pt x="565933" y="928568"/>
                  <a:pt x="565933" y="909847"/>
                </a:cubicBezTo>
                <a:lnTo>
                  <a:pt x="565933" y="142280"/>
                </a:lnTo>
                <a:cubicBezTo>
                  <a:pt x="565933" y="123559"/>
                  <a:pt x="551040" y="108582"/>
                  <a:pt x="531183" y="108582"/>
                </a:cubicBezTo>
                <a:lnTo>
                  <a:pt x="435620" y="108582"/>
                </a:lnTo>
                <a:lnTo>
                  <a:pt x="449272" y="143528"/>
                </a:lnTo>
                <a:lnTo>
                  <a:pt x="486504" y="143528"/>
                </a:lnTo>
                <a:cubicBezTo>
                  <a:pt x="511326" y="143528"/>
                  <a:pt x="532424" y="164746"/>
                  <a:pt x="532424" y="189707"/>
                </a:cubicBezTo>
                <a:lnTo>
                  <a:pt x="532424" y="862420"/>
                </a:lnTo>
                <a:cubicBezTo>
                  <a:pt x="532424" y="888630"/>
                  <a:pt x="511326" y="909847"/>
                  <a:pt x="486504" y="909847"/>
                </a:cubicBezTo>
                <a:lnTo>
                  <a:pt x="204779" y="909847"/>
                </a:lnTo>
                <a:lnTo>
                  <a:pt x="112938" y="911095"/>
                </a:lnTo>
                <a:cubicBezTo>
                  <a:pt x="99286" y="911095"/>
                  <a:pt x="85635" y="906103"/>
                  <a:pt x="75706" y="896118"/>
                </a:cubicBezTo>
                <a:cubicBezTo>
                  <a:pt x="65777" y="884886"/>
                  <a:pt x="59572" y="872405"/>
                  <a:pt x="59572" y="857428"/>
                </a:cubicBezTo>
                <a:lnTo>
                  <a:pt x="59572" y="763822"/>
                </a:lnTo>
                <a:lnTo>
                  <a:pt x="59572" y="189707"/>
                </a:lnTo>
                <a:cubicBezTo>
                  <a:pt x="59572" y="164746"/>
                  <a:pt x="80670" y="143528"/>
                  <a:pt x="106733" y="143528"/>
                </a:cubicBezTo>
                <a:lnTo>
                  <a:pt x="142725" y="143528"/>
                </a:lnTo>
                <a:lnTo>
                  <a:pt x="157617" y="108582"/>
                </a:lnTo>
                <a:close/>
                <a:moveTo>
                  <a:pt x="301453" y="49438"/>
                </a:moveTo>
                <a:cubicBezTo>
                  <a:pt x="310681" y="49438"/>
                  <a:pt x="317273" y="57043"/>
                  <a:pt x="317273" y="65917"/>
                </a:cubicBezTo>
                <a:cubicBezTo>
                  <a:pt x="317273" y="73522"/>
                  <a:pt x="310681" y="81128"/>
                  <a:pt x="301453" y="81128"/>
                </a:cubicBezTo>
                <a:cubicBezTo>
                  <a:pt x="292225" y="81128"/>
                  <a:pt x="285633" y="73522"/>
                  <a:pt x="285633" y="65917"/>
                </a:cubicBezTo>
                <a:cubicBezTo>
                  <a:pt x="285633" y="57043"/>
                  <a:pt x="292225" y="49438"/>
                  <a:pt x="301453" y="49438"/>
                </a:cubicBezTo>
                <a:close/>
                <a:moveTo>
                  <a:pt x="187403" y="26209"/>
                </a:moveTo>
                <a:lnTo>
                  <a:pt x="187403" y="109830"/>
                </a:lnTo>
                <a:lnTo>
                  <a:pt x="405834" y="109830"/>
                </a:lnTo>
                <a:lnTo>
                  <a:pt x="405834" y="26209"/>
                </a:lnTo>
                <a:close/>
                <a:moveTo>
                  <a:pt x="187403" y="0"/>
                </a:moveTo>
                <a:lnTo>
                  <a:pt x="405834" y="0"/>
                </a:lnTo>
                <a:cubicBezTo>
                  <a:pt x="419486" y="0"/>
                  <a:pt x="431897" y="11232"/>
                  <a:pt x="431897" y="26209"/>
                </a:cubicBezTo>
                <a:lnTo>
                  <a:pt x="431897" y="82373"/>
                </a:lnTo>
                <a:lnTo>
                  <a:pt x="531183" y="82373"/>
                </a:lnTo>
                <a:cubicBezTo>
                  <a:pt x="564692" y="82373"/>
                  <a:pt x="591996" y="109830"/>
                  <a:pt x="591996" y="142280"/>
                </a:cubicBezTo>
                <a:lnTo>
                  <a:pt x="591996" y="909847"/>
                </a:lnTo>
                <a:cubicBezTo>
                  <a:pt x="591996" y="943545"/>
                  <a:pt x="564692" y="971003"/>
                  <a:pt x="531183" y="971003"/>
                </a:cubicBezTo>
                <a:lnTo>
                  <a:pt x="60813" y="971003"/>
                </a:lnTo>
                <a:cubicBezTo>
                  <a:pt x="27304" y="971003"/>
                  <a:pt x="0" y="943545"/>
                  <a:pt x="0" y="909847"/>
                </a:cubicBezTo>
                <a:lnTo>
                  <a:pt x="0" y="142280"/>
                </a:lnTo>
                <a:cubicBezTo>
                  <a:pt x="0" y="109830"/>
                  <a:pt x="27304" y="82373"/>
                  <a:pt x="60813" y="82373"/>
                </a:cubicBezTo>
                <a:lnTo>
                  <a:pt x="160100" y="82373"/>
                </a:lnTo>
                <a:lnTo>
                  <a:pt x="160100" y="26209"/>
                </a:lnTo>
                <a:cubicBezTo>
                  <a:pt x="160100" y="11232"/>
                  <a:pt x="172510" y="0"/>
                  <a:pt x="187403" y="0"/>
                </a:cubicBezTo>
                <a:close/>
              </a:path>
            </a:pathLst>
          </a:custGeom>
          <a:solidFill>
            <a:srgbClr val="E3525F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7320832-9354-0C15-8BDA-F5D552F95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500" y="5273087"/>
            <a:ext cx="929240" cy="779738"/>
          </a:xfrm>
          <a:custGeom>
            <a:avLst/>
            <a:gdLst>
              <a:gd name="connsiteX0" fmla="*/ 299542 w 1057497"/>
              <a:gd name="connsiteY0" fmla="*/ 577844 h 887359"/>
              <a:gd name="connsiteX1" fmla="*/ 134715 w 1057497"/>
              <a:gd name="connsiteY1" fmla="*/ 760059 h 887359"/>
              <a:gd name="connsiteX2" fmla="*/ 172176 w 1057497"/>
              <a:gd name="connsiteY2" fmla="*/ 746330 h 887359"/>
              <a:gd name="connsiteX3" fmla="*/ 205890 w 1057497"/>
              <a:gd name="connsiteY3" fmla="*/ 746330 h 887359"/>
              <a:gd name="connsiteX4" fmla="*/ 268325 w 1057497"/>
              <a:gd name="connsiteY4" fmla="*/ 772539 h 887359"/>
              <a:gd name="connsiteX5" fmla="*/ 282061 w 1057497"/>
              <a:gd name="connsiteY5" fmla="*/ 772539 h 887359"/>
              <a:gd name="connsiteX6" fmla="*/ 343246 w 1057497"/>
              <a:gd name="connsiteY6" fmla="*/ 747578 h 887359"/>
              <a:gd name="connsiteX7" fmla="*/ 378210 w 1057497"/>
              <a:gd name="connsiteY7" fmla="*/ 747578 h 887359"/>
              <a:gd name="connsiteX8" fmla="*/ 439396 w 1057497"/>
              <a:gd name="connsiteY8" fmla="*/ 772539 h 887359"/>
              <a:gd name="connsiteX9" fmla="*/ 453131 w 1057497"/>
              <a:gd name="connsiteY9" fmla="*/ 772539 h 887359"/>
              <a:gd name="connsiteX10" fmla="*/ 470613 w 1057497"/>
              <a:gd name="connsiteY10" fmla="*/ 766299 h 887359"/>
              <a:gd name="connsiteX11" fmla="*/ 446888 w 1057497"/>
              <a:gd name="connsiteY11" fmla="*/ 492977 h 887359"/>
              <a:gd name="connsiteX12" fmla="*/ 446888 w 1057497"/>
              <a:gd name="connsiteY12" fmla="*/ 687672 h 887359"/>
              <a:gd name="connsiteX13" fmla="*/ 489343 w 1057497"/>
              <a:gd name="connsiteY13" fmla="*/ 627766 h 887359"/>
              <a:gd name="connsiteX14" fmla="*/ 489343 w 1057497"/>
              <a:gd name="connsiteY14" fmla="*/ 532915 h 887359"/>
              <a:gd name="connsiteX15" fmla="*/ 454380 w 1057497"/>
              <a:gd name="connsiteY15" fmla="*/ 492977 h 887359"/>
              <a:gd name="connsiteX16" fmla="*/ 409427 w 1057497"/>
              <a:gd name="connsiteY16" fmla="*/ 492977 h 887359"/>
              <a:gd name="connsiteX17" fmla="*/ 376961 w 1057497"/>
              <a:gd name="connsiteY17" fmla="*/ 532915 h 887359"/>
              <a:gd name="connsiteX18" fmla="*/ 376961 w 1057497"/>
              <a:gd name="connsiteY18" fmla="*/ 622774 h 887359"/>
              <a:gd name="connsiteX19" fmla="*/ 420665 w 1057497"/>
              <a:gd name="connsiteY19" fmla="*/ 671447 h 887359"/>
              <a:gd name="connsiteX20" fmla="*/ 420665 w 1057497"/>
              <a:gd name="connsiteY20" fmla="*/ 492977 h 887359"/>
              <a:gd name="connsiteX21" fmla="*/ 480603 w 1057497"/>
              <a:gd name="connsiteY21" fmla="*/ 448048 h 887359"/>
              <a:gd name="connsiteX22" fmla="*/ 480603 w 1057497"/>
              <a:gd name="connsiteY22" fmla="*/ 487985 h 887359"/>
              <a:gd name="connsiteX23" fmla="*/ 503079 w 1057497"/>
              <a:gd name="connsiteY23" fmla="*/ 509202 h 887359"/>
              <a:gd name="connsiteX24" fmla="*/ 525555 w 1057497"/>
              <a:gd name="connsiteY24" fmla="*/ 487985 h 887359"/>
              <a:gd name="connsiteX25" fmla="*/ 525555 w 1057497"/>
              <a:gd name="connsiteY25" fmla="*/ 473008 h 887359"/>
              <a:gd name="connsiteX26" fmla="*/ 384453 w 1057497"/>
              <a:gd name="connsiteY26" fmla="*/ 448048 h 887359"/>
              <a:gd name="connsiteX27" fmla="*/ 339500 w 1057497"/>
              <a:gd name="connsiteY27" fmla="*/ 473008 h 887359"/>
              <a:gd name="connsiteX28" fmla="*/ 339500 w 1057497"/>
              <a:gd name="connsiteY28" fmla="*/ 487985 h 887359"/>
              <a:gd name="connsiteX29" fmla="*/ 360728 w 1057497"/>
              <a:gd name="connsiteY29" fmla="*/ 509202 h 887359"/>
              <a:gd name="connsiteX30" fmla="*/ 384453 w 1057497"/>
              <a:gd name="connsiteY30" fmla="*/ 487985 h 887359"/>
              <a:gd name="connsiteX31" fmla="*/ 323267 w 1057497"/>
              <a:gd name="connsiteY31" fmla="*/ 305771 h 887359"/>
              <a:gd name="connsiteX32" fmla="*/ 270822 w 1057497"/>
              <a:gd name="connsiteY32" fmla="*/ 343212 h 887359"/>
              <a:gd name="connsiteX33" fmla="*/ 250843 w 1057497"/>
              <a:gd name="connsiteY33" fmla="*/ 379405 h 887359"/>
              <a:gd name="connsiteX34" fmla="*/ 272071 w 1057497"/>
              <a:gd name="connsiteY34" fmla="*/ 411854 h 887359"/>
              <a:gd name="connsiteX35" fmla="*/ 327013 w 1057497"/>
              <a:gd name="connsiteY35" fmla="*/ 449296 h 887359"/>
              <a:gd name="connsiteX36" fmla="*/ 369469 w 1057497"/>
              <a:gd name="connsiteY36" fmla="*/ 425583 h 887359"/>
              <a:gd name="connsiteX37" fmla="*/ 313278 w 1057497"/>
              <a:gd name="connsiteY37" fmla="*/ 388142 h 887359"/>
              <a:gd name="connsiteX38" fmla="*/ 307034 w 1057497"/>
              <a:gd name="connsiteY38" fmla="*/ 376909 h 887359"/>
              <a:gd name="connsiteX39" fmla="*/ 313278 w 1057497"/>
              <a:gd name="connsiteY39" fmla="*/ 365677 h 887359"/>
              <a:gd name="connsiteX40" fmla="*/ 330759 w 1057497"/>
              <a:gd name="connsiteY40" fmla="*/ 353196 h 887359"/>
              <a:gd name="connsiteX41" fmla="*/ 757812 w 1057497"/>
              <a:gd name="connsiteY41" fmla="*/ 294538 h 887359"/>
              <a:gd name="connsiteX42" fmla="*/ 644181 w 1057497"/>
              <a:gd name="connsiteY42" fmla="*/ 455536 h 887359"/>
              <a:gd name="connsiteX43" fmla="*/ 647927 w 1057497"/>
              <a:gd name="connsiteY43" fmla="*/ 456784 h 887359"/>
              <a:gd name="connsiteX44" fmla="*/ 664160 w 1057497"/>
              <a:gd name="connsiteY44" fmla="*/ 456784 h 887359"/>
              <a:gd name="connsiteX45" fmla="*/ 724097 w 1057497"/>
              <a:gd name="connsiteY45" fmla="*/ 431823 h 887359"/>
              <a:gd name="connsiteX46" fmla="*/ 760309 w 1057497"/>
              <a:gd name="connsiteY46" fmla="*/ 431823 h 887359"/>
              <a:gd name="connsiteX47" fmla="*/ 820246 w 1057497"/>
              <a:gd name="connsiteY47" fmla="*/ 456784 h 887359"/>
              <a:gd name="connsiteX48" fmla="*/ 835231 w 1057497"/>
              <a:gd name="connsiteY48" fmla="*/ 456784 h 887359"/>
              <a:gd name="connsiteX49" fmla="*/ 865199 w 1057497"/>
              <a:gd name="connsiteY49" fmla="*/ 445552 h 887359"/>
              <a:gd name="connsiteX50" fmla="*/ 366971 w 1057497"/>
              <a:gd name="connsiteY50" fmla="*/ 282058 h 887359"/>
              <a:gd name="connsiteX51" fmla="*/ 361977 w 1057497"/>
              <a:gd name="connsiteY51" fmla="*/ 283306 h 887359"/>
              <a:gd name="connsiteX52" fmla="*/ 349490 w 1057497"/>
              <a:gd name="connsiteY52" fmla="*/ 297034 h 887359"/>
              <a:gd name="connsiteX53" fmla="*/ 363225 w 1057497"/>
              <a:gd name="connsiteY53" fmla="*/ 389390 h 887359"/>
              <a:gd name="connsiteX54" fmla="*/ 389448 w 1057497"/>
              <a:gd name="connsiteY54" fmla="*/ 406862 h 887359"/>
              <a:gd name="connsiteX55" fmla="*/ 403184 w 1057497"/>
              <a:gd name="connsiteY55" fmla="*/ 421839 h 887359"/>
              <a:gd name="connsiteX56" fmla="*/ 404432 w 1057497"/>
              <a:gd name="connsiteY56" fmla="*/ 421839 h 887359"/>
              <a:gd name="connsiteX57" fmla="*/ 404432 w 1057497"/>
              <a:gd name="connsiteY57" fmla="*/ 423087 h 887359"/>
              <a:gd name="connsiteX58" fmla="*/ 410676 w 1057497"/>
              <a:gd name="connsiteY58" fmla="*/ 446800 h 887359"/>
              <a:gd name="connsiteX59" fmla="*/ 410676 w 1057497"/>
              <a:gd name="connsiteY59" fmla="*/ 465520 h 887359"/>
              <a:gd name="connsiteX60" fmla="*/ 453131 w 1057497"/>
              <a:gd name="connsiteY60" fmla="*/ 465520 h 887359"/>
              <a:gd name="connsiteX61" fmla="*/ 453131 w 1057497"/>
              <a:gd name="connsiteY61" fmla="*/ 446800 h 887359"/>
              <a:gd name="connsiteX62" fmla="*/ 460624 w 1057497"/>
              <a:gd name="connsiteY62" fmla="*/ 423087 h 887359"/>
              <a:gd name="connsiteX63" fmla="*/ 460624 w 1057497"/>
              <a:gd name="connsiteY63" fmla="*/ 421839 h 887359"/>
              <a:gd name="connsiteX64" fmla="*/ 474359 w 1057497"/>
              <a:gd name="connsiteY64" fmla="*/ 406862 h 887359"/>
              <a:gd name="connsiteX65" fmla="*/ 520561 w 1057497"/>
              <a:gd name="connsiteY65" fmla="*/ 375661 h 887359"/>
              <a:gd name="connsiteX66" fmla="*/ 494338 w 1057497"/>
              <a:gd name="connsiteY66" fmla="*/ 358188 h 887359"/>
              <a:gd name="connsiteX67" fmla="*/ 490592 w 1057497"/>
              <a:gd name="connsiteY67" fmla="*/ 339468 h 887359"/>
              <a:gd name="connsiteX68" fmla="*/ 509322 w 1057497"/>
              <a:gd name="connsiteY68" fmla="*/ 335724 h 887359"/>
              <a:gd name="connsiteX69" fmla="*/ 551778 w 1057497"/>
              <a:gd name="connsiteY69" fmla="*/ 365677 h 887359"/>
              <a:gd name="connsiteX70" fmla="*/ 558021 w 1057497"/>
              <a:gd name="connsiteY70" fmla="*/ 376909 h 887359"/>
              <a:gd name="connsiteX71" fmla="*/ 551778 w 1057497"/>
              <a:gd name="connsiteY71" fmla="*/ 388142 h 887359"/>
              <a:gd name="connsiteX72" fmla="*/ 494338 w 1057497"/>
              <a:gd name="connsiteY72" fmla="*/ 425583 h 887359"/>
              <a:gd name="connsiteX73" fmla="*/ 538042 w 1057497"/>
              <a:gd name="connsiteY73" fmla="*/ 449296 h 887359"/>
              <a:gd name="connsiteX74" fmla="*/ 591736 w 1057497"/>
              <a:gd name="connsiteY74" fmla="*/ 411854 h 887359"/>
              <a:gd name="connsiteX75" fmla="*/ 592985 w 1057497"/>
              <a:gd name="connsiteY75" fmla="*/ 411854 h 887359"/>
              <a:gd name="connsiteX76" fmla="*/ 612964 w 1057497"/>
              <a:gd name="connsiteY76" fmla="*/ 379405 h 887359"/>
              <a:gd name="connsiteX77" fmla="*/ 594233 w 1057497"/>
              <a:gd name="connsiteY77" fmla="*/ 343212 h 887359"/>
              <a:gd name="connsiteX78" fmla="*/ 513069 w 1057497"/>
              <a:gd name="connsiteY78" fmla="*/ 287050 h 887359"/>
              <a:gd name="connsiteX79" fmla="*/ 498084 w 1057497"/>
              <a:gd name="connsiteY79" fmla="*/ 282058 h 887359"/>
              <a:gd name="connsiteX80" fmla="*/ 443142 w 1057497"/>
              <a:gd name="connsiteY80" fmla="*/ 282058 h 887359"/>
              <a:gd name="connsiteX81" fmla="*/ 456877 w 1057497"/>
              <a:gd name="connsiteY81" fmla="*/ 384397 h 887359"/>
              <a:gd name="connsiteX82" fmla="*/ 450634 w 1057497"/>
              <a:gd name="connsiteY82" fmla="*/ 400622 h 887359"/>
              <a:gd name="connsiteX83" fmla="*/ 435650 w 1057497"/>
              <a:gd name="connsiteY83" fmla="*/ 416847 h 887359"/>
              <a:gd name="connsiteX84" fmla="*/ 423163 w 1057497"/>
              <a:gd name="connsiteY84" fmla="*/ 416847 h 887359"/>
              <a:gd name="connsiteX85" fmla="*/ 406930 w 1057497"/>
              <a:gd name="connsiteY85" fmla="*/ 400622 h 887359"/>
              <a:gd name="connsiteX86" fmla="*/ 401935 w 1057497"/>
              <a:gd name="connsiteY86" fmla="*/ 384397 h 887359"/>
              <a:gd name="connsiteX87" fmla="*/ 414422 w 1057497"/>
              <a:gd name="connsiteY87" fmla="*/ 282058 h 887359"/>
              <a:gd name="connsiteX88" fmla="*/ 434672 w 1057497"/>
              <a:gd name="connsiteY88" fmla="*/ 141621 h 887359"/>
              <a:gd name="connsiteX89" fmla="*/ 399648 w 1057497"/>
              <a:gd name="connsiteY89" fmla="*/ 177896 h 887359"/>
              <a:gd name="connsiteX90" fmla="*/ 434672 w 1057497"/>
              <a:gd name="connsiteY90" fmla="*/ 212919 h 887359"/>
              <a:gd name="connsiteX91" fmla="*/ 470948 w 1057497"/>
              <a:gd name="connsiteY91" fmla="*/ 177896 h 887359"/>
              <a:gd name="connsiteX92" fmla="*/ 434672 w 1057497"/>
              <a:gd name="connsiteY92" fmla="*/ 141621 h 887359"/>
              <a:gd name="connsiteX93" fmla="*/ 434672 w 1057497"/>
              <a:gd name="connsiteY93" fmla="*/ 115353 h 887359"/>
              <a:gd name="connsiteX94" fmla="*/ 497216 w 1057497"/>
              <a:gd name="connsiteY94" fmla="*/ 177896 h 887359"/>
              <a:gd name="connsiteX95" fmla="*/ 434672 w 1057497"/>
              <a:gd name="connsiteY95" fmla="*/ 240438 h 887359"/>
              <a:gd name="connsiteX96" fmla="*/ 372128 w 1057497"/>
              <a:gd name="connsiteY96" fmla="*/ 177896 h 887359"/>
              <a:gd name="connsiteX97" fmla="*/ 434672 w 1057497"/>
              <a:gd name="connsiteY97" fmla="*/ 115353 h 887359"/>
              <a:gd name="connsiteX98" fmla="*/ 942618 w 1057497"/>
              <a:gd name="connsiteY98" fmla="*/ 84867 h 887359"/>
              <a:gd name="connsiteX99" fmla="*/ 942618 w 1057497"/>
              <a:gd name="connsiteY99" fmla="*/ 128548 h 887359"/>
              <a:gd name="connsiteX100" fmla="*/ 942618 w 1057497"/>
              <a:gd name="connsiteY100" fmla="*/ 131045 h 887359"/>
              <a:gd name="connsiteX101" fmla="*/ 942618 w 1057497"/>
              <a:gd name="connsiteY101" fmla="*/ 134789 h 887359"/>
              <a:gd name="connsiteX102" fmla="*/ 941369 w 1057497"/>
              <a:gd name="connsiteY102" fmla="*/ 134789 h 887359"/>
              <a:gd name="connsiteX103" fmla="*/ 938872 w 1057497"/>
              <a:gd name="connsiteY103" fmla="*/ 137285 h 887359"/>
              <a:gd name="connsiteX104" fmla="*/ 905157 w 1057497"/>
              <a:gd name="connsiteY104" fmla="*/ 172230 h 887359"/>
              <a:gd name="connsiteX105" fmla="*/ 1031275 w 1057497"/>
              <a:gd name="connsiteY105" fmla="*/ 172230 h 887359"/>
              <a:gd name="connsiteX106" fmla="*/ 1031275 w 1057497"/>
              <a:gd name="connsiteY106" fmla="*/ 84867 h 887359"/>
              <a:gd name="connsiteX107" fmla="*/ 771547 w 1057497"/>
              <a:gd name="connsiteY107" fmla="*/ 27457 h 887359"/>
              <a:gd name="connsiteX108" fmla="*/ 771547 w 1057497"/>
              <a:gd name="connsiteY108" fmla="*/ 114820 h 887359"/>
              <a:gd name="connsiteX109" fmla="*/ 872691 w 1057497"/>
              <a:gd name="connsiteY109" fmla="*/ 114820 h 887359"/>
              <a:gd name="connsiteX110" fmla="*/ 916395 w 1057497"/>
              <a:gd name="connsiteY110" fmla="*/ 114820 h 887359"/>
              <a:gd name="connsiteX111" fmla="*/ 916395 w 1057497"/>
              <a:gd name="connsiteY111" fmla="*/ 27457 h 887359"/>
              <a:gd name="connsiteX112" fmla="*/ 757812 w 1057497"/>
              <a:gd name="connsiteY112" fmla="*/ 0 h 887359"/>
              <a:gd name="connsiteX113" fmla="*/ 930131 w 1057497"/>
              <a:gd name="connsiteY113" fmla="*/ 0 h 887359"/>
              <a:gd name="connsiteX114" fmla="*/ 942618 w 1057497"/>
              <a:gd name="connsiteY114" fmla="*/ 13728 h 887359"/>
              <a:gd name="connsiteX115" fmla="*/ 942618 w 1057497"/>
              <a:gd name="connsiteY115" fmla="*/ 57410 h 887359"/>
              <a:gd name="connsiteX116" fmla="*/ 1045011 w 1057497"/>
              <a:gd name="connsiteY116" fmla="*/ 57410 h 887359"/>
              <a:gd name="connsiteX117" fmla="*/ 1057497 w 1057497"/>
              <a:gd name="connsiteY117" fmla="*/ 71138 h 887359"/>
              <a:gd name="connsiteX118" fmla="*/ 1057497 w 1057497"/>
              <a:gd name="connsiteY118" fmla="*/ 185958 h 887359"/>
              <a:gd name="connsiteX119" fmla="*/ 1045011 w 1057497"/>
              <a:gd name="connsiteY119" fmla="*/ 198439 h 887359"/>
              <a:gd name="connsiteX120" fmla="*/ 872691 w 1057497"/>
              <a:gd name="connsiteY120" fmla="*/ 198439 h 887359"/>
              <a:gd name="connsiteX121" fmla="*/ 870194 w 1057497"/>
              <a:gd name="connsiteY121" fmla="*/ 198439 h 887359"/>
              <a:gd name="connsiteX122" fmla="*/ 867697 w 1057497"/>
              <a:gd name="connsiteY122" fmla="*/ 197191 h 887359"/>
              <a:gd name="connsiteX123" fmla="*/ 863950 w 1057497"/>
              <a:gd name="connsiteY123" fmla="*/ 195943 h 887359"/>
              <a:gd name="connsiteX124" fmla="*/ 861453 w 1057497"/>
              <a:gd name="connsiteY124" fmla="*/ 193447 h 887359"/>
              <a:gd name="connsiteX125" fmla="*/ 860204 w 1057497"/>
              <a:gd name="connsiteY125" fmla="*/ 189703 h 887359"/>
              <a:gd name="connsiteX126" fmla="*/ 858956 w 1057497"/>
              <a:gd name="connsiteY126" fmla="*/ 185958 h 887359"/>
              <a:gd name="connsiteX127" fmla="*/ 858956 w 1057497"/>
              <a:gd name="connsiteY127" fmla="*/ 142277 h 887359"/>
              <a:gd name="connsiteX128" fmla="*/ 771547 w 1057497"/>
              <a:gd name="connsiteY128" fmla="*/ 142277 h 887359"/>
              <a:gd name="connsiteX129" fmla="*/ 771547 w 1057497"/>
              <a:gd name="connsiteY129" fmla="*/ 267081 h 887359"/>
              <a:gd name="connsiteX130" fmla="*/ 1032524 w 1057497"/>
              <a:gd name="connsiteY130" fmla="*/ 636502 h 887359"/>
              <a:gd name="connsiteX131" fmla="*/ 1030026 w 1057497"/>
              <a:gd name="connsiteY131" fmla="*/ 653975 h 887359"/>
              <a:gd name="connsiteX132" fmla="*/ 1010047 w 1057497"/>
              <a:gd name="connsiteY132" fmla="*/ 651479 h 887359"/>
              <a:gd name="connsiteX133" fmla="*/ 880183 w 1057497"/>
              <a:gd name="connsiteY133" fmla="*/ 468016 h 887359"/>
              <a:gd name="connsiteX134" fmla="*/ 846469 w 1057497"/>
              <a:gd name="connsiteY134" fmla="*/ 482993 h 887359"/>
              <a:gd name="connsiteX135" fmla="*/ 827738 w 1057497"/>
              <a:gd name="connsiteY135" fmla="*/ 486737 h 887359"/>
              <a:gd name="connsiteX136" fmla="*/ 810257 w 1057497"/>
              <a:gd name="connsiteY136" fmla="*/ 482993 h 887359"/>
              <a:gd name="connsiteX137" fmla="*/ 750320 w 1057497"/>
              <a:gd name="connsiteY137" fmla="*/ 456784 h 887359"/>
              <a:gd name="connsiteX138" fmla="*/ 734087 w 1057497"/>
              <a:gd name="connsiteY138" fmla="*/ 456784 h 887359"/>
              <a:gd name="connsiteX139" fmla="*/ 674150 w 1057497"/>
              <a:gd name="connsiteY139" fmla="*/ 482993 h 887359"/>
              <a:gd name="connsiteX140" fmla="*/ 637938 w 1057497"/>
              <a:gd name="connsiteY140" fmla="*/ 482993 h 887359"/>
              <a:gd name="connsiteX141" fmla="*/ 629197 w 1057497"/>
              <a:gd name="connsiteY141" fmla="*/ 478001 h 887359"/>
              <a:gd name="connsiteX142" fmla="*/ 460624 w 1057497"/>
              <a:gd name="connsiteY142" fmla="*/ 715129 h 887359"/>
              <a:gd name="connsiteX143" fmla="*/ 596731 w 1057497"/>
              <a:gd name="connsiteY143" fmla="*/ 864894 h 887359"/>
              <a:gd name="connsiteX144" fmla="*/ 595482 w 1057497"/>
              <a:gd name="connsiteY144" fmla="*/ 883615 h 887359"/>
              <a:gd name="connsiteX145" fmla="*/ 586741 w 1057497"/>
              <a:gd name="connsiteY145" fmla="*/ 887359 h 887359"/>
              <a:gd name="connsiteX146" fmla="*/ 576752 w 1057497"/>
              <a:gd name="connsiteY146" fmla="*/ 882367 h 887359"/>
              <a:gd name="connsiteX147" fmla="*/ 489343 w 1057497"/>
              <a:gd name="connsiteY147" fmla="*/ 787515 h 887359"/>
              <a:gd name="connsiteX148" fmla="*/ 464370 w 1057497"/>
              <a:gd name="connsiteY148" fmla="*/ 797500 h 887359"/>
              <a:gd name="connsiteX149" fmla="*/ 429406 w 1057497"/>
              <a:gd name="connsiteY149" fmla="*/ 797500 h 887359"/>
              <a:gd name="connsiteX150" fmla="*/ 368220 w 1057497"/>
              <a:gd name="connsiteY150" fmla="*/ 771291 h 887359"/>
              <a:gd name="connsiteX151" fmla="*/ 353236 w 1057497"/>
              <a:gd name="connsiteY151" fmla="*/ 771291 h 887359"/>
              <a:gd name="connsiteX152" fmla="*/ 292050 w 1057497"/>
              <a:gd name="connsiteY152" fmla="*/ 797500 h 887359"/>
              <a:gd name="connsiteX153" fmla="*/ 257087 w 1057497"/>
              <a:gd name="connsiteY153" fmla="*/ 797500 h 887359"/>
              <a:gd name="connsiteX154" fmla="*/ 195901 w 1057497"/>
              <a:gd name="connsiteY154" fmla="*/ 771291 h 887359"/>
              <a:gd name="connsiteX155" fmla="*/ 182165 w 1057497"/>
              <a:gd name="connsiteY155" fmla="*/ 771291 h 887359"/>
              <a:gd name="connsiteX156" fmla="*/ 97254 w 1057497"/>
              <a:gd name="connsiteY156" fmla="*/ 802492 h 887359"/>
              <a:gd name="connsiteX157" fmla="*/ 23582 w 1057497"/>
              <a:gd name="connsiteY157" fmla="*/ 882367 h 887359"/>
              <a:gd name="connsiteX158" fmla="*/ 4851 w 1057497"/>
              <a:gd name="connsiteY158" fmla="*/ 883615 h 887359"/>
              <a:gd name="connsiteX159" fmla="*/ 3603 w 1057497"/>
              <a:gd name="connsiteY159" fmla="*/ 864894 h 887359"/>
              <a:gd name="connsiteX160" fmla="*/ 290801 w 1057497"/>
              <a:gd name="connsiteY160" fmla="*/ 549139 h 887359"/>
              <a:gd name="connsiteX161" fmla="*/ 309532 w 1057497"/>
              <a:gd name="connsiteY161" fmla="*/ 549139 h 887359"/>
              <a:gd name="connsiteX162" fmla="*/ 349490 w 1057497"/>
              <a:gd name="connsiteY162" fmla="*/ 592821 h 887359"/>
              <a:gd name="connsiteX163" fmla="*/ 349490 w 1057497"/>
              <a:gd name="connsiteY163" fmla="*/ 532915 h 887359"/>
              <a:gd name="connsiteX164" fmla="*/ 312029 w 1057497"/>
              <a:gd name="connsiteY164" fmla="*/ 487985 h 887359"/>
              <a:gd name="connsiteX165" fmla="*/ 312029 w 1057497"/>
              <a:gd name="connsiteY165" fmla="*/ 470512 h 887359"/>
              <a:gd name="connsiteX166" fmla="*/ 258335 w 1057497"/>
              <a:gd name="connsiteY166" fmla="*/ 435567 h 887359"/>
              <a:gd name="connsiteX167" fmla="*/ 224621 w 1057497"/>
              <a:gd name="connsiteY167" fmla="*/ 379405 h 887359"/>
              <a:gd name="connsiteX168" fmla="*/ 255838 w 1057497"/>
              <a:gd name="connsiteY168" fmla="*/ 321995 h 887359"/>
              <a:gd name="connsiteX169" fmla="*/ 335754 w 1057497"/>
              <a:gd name="connsiteY169" fmla="*/ 264585 h 887359"/>
              <a:gd name="connsiteX170" fmla="*/ 355733 w 1057497"/>
              <a:gd name="connsiteY170" fmla="*/ 257097 h 887359"/>
              <a:gd name="connsiteX171" fmla="*/ 361977 w 1057497"/>
              <a:gd name="connsiteY171" fmla="*/ 255849 h 887359"/>
              <a:gd name="connsiteX172" fmla="*/ 364474 w 1057497"/>
              <a:gd name="connsiteY172" fmla="*/ 255849 h 887359"/>
              <a:gd name="connsiteX173" fmla="*/ 365723 w 1057497"/>
              <a:gd name="connsiteY173" fmla="*/ 255849 h 887359"/>
              <a:gd name="connsiteX174" fmla="*/ 366971 w 1057497"/>
              <a:gd name="connsiteY174" fmla="*/ 255849 h 887359"/>
              <a:gd name="connsiteX175" fmla="*/ 386951 w 1057497"/>
              <a:gd name="connsiteY175" fmla="*/ 255849 h 887359"/>
              <a:gd name="connsiteX176" fmla="*/ 390697 w 1057497"/>
              <a:gd name="connsiteY176" fmla="*/ 255849 h 887359"/>
              <a:gd name="connsiteX177" fmla="*/ 473110 w 1057497"/>
              <a:gd name="connsiteY177" fmla="*/ 255849 h 887359"/>
              <a:gd name="connsiteX178" fmla="*/ 476856 w 1057497"/>
              <a:gd name="connsiteY178" fmla="*/ 255849 h 887359"/>
              <a:gd name="connsiteX179" fmla="*/ 499333 w 1057497"/>
              <a:gd name="connsiteY179" fmla="*/ 255849 h 887359"/>
              <a:gd name="connsiteX180" fmla="*/ 500582 w 1057497"/>
              <a:gd name="connsiteY180" fmla="*/ 255849 h 887359"/>
              <a:gd name="connsiteX181" fmla="*/ 504328 w 1057497"/>
              <a:gd name="connsiteY181" fmla="*/ 257097 h 887359"/>
              <a:gd name="connsiteX182" fmla="*/ 528053 w 1057497"/>
              <a:gd name="connsiteY182" fmla="*/ 264585 h 887359"/>
              <a:gd name="connsiteX183" fmla="*/ 609218 w 1057497"/>
              <a:gd name="connsiteY183" fmla="*/ 321995 h 887359"/>
              <a:gd name="connsiteX184" fmla="*/ 639186 w 1057497"/>
              <a:gd name="connsiteY184" fmla="*/ 379405 h 887359"/>
              <a:gd name="connsiteX185" fmla="*/ 606720 w 1057497"/>
              <a:gd name="connsiteY185" fmla="*/ 435567 h 887359"/>
              <a:gd name="connsiteX186" fmla="*/ 551778 w 1057497"/>
              <a:gd name="connsiteY186" fmla="*/ 470512 h 887359"/>
              <a:gd name="connsiteX187" fmla="*/ 551778 w 1057497"/>
              <a:gd name="connsiteY187" fmla="*/ 487985 h 887359"/>
              <a:gd name="connsiteX188" fmla="*/ 516815 w 1057497"/>
              <a:gd name="connsiteY188" fmla="*/ 532915 h 887359"/>
              <a:gd name="connsiteX189" fmla="*/ 516815 w 1057497"/>
              <a:gd name="connsiteY189" fmla="*/ 589077 h 887359"/>
              <a:gd name="connsiteX190" fmla="*/ 744076 w 1057497"/>
              <a:gd name="connsiteY190" fmla="*/ 267081 h 887359"/>
              <a:gd name="connsiteX191" fmla="*/ 744076 w 1057497"/>
              <a:gd name="connsiteY191" fmla="*/ 128548 h 887359"/>
              <a:gd name="connsiteX192" fmla="*/ 744076 w 1057497"/>
              <a:gd name="connsiteY192" fmla="*/ 13728 h 887359"/>
              <a:gd name="connsiteX193" fmla="*/ 757812 w 1057497"/>
              <a:gd name="connsiteY193" fmla="*/ 0 h 88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1057497" h="887359">
                <a:moveTo>
                  <a:pt x="299542" y="577844"/>
                </a:moveTo>
                <a:lnTo>
                  <a:pt x="134715" y="760059"/>
                </a:lnTo>
                <a:lnTo>
                  <a:pt x="172176" y="746330"/>
                </a:lnTo>
                <a:cubicBezTo>
                  <a:pt x="183414" y="741338"/>
                  <a:pt x="195901" y="742586"/>
                  <a:pt x="205890" y="746330"/>
                </a:cubicBezTo>
                <a:lnTo>
                  <a:pt x="268325" y="772539"/>
                </a:lnTo>
                <a:cubicBezTo>
                  <a:pt x="272071" y="775035"/>
                  <a:pt x="277066" y="775035"/>
                  <a:pt x="282061" y="772539"/>
                </a:cubicBezTo>
                <a:lnTo>
                  <a:pt x="343246" y="747578"/>
                </a:lnTo>
                <a:cubicBezTo>
                  <a:pt x="354485" y="742586"/>
                  <a:pt x="366971" y="742586"/>
                  <a:pt x="378210" y="747578"/>
                </a:cubicBezTo>
                <a:lnTo>
                  <a:pt x="439396" y="772539"/>
                </a:lnTo>
                <a:cubicBezTo>
                  <a:pt x="444391" y="775035"/>
                  <a:pt x="449385" y="775035"/>
                  <a:pt x="453131" y="772539"/>
                </a:cubicBezTo>
                <a:lnTo>
                  <a:pt x="470613" y="766299"/>
                </a:lnTo>
                <a:close/>
                <a:moveTo>
                  <a:pt x="446888" y="492977"/>
                </a:moveTo>
                <a:lnTo>
                  <a:pt x="446888" y="687672"/>
                </a:lnTo>
                <a:lnTo>
                  <a:pt x="489343" y="627766"/>
                </a:lnTo>
                <a:lnTo>
                  <a:pt x="489343" y="532915"/>
                </a:lnTo>
                <a:cubicBezTo>
                  <a:pt x="470613" y="527922"/>
                  <a:pt x="456877" y="511698"/>
                  <a:pt x="454380" y="492977"/>
                </a:cubicBezTo>
                <a:close/>
                <a:moveTo>
                  <a:pt x="409427" y="492977"/>
                </a:moveTo>
                <a:cubicBezTo>
                  <a:pt x="408179" y="511698"/>
                  <a:pt x="394443" y="527922"/>
                  <a:pt x="376961" y="532915"/>
                </a:cubicBezTo>
                <a:lnTo>
                  <a:pt x="376961" y="622774"/>
                </a:lnTo>
                <a:lnTo>
                  <a:pt x="420665" y="671447"/>
                </a:lnTo>
                <a:lnTo>
                  <a:pt x="420665" y="492977"/>
                </a:lnTo>
                <a:close/>
                <a:moveTo>
                  <a:pt x="480603" y="448048"/>
                </a:moveTo>
                <a:lnTo>
                  <a:pt x="480603" y="487985"/>
                </a:lnTo>
                <a:cubicBezTo>
                  <a:pt x="480603" y="499217"/>
                  <a:pt x="490592" y="509202"/>
                  <a:pt x="503079" y="509202"/>
                </a:cubicBezTo>
                <a:cubicBezTo>
                  <a:pt x="515566" y="509202"/>
                  <a:pt x="525555" y="499217"/>
                  <a:pt x="525555" y="487985"/>
                </a:cubicBezTo>
                <a:lnTo>
                  <a:pt x="525555" y="473008"/>
                </a:lnTo>
                <a:close/>
                <a:moveTo>
                  <a:pt x="384453" y="448048"/>
                </a:moveTo>
                <a:lnTo>
                  <a:pt x="339500" y="473008"/>
                </a:lnTo>
                <a:lnTo>
                  <a:pt x="339500" y="487985"/>
                </a:lnTo>
                <a:cubicBezTo>
                  <a:pt x="339500" y="499217"/>
                  <a:pt x="349490" y="509202"/>
                  <a:pt x="360728" y="509202"/>
                </a:cubicBezTo>
                <a:cubicBezTo>
                  <a:pt x="373215" y="509202"/>
                  <a:pt x="384453" y="499217"/>
                  <a:pt x="384453" y="487985"/>
                </a:cubicBezTo>
                <a:close/>
                <a:moveTo>
                  <a:pt x="323267" y="305771"/>
                </a:moveTo>
                <a:lnTo>
                  <a:pt x="270822" y="343212"/>
                </a:lnTo>
                <a:cubicBezTo>
                  <a:pt x="258335" y="351948"/>
                  <a:pt x="250843" y="365677"/>
                  <a:pt x="250843" y="379405"/>
                </a:cubicBezTo>
                <a:cubicBezTo>
                  <a:pt x="250843" y="391886"/>
                  <a:pt x="259584" y="404366"/>
                  <a:pt x="272071" y="411854"/>
                </a:cubicBezTo>
                <a:lnTo>
                  <a:pt x="327013" y="449296"/>
                </a:lnTo>
                <a:lnTo>
                  <a:pt x="369469" y="425583"/>
                </a:lnTo>
                <a:lnTo>
                  <a:pt x="313278" y="388142"/>
                </a:lnTo>
                <a:cubicBezTo>
                  <a:pt x="309532" y="385645"/>
                  <a:pt x="307034" y="381901"/>
                  <a:pt x="307034" y="376909"/>
                </a:cubicBezTo>
                <a:cubicBezTo>
                  <a:pt x="307034" y="373165"/>
                  <a:pt x="309532" y="368173"/>
                  <a:pt x="313278" y="365677"/>
                </a:cubicBezTo>
                <a:lnTo>
                  <a:pt x="330759" y="353196"/>
                </a:lnTo>
                <a:close/>
                <a:moveTo>
                  <a:pt x="757812" y="294538"/>
                </a:moveTo>
                <a:lnTo>
                  <a:pt x="644181" y="455536"/>
                </a:lnTo>
                <a:lnTo>
                  <a:pt x="647927" y="456784"/>
                </a:lnTo>
                <a:cubicBezTo>
                  <a:pt x="652922" y="459280"/>
                  <a:pt x="659165" y="459280"/>
                  <a:pt x="664160" y="456784"/>
                </a:cubicBezTo>
                <a:lnTo>
                  <a:pt x="724097" y="431823"/>
                </a:lnTo>
                <a:cubicBezTo>
                  <a:pt x="735335" y="428079"/>
                  <a:pt x="747822" y="428079"/>
                  <a:pt x="760309" y="431823"/>
                </a:cubicBezTo>
                <a:lnTo>
                  <a:pt x="820246" y="456784"/>
                </a:lnTo>
                <a:cubicBezTo>
                  <a:pt x="825241" y="459280"/>
                  <a:pt x="830236" y="459280"/>
                  <a:pt x="835231" y="456784"/>
                </a:cubicBezTo>
                <a:lnTo>
                  <a:pt x="865199" y="445552"/>
                </a:lnTo>
                <a:close/>
                <a:moveTo>
                  <a:pt x="366971" y="282058"/>
                </a:moveTo>
                <a:cubicBezTo>
                  <a:pt x="364474" y="282058"/>
                  <a:pt x="363225" y="283306"/>
                  <a:pt x="361977" y="283306"/>
                </a:cubicBezTo>
                <a:cubicBezTo>
                  <a:pt x="355733" y="284554"/>
                  <a:pt x="350739" y="290794"/>
                  <a:pt x="349490" y="297034"/>
                </a:cubicBezTo>
                <a:lnTo>
                  <a:pt x="363225" y="389390"/>
                </a:lnTo>
                <a:lnTo>
                  <a:pt x="389448" y="406862"/>
                </a:lnTo>
                <a:cubicBezTo>
                  <a:pt x="394443" y="410606"/>
                  <a:pt x="400686" y="415598"/>
                  <a:pt x="403184" y="421839"/>
                </a:cubicBezTo>
                <a:cubicBezTo>
                  <a:pt x="404432" y="421839"/>
                  <a:pt x="404432" y="421839"/>
                  <a:pt x="404432" y="421839"/>
                </a:cubicBezTo>
                <a:cubicBezTo>
                  <a:pt x="404432" y="423087"/>
                  <a:pt x="404432" y="423087"/>
                  <a:pt x="404432" y="423087"/>
                </a:cubicBezTo>
                <a:cubicBezTo>
                  <a:pt x="408179" y="430575"/>
                  <a:pt x="410676" y="438063"/>
                  <a:pt x="410676" y="446800"/>
                </a:cubicBezTo>
                <a:lnTo>
                  <a:pt x="410676" y="465520"/>
                </a:lnTo>
                <a:lnTo>
                  <a:pt x="453131" y="465520"/>
                </a:lnTo>
                <a:lnTo>
                  <a:pt x="453131" y="446800"/>
                </a:lnTo>
                <a:cubicBezTo>
                  <a:pt x="453131" y="438063"/>
                  <a:pt x="455629" y="430575"/>
                  <a:pt x="460624" y="423087"/>
                </a:cubicBezTo>
                <a:cubicBezTo>
                  <a:pt x="460624" y="423087"/>
                  <a:pt x="460624" y="423087"/>
                  <a:pt x="460624" y="421839"/>
                </a:cubicBezTo>
                <a:cubicBezTo>
                  <a:pt x="464370" y="415598"/>
                  <a:pt x="469364" y="410606"/>
                  <a:pt x="474359" y="406862"/>
                </a:cubicBezTo>
                <a:lnTo>
                  <a:pt x="520561" y="375661"/>
                </a:lnTo>
                <a:lnTo>
                  <a:pt x="494338" y="358188"/>
                </a:lnTo>
                <a:cubicBezTo>
                  <a:pt x="488095" y="353196"/>
                  <a:pt x="486846" y="345708"/>
                  <a:pt x="490592" y="339468"/>
                </a:cubicBezTo>
                <a:cubicBezTo>
                  <a:pt x="494338" y="333228"/>
                  <a:pt x="503079" y="331980"/>
                  <a:pt x="509322" y="335724"/>
                </a:cubicBezTo>
                <a:lnTo>
                  <a:pt x="551778" y="365677"/>
                </a:lnTo>
                <a:cubicBezTo>
                  <a:pt x="555524" y="368173"/>
                  <a:pt x="558021" y="373165"/>
                  <a:pt x="558021" y="376909"/>
                </a:cubicBezTo>
                <a:cubicBezTo>
                  <a:pt x="558021" y="381901"/>
                  <a:pt x="555524" y="385645"/>
                  <a:pt x="551778" y="388142"/>
                </a:cubicBezTo>
                <a:lnTo>
                  <a:pt x="494338" y="425583"/>
                </a:lnTo>
                <a:lnTo>
                  <a:pt x="538042" y="449296"/>
                </a:lnTo>
                <a:lnTo>
                  <a:pt x="591736" y="411854"/>
                </a:lnTo>
                <a:cubicBezTo>
                  <a:pt x="592985" y="411854"/>
                  <a:pt x="592985" y="411854"/>
                  <a:pt x="592985" y="411854"/>
                </a:cubicBezTo>
                <a:cubicBezTo>
                  <a:pt x="604223" y="404366"/>
                  <a:pt x="612964" y="391886"/>
                  <a:pt x="612964" y="379405"/>
                </a:cubicBezTo>
                <a:cubicBezTo>
                  <a:pt x="614212" y="365677"/>
                  <a:pt x="606720" y="351948"/>
                  <a:pt x="594233" y="343212"/>
                </a:cubicBezTo>
                <a:lnTo>
                  <a:pt x="513069" y="287050"/>
                </a:lnTo>
                <a:cubicBezTo>
                  <a:pt x="509322" y="284554"/>
                  <a:pt x="504328" y="283306"/>
                  <a:pt x="498084" y="282058"/>
                </a:cubicBezTo>
                <a:lnTo>
                  <a:pt x="443142" y="282058"/>
                </a:lnTo>
                <a:lnTo>
                  <a:pt x="456877" y="384397"/>
                </a:lnTo>
                <a:cubicBezTo>
                  <a:pt x="456877" y="390638"/>
                  <a:pt x="455629" y="395630"/>
                  <a:pt x="450634" y="400622"/>
                </a:cubicBezTo>
                <a:lnTo>
                  <a:pt x="435650" y="416847"/>
                </a:lnTo>
                <a:cubicBezTo>
                  <a:pt x="430655" y="419343"/>
                  <a:pt x="425660" y="419343"/>
                  <a:pt x="423163" y="416847"/>
                </a:cubicBezTo>
                <a:lnTo>
                  <a:pt x="406930" y="400622"/>
                </a:lnTo>
                <a:cubicBezTo>
                  <a:pt x="401935" y="395630"/>
                  <a:pt x="400686" y="390638"/>
                  <a:pt x="401935" y="384397"/>
                </a:cubicBezTo>
                <a:lnTo>
                  <a:pt x="414422" y="282058"/>
                </a:lnTo>
                <a:close/>
                <a:moveTo>
                  <a:pt x="434672" y="141621"/>
                </a:moveTo>
                <a:cubicBezTo>
                  <a:pt x="414658" y="141621"/>
                  <a:pt x="399648" y="157882"/>
                  <a:pt x="399648" y="177896"/>
                </a:cubicBezTo>
                <a:cubicBezTo>
                  <a:pt x="399648" y="197909"/>
                  <a:pt x="414658" y="212919"/>
                  <a:pt x="434672" y="212919"/>
                </a:cubicBezTo>
                <a:cubicBezTo>
                  <a:pt x="454686" y="212919"/>
                  <a:pt x="470948" y="197909"/>
                  <a:pt x="470948" y="177896"/>
                </a:cubicBezTo>
                <a:cubicBezTo>
                  <a:pt x="470948" y="157882"/>
                  <a:pt x="454686" y="141621"/>
                  <a:pt x="434672" y="141621"/>
                </a:cubicBezTo>
                <a:close/>
                <a:moveTo>
                  <a:pt x="434672" y="115353"/>
                </a:moveTo>
                <a:cubicBezTo>
                  <a:pt x="468446" y="115353"/>
                  <a:pt x="497216" y="142872"/>
                  <a:pt x="497216" y="177896"/>
                </a:cubicBezTo>
                <a:cubicBezTo>
                  <a:pt x="497216" y="211669"/>
                  <a:pt x="468446" y="240438"/>
                  <a:pt x="434672" y="240438"/>
                </a:cubicBezTo>
                <a:cubicBezTo>
                  <a:pt x="399648" y="240438"/>
                  <a:pt x="372128" y="211669"/>
                  <a:pt x="372128" y="177896"/>
                </a:cubicBezTo>
                <a:cubicBezTo>
                  <a:pt x="372128" y="142872"/>
                  <a:pt x="399648" y="115353"/>
                  <a:pt x="434672" y="115353"/>
                </a:cubicBezTo>
                <a:close/>
                <a:moveTo>
                  <a:pt x="942618" y="84867"/>
                </a:moveTo>
                <a:lnTo>
                  <a:pt x="942618" y="128548"/>
                </a:lnTo>
                <a:cubicBezTo>
                  <a:pt x="942618" y="129797"/>
                  <a:pt x="942618" y="129797"/>
                  <a:pt x="942618" y="131045"/>
                </a:cubicBezTo>
                <a:cubicBezTo>
                  <a:pt x="942618" y="132293"/>
                  <a:pt x="942618" y="132293"/>
                  <a:pt x="942618" y="134789"/>
                </a:cubicBezTo>
                <a:cubicBezTo>
                  <a:pt x="941369" y="134789"/>
                  <a:pt x="941369" y="134789"/>
                  <a:pt x="941369" y="134789"/>
                </a:cubicBezTo>
                <a:cubicBezTo>
                  <a:pt x="940121" y="136037"/>
                  <a:pt x="940121" y="137285"/>
                  <a:pt x="938872" y="137285"/>
                </a:cubicBezTo>
                <a:lnTo>
                  <a:pt x="905157" y="172230"/>
                </a:lnTo>
                <a:lnTo>
                  <a:pt x="1031275" y="172230"/>
                </a:lnTo>
                <a:lnTo>
                  <a:pt x="1031275" y="84867"/>
                </a:lnTo>
                <a:close/>
                <a:moveTo>
                  <a:pt x="771547" y="27457"/>
                </a:moveTo>
                <a:lnTo>
                  <a:pt x="771547" y="114820"/>
                </a:lnTo>
                <a:lnTo>
                  <a:pt x="872691" y="114820"/>
                </a:lnTo>
                <a:lnTo>
                  <a:pt x="916395" y="114820"/>
                </a:lnTo>
                <a:lnTo>
                  <a:pt x="916395" y="27457"/>
                </a:lnTo>
                <a:close/>
                <a:moveTo>
                  <a:pt x="757812" y="0"/>
                </a:moveTo>
                <a:lnTo>
                  <a:pt x="930131" y="0"/>
                </a:lnTo>
                <a:cubicBezTo>
                  <a:pt x="937623" y="0"/>
                  <a:pt x="942618" y="6240"/>
                  <a:pt x="942618" y="13728"/>
                </a:cubicBezTo>
                <a:lnTo>
                  <a:pt x="942618" y="57410"/>
                </a:lnTo>
                <a:lnTo>
                  <a:pt x="1045011" y="57410"/>
                </a:lnTo>
                <a:cubicBezTo>
                  <a:pt x="1052503" y="57410"/>
                  <a:pt x="1057497" y="63650"/>
                  <a:pt x="1057497" y="71138"/>
                </a:cubicBezTo>
                <a:lnTo>
                  <a:pt x="1057497" y="185958"/>
                </a:lnTo>
                <a:cubicBezTo>
                  <a:pt x="1057497" y="193447"/>
                  <a:pt x="1052503" y="198439"/>
                  <a:pt x="1045011" y="198439"/>
                </a:cubicBezTo>
                <a:lnTo>
                  <a:pt x="872691" y="198439"/>
                </a:lnTo>
                <a:cubicBezTo>
                  <a:pt x="872691" y="198439"/>
                  <a:pt x="871443" y="198439"/>
                  <a:pt x="870194" y="198439"/>
                </a:cubicBezTo>
                <a:cubicBezTo>
                  <a:pt x="870194" y="198439"/>
                  <a:pt x="868945" y="198439"/>
                  <a:pt x="867697" y="197191"/>
                </a:cubicBezTo>
                <a:cubicBezTo>
                  <a:pt x="866448" y="197191"/>
                  <a:pt x="865199" y="197191"/>
                  <a:pt x="863950" y="195943"/>
                </a:cubicBezTo>
                <a:cubicBezTo>
                  <a:pt x="862702" y="194695"/>
                  <a:pt x="861453" y="194695"/>
                  <a:pt x="861453" y="193447"/>
                </a:cubicBezTo>
                <a:cubicBezTo>
                  <a:pt x="860204" y="192199"/>
                  <a:pt x="860204" y="190951"/>
                  <a:pt x="860204" y="189703"/>
                </a:cubicBezTo>
                <a:cubicBezTo>
                  <a:pt x="860204" y="188455"/>
                  <a:pt x="858956" y="187207"/>
                  <a:pt x="858956" y="185958"/>
                </a:cubicBezTo>
                <a:lnTo>
                  <a:pt x="858956" y="142277"/>
                </a:lnTo>
                <a:lnTo>
                  <a:pt x="771547" y="142277"/>
                </a:lnTo>
                <a:lnTo>
                  <a:pt x="771547" y="267081"/>
                </a:lnTo>
                <a:lnTo>
                  <a:pt x="1032524" y="636502"/>
                </a:lnTo>
                <a:cubicBezTo>
                  <a:pt x="1037518" y="641494"/>
                  <a:pt x="1035021" y="650231"/>
                  <a:pt x="1030026" y="653975"/>
                </a:cubicBezTo>
                <a:cubicBezTo>
                  <a:pt x="1023783" y="658967"/>
                  <a:pt x="1015042" y="657719"/>
                  <a:pt x="1010047" y="651479"/>
                </a:cubicBezTo>
                <a:lnTo>
                  <a:pt x="880183" y="468016"/>
                </a:lnTo>
                <a:lnTo>
                  <a:pt x="846469" y="482993"/>
                </a:lnTo>
                <a:cubicBezTo>
                  <a:pt x="840225" y="484241"/>
                  <a:pt x="833982" y="486737"/>
                  <a:pt x="827738" y="486737"/>
                </a:cubicBezTo>
                <a:cubicBezTo>
                  <a:pt x="821495" y="486737"/>
                  <a:pt x="815252" y="484241"/>
                  <a:pt x="810257" y="482993"/>
                </a:cubicBezTo>
                <a:lnTo>
                  <a:pt x="750320" y="456784"/>
                </a:lnTo>
                <a:cubicBezTo>
                  <a:pt x="744076" y="454288"/>
                  <a:pt x="739081" y="454288"/>
                  <a:pt x="734087" y="456784"/>
                </a:cubicBezTo>
                <a:lnTo>
                  <a:pt x="674150" y="482993"/>
                </a:lnTo>
                <a:cubicBezTo>
                  <a:pt x="662911" y="486737"/>
                  <a:pt x="650424" y="486737"/>
                  <a:pt x="637938" y="482993"/>
                </a:cubicBezTo>
                <a:lnTo>
                  <a:pt x="629197" y="478001"/>
                </a:lnTo>
                <a:lnTo>
                  <a:pt x="460624" y="715129"/>
                </a:lnTo>
                <a:lnTo>
                  <a:pt x="596731" y="864894"/>
                </a:lnTo>
                <a:cubicBezTo>
                  <a:pt x="600477" y="869886"/>
                  <a:pt x="600477" y="878623"/>
                  <a:pt x="595482" y="883615"/>
                </a:cubicBezTo>
                <a:cubicBezTo>
                  <a:pt x="592985" y="886111"/>
                  <a:pt x="589239" y="887359"/>
                  <a:pt x="586741" y="887359"/>
                </a:cubicBezTo>
                <a:cubicBezTo>
                  <a:pt x="582995" y="887359"/>
                  <a:pt x="579249" y="884863"/>
                  <a:pt x="576752" y="882367"/>
                </a:cubicBezTo>
                <a:lnTo>
                  <a:pt x="489343" y="787515"/>
                </a:lnTo>
                <a:lnTo>
                  <a:pt x="464370" y="797500"/>
                </a:lnTo>
                <a:cubicBezTo>
                  <a:pt x="453131" y="802492"/>
                  <a:pt x="440644" y="802492"/>
                  <a:pt x="429406" y="797500"/>
                </a:cubicBezTo>
                <a:lnTo>
                  <a:pt x="368220" y="771291"/>
                </a:lnTo>
                <a:cubicBezTo>
                  <a:pt x="363225" y="770043"/>
                  <a:pt x="358231" y="770043"/>
                  <a:pt x="353236" y="771291"/>
                </a:cubicBezTo>
                <a:lnTo>
                  <a:pt x="292050" y="797500"/>
                </a:lnTo>
                <a:cubicBezTo>
                  <a:pt x="280812" y="802492"/>
                  <a:pt x="268325" y="802492"/>
                  <a:pt x="257087" y="797500"/>
                </a:cubicBezTo>
                <a:lnTo>
                  <a:pt x="195901" y="771291"/>
                </a:lnTo>
                <a:cubicBezTo>
                  <a:pt x="190906" y="770043"/>
                  <a:pt x="185911" y="770043"/>
                  <a:pt x="182165" y="771291"/>
                </a:cubicBezTo>
                <a:lnTo>
                  <a:pt x="97254" y="802492"/>
                </a:lnTo>
                <a:lnTo>
                  <a:pt x="23582" y="882367"/>
                </a:lnTo>
                <a:cubicBezTo>
                  <a:pt x="18587" y="887359"/>
                  <a:pt x="9846" y="888607"/>
                  <a:pt x="4851" y="883615"/>
                </a:cubicBezTo>
                <a:cubicBezTo>
                  <a:pt x="-1392" y="878623"/>
                  <a:pt x="-1392" y="869886"/>
                  <a:pt x="3603" y="864894"/>
                </a:cubicBezTo>
                <a:lnTo>
                  <a:pt x="290801" y="549139"/>
                </a:lnTo>
                <a:cubicBezTo>
                  <a:pt x="295796" y="542899"/>
                  <a:pt x="304537" y="542899"/>
                  <a:pt x="309532" y="549139"/>
                </a:cubicBezTo>
                <a:lnTo>
                  <a:pt x="349490" y="592821"/>
                </a:lnTo>
                <a:lnTo>
                  <a:pt x="349490" y="532915"/>
                </a:lnTo>
                <a:cubicBezTo>
                  <a:pt x="328262" y="527922"/>
                  <a:pt x="312029" y="510450"/>
                  <a:pt x="312029" y="487985"/>
                </a:cubicBezTo>
                <a:lnTo>
                  <a:pt x="312029" y="470512"/>
                </a:lnTo>
                <a:lnTo>
                  <a:pt x="258335" y="435567"/>
                </a:lnTo>
                <a:cubicBezTo>
                  <a:pt x="237108" y="423087"/>
                  <a:pt x="224621" y="401870"/>
                  <a:pt x="224621" y="379405"/>
                </a:cubicBezTo>
                <a:cubicBezTo>
                  <a:pt x="223372" y="356940"/>
                  <a:pt x="235859" y="333228"/>
                  <a:pt x="255838" y="321995"/>
                </a:cubicBezTo>
                <a:lnTo>
                  <a:pt x="335754" y="264585"/>
                </a:lnTo>
                <a:cubicBezTo>
                  <a:pt x="341998" y="260841"/>
                  <a:pt x="349490" y="258345"/>
                  <a:pt x="355733" y="257097"/>
                </a:cubicBezTo>
                <a:cubicBezTo>
                  <a:pt x="358231" y="257097"/>
                  <a:pt x="359479" y="257097"/>
                  <a:pt x="361977" y="255849"/>
                </a:cubicBezTo>
                <a:cubicBezTo>
                  <a:pt x="363225" y="255849"/>
                  <a:pt x="364474" y="255849"/>
                  <a:pt x="364474" y="255849"/>
                </a:cubicBezTo>
                <a:cubicBezTo>
                  <a:pt x="365723" y="255849"/>
                  <a:pt x="365723" y="255849"/>
                  <a:pt x="365723" y="255849"/>
                </a:cubicBezTo>
                <a:lnTo>
                  <a:pt x="366971" y="255849"/>
                </a:lnTo>
                <a:cubicBezTo>
                  <a:pt x="374464" y="254601"/>
                  <a:pt x="381956" y="254601"/>
                  <a:pt x="386951" y="255849"/>
                </a:cubicBezTo>
                <a:lnTo>
                  <a:pt x="390697" y="255849"/>
                </a:lnTo>
                <a:lnTo>
                  <a:pt x="473110" y="255849"/>
                </a:lnTo>
                <a:lnTo>
                  <a:pt x="476856" y="255849"/>
                </a:lnTo>
                <a:cubicBezTo>
                  <a:pt x="483100" y="254601"/>
                  <a:pt x="490592" y="254601"/>
                  <a:pt x="499333" y="255849"/>
                </a:cubicBezTo>
                <a:lnTo>
                  <a:pt x="500582" y="255849"/>
                </a:lnTo>
                <a:cubicBezTo>
                  <a:pt x="501830" y="255849"/>
                  <a:pt x="501830" y="255849"/>
                  <a:pt x="504328" y="257097"/>
                </a:cubicBezTo>
                <a:cubicBezTo>
                  <a:pt x="511820" y="257097"/>
                  <a:pt x="520561" y="259593"/>
                  <a:pt x="528053" y="264585"/>
                </a:cubicBezTo>
                <a:lnTo>
                  <a:pt x="609218" y="321995"/>
                </a:lnTo>
                <a:cubicBezTo>
                  <a:pt x="629197" y="333228"/>
                  <a:pt x="640435" y="356940"/>
                  <a:pt x="639186" y="379405"/>
                </a:cubicBezTo>
                <a:cubicBezTo>
                  <a:pt x="639186" y="401870"/>
                  <a:pt x="626699" y="423087"/>
                  <a:pt x="606720" y="435567"/>
                </a:cubicBezTo>
                <a:lnTo>
                  <a:pt x="551778" y="470512"/>
                </a:lnTo>
                <a:lnTo>
                  <a:pt x="551778" y="487985"/>
                </a:lnTo>
                <a:cubicBezTo>
                  <a:pt x="551778" y="509202"/>
                  <a:pt x="536794" y="527922"/>
                  <a:pt x="516815" y="532915"/>
                </a:cubicBezTo>
                <a:lnTo>
                  <a:pt x="516815" y="589077"/>
                </a:lnTo>
                <a:lnTo>
                  <a:pt x="744076" y="267081"/>
                </a:lnTo>
                <a:lnTo>
                  <a:pt x="744076" y="128548"/>
                </a:lnTo>
                <a:lnTo>
                  <a:pt x="744076" y="13728"/>
                </a:lnTo>
                <a:cubicBezTo>
                  <a:pt x="744076" y="6240"/>
                  <a:pt x="750320" y="0"/>
                  <a:pt x="757812" y="0"/>
                </a:cubicBezTo>
                <a:close/>
              </a:path>
            </a:pathLst>
          </a:custGeom>
          <a:solidFill>
            <a:srgbClr val="956DC7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900">
              <a:latin typeface="Montserrat" pitchFamily="2" charset="77"/>
            </a:endParaRP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99C0782D-A245-35A5-0F37-21103F2E26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2445463"/>
              </p:ext>
            </p:extLst>
          </p:nvPr>
        </p:nvGraphicFramePr>
        <p:xfrm>
          <a:off x="731886" y="2272691"/>
          <a:ext cx="1498653" cy="1438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5EB08D85-D6F2-F746-1CEE-97F70A2AB1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8972905"/>
              </p:ext>
            </p:extLst>
          </p:nvPr>
        </p:nvGraphicFramePr>
        <p:xfrm>
          <a:off x="2696516" y="2272691"/>
          <a:ext cx="1498653" cy="1438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70F48F60-85DE-F215-46DA-7F1215FB53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6067599"/>
              </p:ext>
            </p:extLst>
          </p:nvPr>
        </p:nvGraphicFramePr>
        <p:xfrm>
          <a:off x="4659803" y="2272691"/>
          <a:ext cx="1498653" cy="1438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D75C078-CC73-7CE6-90DF-DA6309B2A882}"/>
              </a:ext>
            </a:extLst>
          </p:cNvPr>
          <p:cNvSpPr txBox="1"/>
          <p:nvPr/>
        </p:nvSpPr>
        <p:spPr>
          <a:xfrm>
            <a:off x="8743477" y="635601"/>
            <a:ext cx="2308002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000" b="1" spc="-30" dirty="0">
                <a:solidFill>
                  <a:srgbClr val="8B284D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BACKGROUND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6E02CB-991E-C2FE-1273-591D4AFCD8E1}"/>
              </a:ext>
            </a:extLst>
          </p:cNvPr>
          <p:cNvSpPr txBox="1"/>
          <p:nvPr/>
        </p:nvSpPr>
        <p:spPr>
          <a:xfrm>
            <a:off x="8743474" y="1008288"/>
            <a:ext cx="23080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72D3F9-E48C-2AD0-A939-7FB82BC683CC}"/>
              </a:ext>
            </a:extLst>
          </p:cNvPr>
          <p:cNvSpPr txBox="1"/>
          <p:nvPr/>
        </p:nvSpPr>
        <p:spPr>
          <a:xfrm>
            <a:off x="8743477" y="2859514"/>
            <a:ext cx="2308002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000" b="1" spc="-30" dirty="0">
                <a:solidFill>
                  <a:srgbClr val="E3525F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CAPABILITIES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C41A9C-0839-C0A7-8D1B-3700DAE6843D}"/>
              </a:ext>
            </a:extLst>
          </p:cNvPr>
          <p:cNvSpPr txBox="1"/>
          <p:nvPr/>
        </p:nvSpPr>
        <p:spPr>
          <a:xfrm>
            <a:off x="8752279" y="3253522"/>
            <a:ext cx="25174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63AE60-02ED-7C22-C23C-501F0FD011C7}"/>
              </a:ext>
            </a:extLst>
          </p:cNvPr>
          <p:cNvSpPr txBox="1"/>
          <p:nvPr/>
        </p:nvSpPr>
        <p:spPr>
          <a:xfrm>
            <a:off x="8743474" y="4738364"/>
            <a:ext cx="2526283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000" b="1" spc="-30" dirty="0">
                <a:solidFill>
                  <a:srgbClr val="956DC7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ACCREDITATION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763F94-D1B0-C14A-26E7-90C66D21B898}"/>
              </a:ext>
            </a:extLst>
          </p:cNvPr>
          <p:cNvSpPr txBox="1"/>
          <p:nvPr/>
        </p:nvSpPr>
        <p:spPr>
          <a:xfrm>
            <a:off x="8752279" y="5138474"/>
            <a:ext cx="23080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904BCE-66B6-F732-98D0-EEB8940E1632}"/>
              </a:ext>
            </a:extLst>
          </p:cNvPr>
          <p:cNvSpPr txBox="1"/>
          <p:nvPr/>
        </p:nvSpPr>
        <p:spPr>
          <a:xfrm>
            <a:off x="637118" y="4683097"/>
            <a:ext cx="174790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b="1" spc="-30" dirty="0">
                <a:solidFill>
                  <a:srgbClr val="8B284D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89BB72-17C9-746D-D633-8D46AF737CDF}"/>
              </a:ext>
            </a:extLst>
          </p:cNvPr>
          <p:cNvSpPr txBox="1"/>
          <p:nvPr/>
        </p:nvSpPr>
        <p:spPr>
          <a:xfrm>
            <a:off x="607446" y="5062937"/>
            <a:ext cx="174790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634951-F92A-36F0-F115-CE28EBA2073D}"/>
              </a:ext>
            </a:extLst>
          </p:cNvPr>
          <p:cNvSpPr txBox="1"/>
          <p:nvPr/>
        </p:nvSpPr>
        <p:spPr>
          <a:xfrm>
            <a:off x="731886" y="1584574"/>
            <a:ext cx="174790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8B284D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40%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AED463-1057-3316-1245-2CFED844E7C6}"/>
              </a:ext>
            </a:extLst>
          </p:cNvPr>
          <p:cNvSpPr txBox="1"/>
          <p:nvPr/>
        </p:nvSpPr>
        <p:spPr>
          <a:xfrm>
            <a:off x="2600959" y="4683097"/>
            <a:ext cx="174790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b="1" spc="-30" dirty="0">
                <a:solidFill>
                  <a:srgbClr val="E3525F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F1BB66-5A2C-13F8-0B43-27882C193DE4}"/>
              </a:ext>
            </a:extLst>
          </p:cNvPr>
          <p:cNvSpPr txBox="1"/>
          <p:nvPr/>
        </p:nvSpPr>
        <p:spPr>
          <a:xfrm>
            <a:off x="2571287" y="5062937"/>
            <a:ext cx="174790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E3226A-3CC5-B3B9-0A24-E4F74FB934BE}"/>
              </a:ext>
            </a:extLst>
          </p:cNvPr>
          <p:cNvSpPr txBox="1"/>
          <p:nvPr/>
        </p:nvSpPr>
        <p:spPr>
          <a:xfrm>
            <a:off x="2600960" y="3762817"/>
            <a:ext cx="174790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E3525F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50%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0BAB14-D6F2-8466-F375-CFC90A4CAD00}"/>
              </a:ext>
            </a:extLst>
          </p:cNvPr>
          <p:cNvSpPr txBox="1"/>
          <p:nvPr/>
        </p:nvSpPr>
        <p:spPr>
          <a:xfrm>
            <a:off x="4564847" y="4683097"/>
            <a:ext cx="174790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b="1" spc="-30" dirty="0">
                <a:solidFill>
                  <a:srgbClr val="956DC7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600A19-C385-CF05-5679-C638ECA16DC2}"/>
              </a:ext>
            </a:extLst>
          </p:cNvPr>
          <p:cNvSpPr txBox="1"/>
          <p:nvPr/>
        </p:nvSpPr>
        <p:spPr>
          <a:xfrm>
            <a:off x="4535176" y="5062937"/>
            <a:ext cx="174790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5FFAA8-A1CF-306F-C88F-D0C08F299A4E}"/>
              </a:ext>
            </a:extLst>
          </p:cNvPr>
          <p:cNvSpPr txBox="1"/>
          <p:nvPr/>
        </p:nvSpPr>
        <p:spPr>
          <a:xfrm>
            <a:off x="4525220" y="1514162"/>
            <a:ext cx="174790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956DC7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80%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1AFD69-C713-0C81-24E0-4EDE40CAFCBE}"/>
              </a:ext>
            </a:extLst>
          </p:cNvPr>
          <p:cNvSpPr txBox="1"/>
          <p:nvPr/>
        </p:nvSpPr>
        <p:spPr>
          <a:xfrm>
            <a:off x="1197490" y="2669165"/>
            <a:ext cx="55558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8B284D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4F36C9-94EA-B7CD-29FF-B12AC7F8BC46}"/>
              </a:ext>
            </a:extLst>
          </p:cNvPr>
          <p:cNvSpPr txBox="1"/>
          <p:nvPr/>
        </p:nvSpPr>
        <p:spPr>
          <a:xfrm>
            <a:off x="3161331" y="2669165"/>
            <a:ext cx="55558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E3525F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991D2-4474-468D-5096-665FADFEFAD0}"/>
              </a:ext>
            </a:extLst>
          </p:cNvPr>
          <p:cNvSpPr txBox="1"/>
          <p:nvPr/>
        </p:nvSpPr>
        <p:spPr>
          <a:xfrm>
            <a:off x="5121381" y="2665847"/>
            <a:ext cx="55558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956DC7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037672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23CA148B-CBBF-9516-D750-417FAC01BEFD}"/>
              </a:ext>
            </a:extLst>
          </p:cNvPr>
          <p:cNvSpPr/>
          <p:nvPr/>
        </p:nvSpPr>
        <p:spPr>
          <a:xfrm>
            <a:off x="6142690" y="5007692"/>
            <a:ext cx="2966222" cy="1876455"/>
          </a:xfrm>
          <a:prstGeom prst="rect">
            <a:avLst/>
          </a:prstGeom>
          <a:solidFill>
            <a:srgbClr val="8B28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BBCA229-31EE-21D7-957B-9A51D2B453E9}"/>
              </a:ext>
            </a:extLst>
          </p:cNvPr>
          <p:cNvSpPr/>
          <p:nvPr/>
        </p:nvSpPr>
        <p:spPr>
          <a:xfrm>
            <a:off x="0" y="5007692"/>
            <a:ext cx="2966221" cy="1876455"/>
          </a:xfrm>
          <a:prstGeom prst="rect">
            <a:avLst/>
          </a:prstGeom>
          <a:solidFill>
            <a:srgbClr val="8B28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3C87142-6A01-ABCA-182F-9257C8384054}"/>
              </a:ext>
            </a:extLst>
          </p:cNvPr>
          <p:cNvSpPr/>
          <p:nvPr/>
        </p:nvSpPr>
        <p:spPr>
          <a:xfrm>
            <a:off x="3082083" y="5007692"/>
            <a:ext cx="2966222" cy="1876455"/>
          </a:xfrm>
          <a:prstGeom prst="rect">
            <a:avLst/>
          </a:prstGeom>
          <a:solidFill>
            <a:srgbClr val="8B28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6388065-4E4B-D65D-9AB7-2EC15ED0B499}"/>
              </a:ext>
            </a:extLst>
          </p:cNvPr>
          <p:cNvSpPr/>
          <p:nvPr/>
        </p:nvSpPr>
        <p:spPr>
          <a:xfrm>
            <a:off x="9196278" y="5007692"/>
            <a:ext cx="2995721" cy="1876455"/>
          </a:xfrm>
          <a:prstGeom prst="rect">
            <a:avLst/>
          </a:prstGeom>
          <a:solidFill>
            <a:srgbClr val="8B28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36BCE-4224-2E3D-24CC-044E842E87D7}"/>
              </a:ext>
            </a:extLst>
          </p:cNvPr>
          <p:cNvSpPr txBox="1"/>
          <p:nvPr/>
        </p:nvSpPr>
        <p:spPr>
          <a:xfrm>
            <a:off x="101600" y="226990"/>
            <a:ext cx="499872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spc="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B00A0-A770-24E2-DB8B-59FCDDE9ED66}"/>
              </a:ext>
            </a:extLst>
          </p:cNvPr>
          <p:cNvSpPr txBox="1"/>
          <p:nvPr/>
        </p:nvSpPr>
        <p:spPr>
          <a:xfrm>
            <a:off x="4769168" y="288545"/>
            <a:ext cx="648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C8B5C6-E463-1D82-D44D-D517D0ED7810}"/>
              </a:ext>
            </a:extLst>
          </p:cNvPr>
          <p:cNvSpPr txBox="1"/>
          <p:nvPr/>
        </p:nvSpPr>
        <p:spPr>
          <a:xfrm>
            <a:off x="8559598" y="1324990"/>
            <a:ext cx="1170741" cy="13680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90%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D2FF691F-0399-E971-4F63-EF9530771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85" y="6092236"/>
            <a:ext cx="593813" cy="544331"/>
          </a:xfrm>
          <a:custGeom>
            <a:avLst/>
            <a:gdLst>
              <a:gd name="T0" fmla="*/ 300 w 477"/>
              <a:gd name="T1" fmla="*/ 280 h 435"/>
              <a:gd name="T2" fmla="*/ 291 w 477"/>
              <a:gd name="T3" fmla="*/ 282 h 435"/>
              <a:gd name="T4" fmla="*/ 287 w 477"/>
              <a:gd name="T5" fmla="*/ 274 h 435"/>
              <a:gd name="T6" fmla="*/ 282 w 477"/>
              <a:gd name="T7" fmla="*/ 268 h 435"/>
              <a:gd name="T8" fmla="*/ 276 w 477"/>
              <a:gd name="T9" fmla="*/ 263 h 435"/>
              <a:gd name="T10" fmla="*/ 269 w 477"/>
              <a:gd name="T11" fmla="*/ 261 h 435"/>
              <a:gd name="T12" fmla="*/ 217 w 477"/>
              <a:gd name="T13" fmla="*/ 259 h 435"/>
              <a:gd name="T14" fmla="*/ 207 w 477"/>
              <a:gd name="T15" fmla="*/ 261 h 435"/>
              <a:gd name="T16" fmla="*/ 202 w 477"/>
              <a:gd name="T17" fmla="*/ 263 h 435"/>
              <a:gd name="T18" fmla="*/ 194 w 477"/>
              <a:gd name="T19" fmla="*/ 268 h 435"/>
              <a:gd name="T20" fmla="*/ 189 w 477"/>
              <a:gd name="T21" fmla="*/ 273 h 435"/>
              <a:gd name="T22" fmla="*/ 185 w 477"/>
              <a:gd name="T23" fmla="*/ 281 h 435"/>
              <a:gd name="T24" fmla="*/ 21 w 477"/>
              <a:gd name="T25" fmla="*/ 227 h 435"/>
              <a:gd name="T26" fmla="*/ 31 w 477"/>
              <a:gd name="T27" fmla="*/ 83 h 435"/>
              <a:gd name="T28" fmla="*/ 463 w 477"/>
              <a:gd name="T29" fmla="*/ 218 h 435"/>
              <a:gd name="T30" fmla="*/ 199 w 477"/>
              <a:gd name="T31" fmla="*/ 282 h 435"/>
              <a:gd name="T32" fmla="*/ 203 w 477"/>
              <a:gd name="T33" fmla="*/ 278 h 435"/>
              <a:gd name="T34" fmla="*/ 208 w 477"/>
              <a:gd name="T35" fmla="*/ 274 h 435"/>
              <a:gd name="T36" fmla="*/ 213 w 477"/>
              <a:gd name="T37" fmla="*/ 273 h 435"/>
              <a:gd name="T38" fmla="*/ 265 w 477"/>
              <a:gd name="T39" fmla="*/ 273 h 435"/>
              <a:gd name="T40" fmla="*/ 271 w 477"/>
              <a:gd name="T41" fmla="*/ 276 h 435"/>
              <a:gd name="T42" fmla="*/ 275 w 477"/>
              <a:gd name="T43" fmla="*/ 279 h 435"/>
              <a:gd name="T44" fmla="*/ 278 w 477"/>
              <a:gd name="T45" fmla="*/ 285 h 435"/>
              <a:gd name="T46" fmla="*/ 280 w 477"/>
              <a:gd name="T47" fmla="*/ 290 h 435"/>
              <a:gd name="T48" fmla="*/ 217 w 477"/>
              <a:gd name="T49" fmla="*/ 315 h 435"/>
              <a:gd name="T50" fmla="*/ 197 w 477"/>
              <a:gd name="T51" fmla="*/ 288 h 435"/>
              <a:gd name="T52" fmla="*/ 28 w 477"/>
              <a:gd name="T53" fmla="*/ 244 h 435"/>
              <a:gd name="T54" fmla="*/ 183 w 477"/>
              <a:gd name="T55" fmla="*/ 295 h 435"/>
              <a:gd name="T56" fmla="*/ 183 w 477"/>
              <a:gd name="T57" fmla="*/ 300 h 435"/>
              <a:gd name="T58" fmla="*/ 184 w 477"/>
              <a:gd name="T59" fmla="*/ 304 h 435"/>
              <a:gd name="T60" fmla="*/ 186 w 477"/>
              <a:gd name="T61" fmla="*/ 309 h 435"/>
              <a:gd name="T62" fmla="*/ 77 w 477"/>
              <a:gd name="T63" fmla="*/ 389 h 435"/>
              <a:gd name="T64" fmla="*/ 196 w 477"/>
              <a:gd name="T65" fmla="*/ 321 h 435"/>
              <a:gd name="T66" fmla="*/ 200 w 477"/>
              <a:gd name="T67" fmla="*/ 324 h 435"/>
              <a:gd name="T68" fmla="*/ 204 w 477"/>
              <a:gd name="T69" fmla="*/ 326 h 435"/>
              <a:gd name="T70" fmla="*/ 209 w 477"/>
              <a:gd name="T71" fmla="*/ 328 h 435"/>
              <a:gd name="T72" fmla="*/ 214 w 477"/>
              <a:gd name="T73" fmla="*/ 328 h 435"/>
              <a:gd name="T74" fmla="*/ 263 w 477"/>
              <a:gd name="T75" fmla="*/ 328 h 435"/>
              <a:gd name="T76" fmla="*/ 267 w 477"/>
              <a:gd name="T77" fmla="*/ 328 h 435"/>
              <a:gd name="T78" fmla="*/ 272 w 477"/>
              <a:gd name="T79" fmla="*/ 326 h 435"/>
              <a:gd name="T80" fmla="*/ 277 w 477"/>
              <a:gd name="T81" fmla="*/ 324 h 435"/>
              <a:gd name="T82" fmla="*/ 281 w 477"/>
              <a:gd name="T83" fmla="*/ 321 h 435"/>
              <a:gd name="T84" fmla="*/ 398 w 477"/>
              <a:gd name="T85" fmla="*/ 392 h 435"/>
              <a:gd name="T86" fmla="*/ 291 w 477"/>
              <a:gd name="T87" fmla="*/ 308 h 435"/>
              <a:gd name="T88" fmla="*/ 292 w 477"/>
              <a:gd name="T89" fmla="*/ 304 h 435"/>
              <a:gd name="T90" fmla="*/ 293 w 477"/>
              <a:gd name="T91" fmla="*/ 300 h 435"/>
              <a:gd name="T92" fmla="*/ 294 w 477"/>
              <a:gd name="T93" fmla="*/ 295 h 435"/>
              <a:gd name="T94" fmla="*/ 449 w 477"/>
              <a:gd name="T95" fmla="*/ 400 h 435"/>
              <a:gd name="T96" fmla="*/ 291 w 477"/>
              <a:gd name="T97" fmla="*/ 13 h 435"/>
              <a:gd name="T98" fmla="*/ 322 w 477"/>
              <a:gd name="T99" fmla="*/ 70 h 435"/>
              <a:gd name="T100" fmla="*/ 154 w 477"/>
              <a:gd name="T101" fmla="*/ 32 h 435"/>
              <a:gd name="T102" fmla="*/ 0 w 477"/>
              <a:gd name="T103" fmla="*/ 218 h 435"/>
              <a:gd name="T104" fmla="*/ 428 w 477"/>
              <a:gd name="T105" fmla="*/ 434 h 435"/>
              <a:gd name="T106" fmla="*/ 476 w 477"/>
              <a:gd name="T107" fmla="*/ 101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77" h="435">
                <a:moveTo>
                  <a:pt x="463" y="218"/>
                </a:moveTo>
                <a:lnTo>
                  <a:pt x="463" y="218"/>
                </a:lnTo>
                <a:cubicBezTo>
                  <a:pt x="463" y="222"/>
                  <a:pt x="461" y="226"/>
                  <a:pt x="457" y="227"/>
                </a:cubicBezTo>
                <a:lnTo>
                  <a:pt x="304" y="279"/>
                </a:lnTo>
                <a:lnTo>
                  <a:pt x="300" y="280"/>
                </a:lnTo>
                <a:lnTo>
                  <a:pt x="300" y="280"/>
                </a:lnTo>
                <a:cubicBezTo>
                  <a:pt x="298" y="280"/>
                  <a:pt x="295" y="281"/>
                  <a:pt x="292" y="282"/>
                </a:cubicBezTo>
                <a:lnTo>
                  <a:pt x="292" y="282"/>
                </a:lnTo>
                <a:cubicBezTo>
                  <a:pt x="292" y="282"/>
                  <a:pt x="292" y="282"/>
                  <a:pt x="291" y="282"/>
                </a:cubicBezTo>
                <a:lnTo>
                  <a:pt x="291" y="282"/>
                </a:lnTo>
                <a:lnTo>
                  <a:pt x="291" y="282"/>
                </a:lnTo>
                <a:lnTo>
                  <a:pt x="291" y="282"/>
                </a:lnTo>
                <a:cubicBezTo>
                  <a:pt x="291" y="280"/>
                  <a:pt x="290" y="279"/>
                  <a:pt x="290" y="278"/>
                </a:cubicBezTo>
                <a:lnTo>
                  <a:pt x="290" y="278"/>
                </a:lnTo>
                <a:cubicBezTo>
                  <a:pt x="290" y="277"/>
                  <a:pt x="289" y="277"/>
                  <a:pt x="289" y="276"/>
                </a:cubicBezTo>
                <a:lnTo>
                  <a:pt x="289" y="276"/>
                </a:lnTo>
                <a:cubicBezTo>
                  <a:pt x="288" y="276"/>
                  <a:pt x="288" y="274"/>
                  <a:pt x="287" y="274"/>
                </a:cubicBezTo>
                <a:lnTo>
                  <a:pt x="287" y="274"/>
                </a:lnTo>
                <a:cubicBezTo>
                  <a:pt x="287" y="273"/>
                  <a:pt x="287" y="273"/>
                  <a:pt x="286" y="272"/>
                </a:cubicBezTo>
                <a:lnTo>
                  <a:pt x="286" y="272"/>
                </a:lnTo>
                <a:cubicBezTo>
                  <a:pt x="285" y="271"/>
                  <a:pt x="285" y="271"/>
                  <a:pt x="284" y="270"/>
                </a:cubicBezTo>
                <a:lnTo>
                  <a:pt x="284" y="270"/>
                </a:lnTo>
                <a:cubicBezTo>
                  <a:pt x="283" y="269"/>
                  <a:pt x="283" y="268"/>
                  <a:pt x="282" y="268"/>
                </a:cubicBezTo>
                <a:lnTo>
                  <a:pt x="282" y="268"/>
                </a:lnTo>
                <a:cubicBezTo>
                  <a:pt x="282" y="268"/>
                  <a:pt x="281" y="267"/>
                  <a:pt x="280" y="267"/>
                </a:cubicBezTo>
                <a:lnTo>
                  <a:pt x="280" y="267"/>
                </a:lnTo>
                <a:cubicBezTo>
                  <a:pt x="280" y="266"/>
                  <a:pt x="278" y="265"/>
                  <a:pt x="278" y="265"/>
                </a:cubicBezTo>
                <a:lnTo>
                  <a:pt x="278" y="265"/>
                </a:lnTo>
                <a:cubicBezTo>
                  <a:pt x="277" y="264"/>
                  <a:pt x="276" y="264"/>
                  <a:pt x="276" y="263"/>
                </a:cubicBezTo>
                <a:lnTo>
                  <a:pt x="276" y="263"/>
                </a:lnTo>
                <a:cubicBezTo>
                  <a:pt x="275" y="263"/>
                  <a:pt x="274" y="263"/>
                  <a:pt x="274" y="263"/>
                </a:cubicBezTo>
                <a:lnTo>
                  <a:pt x="274" y="263"/>
                </a:lnTo>
                <a:cubicBezTo>
                  <a:pt x="272" y="262"/>
                  <a:pt x="272" y="262"/>
                  <a:pt x="271" y="262"/>
                </a:cubicBezTo>
                <a:lnTo>
                  <a:pt x="271" y="262"/>
                </a:lnTo>
                <a:cubicBezTo>
                  <a:pt x="271" y="262"/>
                  <a:pt x="270" y="261"/>
                  <a:pt x="269" y="261"/>
                </a:cubicBezTo>
                <a:lnTo>
                  <a:pt x="269" y="261"/>
                </a:lnTo>
                <a:cubicBezTo>
                  <a:pt x="268" y="261"/>
                  <a:pt x="267" y="261"/>
                  <a:pt x="265" y="260"/>
                </a:cubicBezTo>
                <a:lnTo>
                  <a:pt x="265" y="260"/>
                </a:lnTo>
                <a:cubicBezTo>
                  <a:pt x="265" y="260"/>
                  <a:pt x="265" y="260"/>
                  <a:pt x="264" y="260"/>
                </a:cubicBezTo>
                <a:lnTo>
                  <a:pt x="264" y="260"/>
                </a:lnTo>
                <a:cubicBezTo>
                  <a:pt x="263" y="260"/>
                  <a:pt x="261" y="259"/>
                  <a:pt x="259" y="259"/>
                </a:cubicBezTo>
                <a:lnTo>
                  <a:pt x="217" y="259"/>
                </a:lnTo>
                <a:lnTo>
                  <a:pt x="217" y="259"/>
                </a:lnTo>
                <a:cubicBezTo>
                  <a:pt x="215" y="259"/>
                  <a:pt x="214" y="260"/>
                  <a:pt x="213" y="260"/>
                </a:cubicBezTo>
                <a:lnTo>
                  <a:pt x="213" y="260"/>
                </a:lnTo>
                <a:cubicBezTo>
                  <a:pt x="212" y="260"/>
                  <a:pt x="212" y="260"/>
                  <a:pt x="211" y="260"/>
                </a:cubicBezTo>
                <a:lnTo>
                  <a:pt x="211" y="260"/>
                </a:lnTo>
                <a:cubicBezTo>
                  <a:pt x="209" y="261"/>
                  <a:pt x="208" y="261"/>
                  <a:pt x="207" y="261"/>
                </a:cubicBezTo>
                <a:lnTo>
                  <a:pt x="207" y="261"/>
                </a:lnTo>
                <a:cubicBezTo>
                  <a:pt x="206" y="261"/>
                  <a:pt x="206" y="261"/>
                  <a:pt x="206" y="261"/>
                </a:cubicBezTo>
                <a:lnTo>
                  <a:pt x="206" y="261"/>
                </a:lnTo>
                <a:cubicBezTo>
                  <a:pt x="205" y="262"/>
                  <a:pt x="204" y="262"/>
                  <a:pt x="203" y="263"/>
                </a:cubicBezTo>
                <a:lnTo>
                  <a:pt x="203" y="263"/>
                </a:lnTo>
                <a:cubicBezTo>
                  <a:pt x="202" y="263"/>
                  <a:pt x="202" y="263"/>
                  <a:pt x="202" y="263"/>
                </a:cubicBezTo>
                <a:lnTo>
                  <a:pt x="202" y="263"/>
                </a:lnTo>
                <a:cubicBezTo>
                  <a:pt x="200" y="264"/>
                  <a:pt x="199" y="265"/>
                  <a:pt x="198" y="265"/>
                </a:cubicBezTo>
                <a:lnTo>
                  <a:pt x="198" y="265"/>
                </a:lnTo>
                <a:cubicBezTo>
                  <a:pt x="197" y="266"/>
                  <a:pt x="197" y="266"/>
                  <a:pt x="197" y="267"/>
                </a:cubicBezTo>
                <a:lnTo>
                  <a:pt x="197" y="267"/>
                </a:lnTo>
                <a:cubicBezTo>
                  <a:pt x="196" y="267"/>
                  <a:pt x="195" y="268"/>
                  <a:pt x="194" y="268"/>
                </a:cubicBezTo>
                <a:lnTo>
                  <a:pt x="194" y="268"/>
                </a:lnTo>
                <a:lnTo>
                  <a:pt x="193" y="269"/>
                </a:lnTo>
                <a:lnTo>
                  <a:pt x="193" y="269"/>
                </a:lnTo>
                <a:cubicBezTo>
                  <a:pt x="192" y="270"/>
                  <a:pt x="191" y="271"/>
                  <a:pt x="191" y="272"/>
                </a:cubicBezTo>
                <a:lnTo>
                  <a:pt x="191" y="272"/>
                </a:lnTo>
                <a:cubicBezTo>
                  <a:pt x="190" y="273"/>
                  <a:pt x="190" y="273"/>
                  <a:pt x="189" y="273"/>
                </a:cubicBezTo>
                <a:lnTo>
                  <a:pt x="189" y="273"/>
                </a:lnTo>
                <a:cubicBezTo>
                  <a:pt x="189" y="274"/>
                  <a:pt x="188" y="275"/>
                  <a:pt x="187" y="276"/>
                </a:cubicBezTo>
                <a:lnTo>
                  <a:pt x="187" y="276"/>
                </a:lnTo>
                <a:lnTo>
                  <a:pt x="187" y="277"/>
                </a:lnTo>
                <a:lnTo>
                  <a:pt x="187" y="277"/>
                </a:lnTo>
                <a:cubicBezTo>
                  <a:pt x="186" y="279"/>
                  <a:pt x="186" y="280"/>
                  <a:pt x="185" y="281"/>
                </a:cubicBezTo>
                <a:lnTo>
                  <a:pt x="185" y="281"/>
                </a:lnTo>
                <a:lnTo>
                  <a:pt x="185" y="282"/>
                </a:lnTo>
                <a:lnTo>
                  <a:pt x="185" y="282"/>
                </a:lnTo>
                <a:cubicBezTo>
                  <a:pt x="183" y="281"/>
                  <a:pt x="181" y="280"/>
                  <a:pt x="179" y="280"/>
                </a:cubicBezTo>
                <a:lnTo>
                  <a:pt x="22" y="228"/>
                </a:lnTo>
                <a:lnTo>
                  <a:pt x="21" y="227"/>
                </a:lnTo>
                <a:lnTo>
                  <a:pt x="19" y="227"/>
                </a:lnTo>
                <a:lnTo>
                  <a:pt x="19" y="227"/>
                </a:lnTo>
                <a:cubicBezTo>
                  <a:pt x="16" y="226"/>
                  <a:pt x="14" y="222"/>
                  <a:pt x="14" y="218"/>
                </a:cubicBezTo>
                <a:lnTo>
                  <a:pt x="14" y="101"/>
                </a:lnTo>
                <a:lnTo>
                  <a:pt x="14" y="101"/>
                </a:lnTo>
                <a:cubicBezTo>
                  <a:pt x="14" y="91"/>
                  <a:pt x="22" y="83"/>
                  <a:pt x="31" y="83"/>
                </a:cubicBezTo>
                <a:lnTo>
                  <a:pt x="154" y="83"/>
                </a:lnTo>
                <a:lnTo>
                  <a:pt x="322" y="83"/>
                </a:lnTo>
                <a:lnTo>
                  <a:pt x="445" y="83"/>
                </a:lnTo>
                <a:lnTo>
                  <a:pt x="445" y="83"/>
                </a:lnTo>
                <a:cubicBezTo>
                  <a:pt x="455" y="83"/>
                  <a:pt x="463" y="91"/>
                  <a:pt x="463" y="101"/>
                </a:cubicBezTo>
                <a:lnTo>
                  <a:pt x="463" y="218"/>
                </a:lnTo>
                <a:close/>
                <a:moveTo>
                  <a:pt x="197" y="286"/>
                </a:moveTo>
                <a:lnTo>
                  <a:pt x="197" y="286"/>
                </a:lnTo>
                <a:cubicBezTo>
                  <a:pt x="197" y="285"/>
                  <a:pt x="198" y="285"/>
                  <a:pt x="198" y="284"/>
                </a:cubicBezTo>
                <a:lnTo>
                  <a:pt x="198" y="284"/>
                </a:lnTo>
                <a:cubicBezTo>
                  <a:pt x="198" y="284"/>
                  <a:pt x="198" y="283"/>
                  <a:pt x="199" y="282"/>
                </a:cubicBezTo>
                <a:lnTo>
                  <a:pt x="199" y="282"/>
                </a:lnTo>
                <a:cubicBezTo>
                  <a:pt x="200" y="282"/>
                  <a:pt x="200" y="282"/>
                  <a:pt x="200" y="281"/>
                </a:cubicBezTo>
                <a:lnTo>
                  <a:pt x="200" y="281"/>
                </a:lnTo>
                <a:cubicBezTo>
                  <a:pt x="200" y="280"/>
                  <a:pt x="201" y="280"/>
                  <a:pt x="202" y="279"/>
                </a:cubicBezTo>
                <a:lnTo>
                  <a:pt x="202" y="279"/>
                </a:lnTo>
                <a:cubicBezTo>
                  <a:pt x="202" y="279"/>
                  <a:pt x="202" y="279"/>
                  <a:pt x="203" y="278"/>
                </a:cubicBezTo>
                <a:lnTo>
                  <a:pt x="203" y="278"/>
                </a:lnTo>
                <a:cubicBezTo>
                  <a:pt x="203" y="278"/>
                  <a:pt x="204" y="278"/>
                  <a:pt x="204" y="277"/>
                </a:cubicBezTo>
                <a:lnTo>
                  <a:pt x="204" y="277"/>
                </a:lnTo>
                <a:cubicBezTo>
                  <a:pt x="205" y="276"/>
                  <a:pt x="205" y="276"/>
                  <a:pt x="206" y="276"/>
                </a:cubicBezTo>
                <a:lnTo>
                  <a:pt x="206" y="276"/>
                </a:lnTo>
                <a:cubicBezTo>
                  <a:pt x="206" y="276"/>
                  <a:pt x="207" y="275"/>
                  <a:pt x="208" y="274"/>
                </a:cubicBezTo>
                <a:lnTo>
                  <a:pt x="208" y="274"/>
                </a:lnTo>
                <a:lnTo>
                  <a:pt x="209" y="274"/>
                </a:lnTo>
                <a:lnTo>
                  <a:pt x="209" y="274"/>
                </a:lnTo>
                <a:cubicBezTo>
                  <a:pt x="210" y="274"/>
                  <a:pt x="211" y="273"/>
                  <a:pt x="212" y="273"/>
                </a:cubicBezTo>
                <a:lnTo>
                  <a:pt x="212" y="273"/>
                </a:lnTo>
                <a:cubicBezTo>
                  <a:pt x="213" y="273"/>
                  <a:pt x="213" y="273"/>
                  <a:pt x="213" y="273"/>
                </a:cubicBezTo>
                <a:lnTo>
                  <a:pt x="213" y="273"/>
                </a:lnTo>
                <a:cubicBezTo>
                  <a:pt x="214" y="273"/>
                  <a:pt x="215" y="273"/>
                  <a:pt x="217" y="273"/>
                </a:cubicBezTo>
                <a:lnTo>
                  <a:pt x="259" y="273"/>
                </a:lnTo>
                <a:lnTo>
                  <a:pt x="259" y="273"/>
                </a:lnTo>
                <a:cubicBezTo>
                  <a:pt x="261" y="273"/>
                  <a:pt x="262" y="273"/>
                  <a:pt x="263" y="273"/>
                </a:cubicBezTo>
                <a:lnTo>
                  <a:pt x="263" y="273"/>
                </a:lnTo>
                <a:cubicBezTo>
                  <a:pt x="264" y="273"/>
                  <a:pt x="264" y="273"/>
                  <a:pt x="265" y="273"/>
                </a:cubicBezTo>
                <a:lnTo>
                  <a:pt x="265" y="273"/>
                </a:lnTo>
                <a:cubicBezTo>
                  <a:pt x="265" y="273"/>
                  <a:pt x="266" y="274"/>
                  <a:pt x="267" y="274"/>
                </a:cubicBezTo>
                <a:lnTo>
                  <a:pt x="267" y="274"/>
                </a:lnTo>
                <a:lnTo>
                  <a:pt x="268" y="274"/>
                </a:lnTo>
                <a:lnTo>
                  <a:pt x="268" y="274"/>
                </a:lnTo>
                <a:cubicBezTo>
                  <a:pt x="269" y="275"/>
                  <a:pt x="270" y="276"/>
                  <a:pt x="271" y="276"/>
                </a:cubicBezTo>
                <a:lnTo>
                  <a:pt x="271" y="276"/>
                </a:lnTo>
                <a:cubicBezTo>
                  <a:pt x="271" y="276"/>
                  <a:pt x="271" y="276"/>
                  <a:pt x="272" y="276"/>
                </a:cubicBezTo>
                <a:lnTo>
                  <a:pt x="272" y="276"/>
                </a:lnTo>
                <a:cubicBezTo>
                  <a:pt x="272" y="277"/>
                  <a:pt x="273" y="278"/>
                  <a:pt x="274" y="279"/>
                </a:cubicBezTo>
                <a:lnTo>
                  <a:pt x="274" y="279"/>
                </a:lnTo>
                <a:cubicBezTo>
                  <a:pt x="274" y="279"/>
                  <a:pt x="274" y="279"/>
                  <a:pt x="275" y="279"/>
                </a:cubicBezTo>
                <a:lnTo>
                  <a:pt x="275" y="279"/>
                </a:lnTo>
                <a:cubicBezTo>
                  <a:pt x="276" y="280"/>
                  <a:pt x="276" y="280"/>
                  <a:pt x="277" y="281"/>
                </a:cubicBezTo>
                <a:lnTo>
                  <a:pt x="277" y="281"/>
                </a:lnTo>
                <a:cubicBezTo>
                  <a:pt x="277" y="282"/>
                  <a:pt x="277" y="282"/>
                  <a:pt x="277" y="282"/>
                </a:cubicBezTo>
                <a:lnTo>
                  <a:pt x="277" y="282"/>
                </a:lnTo>
                <a:cubicBezTo>
                  <a:pt x="278" y="283"/>
                  <a:pt x="278" y="284"/>
                  <a:pt x="278" y="285"/>
                </a:cubicBezTo>
                <a:lnTo>
                  <a:pt x="278" y="285"/>
                </a:lnTo>
                <a:cubicBezTo>
                  <a:pt x="278" y="285"/>
                  <a:pt x="279" y="285"/>
                  <a:pt x="279" y="286"/>
                </a:cubicBezTo>
                <a:lnTo>
                  <a:pt x="279" y="286"/>
                </a:lnTo>
                <a:cubicBezTo>
                  <a:pt x="279" y="287"/>
                  <a:pt x="280" y="287"/>
                  <a:pt x="280" y="288"/>
                </a:cubicBezTo>
                <a:lnTo>
                  <a:pt x="280" y="288"/>
                </a:lnTo>
                <a:cubicBezTo>
                  <a:pt x="280" y="289"/>
                  <a:pt x="280" y="290"/>
                  <a:pt x="280" y="290"/>
                </a:cubicBezTo>
                <a:lnTo>
                  <a:pt x="280" y="290"/>
                </a:lnTo>
                <a:cubicBezTo>
                  <a:pt x="280" y="291"/>
                  <a:pt x="280" y="293"/>
                  <a:pt x="280" y="294"/>
                </a:cubicBezTo>
                <a:lnTo>
                  <a:pt x="280" y="294"/>
                </a:lnTo>
                <a:cubicBezTo>
                  <a:pt x="280" y="306"/>
                  <a:pt x="271" y="315"/>
                  <a:pt x="259" y="315"/>
                </a:cubicBezTo>
                <a:lnTo>
                  <a:pt x="217" y="315"/>
                </a:lnTo>
                <a:lnTo>
                  <a:pt x="217" y="315"/>
                </a:lnTo>
                <a:cubicBezTo>
                  <a:pt x="205" y="315"/>
                  <a:pt x="196" y="306"/>
                  <a:pt x="196" y="294"/>
                </a:cubicBezTo>
                <a:lnTo>
                  <a:pt x="196" y="294"/>
                </a:lnTo>
                <a:cubicBezTo>
                  <a:pt x="196" y="293"/>
                  <a:pt x="196" y="291"/>
                  <a:pt x="196" y="290"/>
                </a:cubicBezTo>
                <a:lnTo>
                  <a:pt x="196" y="290"/>
                </a:lnTo>
                <a:cubicBezTo>
                  <a:pt x="196" y="289"/>
                  <a:pt x="197" y="289"/>
                  <a:pt x="197" y="288"/>
                </a:cubicBezTo>
                <a:lnTo>
                  <a:pt x="197" y="288"/>
                </a:lnTo>
                <a:cubicBezTo>
                  <a:pt x="197" y="287"/>
                  <a:pt x="197" y="287"/>
                  <a:pt x="197" y="286"/>
                </a:cubicBezTo>
                <a:close/>
                <a:moveTo>
                  <a:pt x="428" y="421"/>
                </a:moveTo>
                <a:lnTo>
                  <a:pt x="48" y="421"/>
                </a:lnTo>
                <a:lnTo>
                  <a:pt x="48" y="421"/>
                </a:lnTo>
                <a:cubicBezTo>
                  <a:pt x="37" y="421"/>
                  <a:pt x="28" y="411"/>
                  <a:pt x="28" y="400"/>
                </a:cubicBezTo>
                <a:lnTo>
                  <a:pt x="28" y="244"/>
                </a:lnTo>
                <a:lnTo>
                  <a:pt x="175" y="293"/>
                </a:lnTo>
                <a:lnTo>
                  <a:pt x="176" y="293"/>
                </a:lnTo>
                <a:lnTo>
                  <a:pt x="176" y="293"/>
                </a:lnTo>
                <a:cubicBezTo>
                  <a:pt x="178" y="293"/>
                  <a:pt x="180" y="294"/>
                  <a:pt x="183" y="295"/>
                </a:cubicBezTo>
                <a:lnTo>
                  <a:pt x="183" y="295"/>
                </a:lnTo>
                <a:lnTo>
                  <a:pt x="183" y="295"/>
                </a:lnTo>
                <a:lnTo>
                  <a:pt x="183" y="295"/>
                </a:lnTo>
                <a:lnTo>
                  <a:pt x="183" y="296"/>
                </a:lnTo>
                <a:lnTo>
                  <a:pt x="183" y="296"/>
                </a:lnTo>
                <a:cubicBezTo>
                  <a:pt x="183" y="296"/>
                  <a:pt x="183" y="297"/>
                  <a:pt x="183" y="298"/>
                </a:cubicBezTo>
                <a:lnTo>
                  <a:pt x="183" y="298"/>
                </a:lnTo>
                <a:cubicBezTo>
                  <a:pt x="183" y="298"/>
                  <a:pt x="183" y="299"/>
                  <a:pt x="183" y="300"/>
                </a:cubicBezTo>
                <a:lnTo>
                  <a:pt x="183" y="300"/>
                </a:lnTo>
                <a:lnTo>
                  <a:pt x="183" y="301"/>
                </a:lnTo>
                <a:lnTo>
                  <a:pt x="183" y="301"/>
                </a:lnTo>
                <a:cubicBezTo>
                  <a:pt x="184" y="302"/>
                  <a:pt x="184" y="303"/>
                  <a:pt x="184" y="303"/>
                </a:cubicBezTo>
                <a:lnTo>
                  <a:pt x="184" y="303"/>
                </a:lnTo>
                <a:lnTo>
                  <a:pt x="184" y="304"/>
                </a:lnTo>
                <a:lnTo>
                  <a:pt x="184" y="304"/>
                </a:lnTo>
                <a:cubicBezTo>
                  <a:pt x="184" y="305"/>
                  <a:pt x="184" y="306"/>
                  <a:pt x="185" y="306"/>
                </a:cubicBezTo>
                <a:lnTo>
                  <a:pt x="185" y="306"/>
                </a:lnTo>
                <a:cubicBezTo>
                  <a:pt x="185" y="307"/>
                  <a:pt x="185" y="307"/>
                  <a:pt x="186" y="307"/>
                </a:cubicBezTo>
                <a:lnTo>
                  <a:pt x="186" y="307"/>
                </a:lnTo>
                <a:cubicBezTo>
                  <a:pt x="186" y="308"/>
                  <a:pt x="186" y="309"/>
                  <a:pt x="186" y="309"/>
                </a:cubicBezTo>
                <a:lnTo>
                  <a:pt x="186" y="309"/>
                </a:lnTo>
                <a:cubicBezTo>
                  <a:pt x="186" y="310"/>
                  <a:pt x="187" y="310"/>
                  <a:pt x="187" y="311"/>
                </a:cubicBezTo>
                <a:lnTo>
                  <a:pt x="79" y="380"/>
                </a:lnTo>
                <a:lnTo>
                  <a:pt x="79" y="380"/>
                </a:lnTo>
                <a:cubicBezTo>
                  <a:pt x="76" y="382"/>
                  <a:pt x="75" y="386"/>
                  <a:pt x="77" y="389"/>
                </a:cubicBezTo>
                <a:lnTo>
                  <a:pt x="77" y="389"/>
                </a:lnTo>
                <a:cubicBezTo>
                  <a:pt x="78" y="391"/>
                  <a:pt x="81" y="392"/>
                  <a:pt x="82" y="392"/>
                </a:cubicBezTo>
                <a:lnTo>
                  <a:pt x="82" y="392"/>
                </a:lnTo>
                <a:cubicBezTo>
                  <a:pt x="83" y="392"/>
                  <a:pt x="85" y="391"/>
                  <a:pt x="86" y="391"/>
                </a:cubicBezTo>
                <a:lnTo>
                  <a:pt x="196" y="320"/>
                </a:lnTo>
                <a:lnTo>
                  <a:pt x="196" y="320"/>
                </a:lnTo>
                <a:cubicBezTo>
                  <a:pt x="196" y="321"/>
                  <a:pt x="196" y="321"/>
                  <a:pt x="196" y="321"/>
                </a:cubicBezTo>
                <a:lnTo>
                  <a:pt x="196" y="321"/>
                </a:lnTo>
                <a:cubicBezTo>
                  <a:pt x="196" y="321"/>
                  <a:pt x="196" y="321"/>
                  <a:pt x="197" y="321"/>
                </a:cubicBezTo>
                <a:lnTo>
                  <a:pt x="197" y="321"/>
                </a:lnTo>
                <a:cubicBezTo>
                  <a:pt x="197" y="322"/>
                  <a:pt x="197" y="322"/>
                  <a:pt x="198" y="323"/>
                </a:cubicBezTo>
                <a:lnTo>
                  <a:pt x="198" y="323"/>
                </a:lnTo>
                <a:cubicBezTo>
                  <a:pt x="198" y="323"/>
                  <a:pt x="199" y="324"/>
                  <a:pt x="200" y="324"/>
                </a:cubicBezTo>
                <a:lnTo>
                  <a:pt x="200" y="324"/>
                </a:lnTo>
                <a:cubicBezTo>
                  <a:pt x="200" y="324"/>
                  <a:pt x="200" y="324"/>
                  <a:pt x="201" y="325"/>
                </a:cubicBezTo>
                <a:lnTo>
                  <a:pt x="201" y="325"/>
                </a:lnTo>
                <a:cubicBezTo>
                  <a:pt x="202" y="325"/>
                  <a:pt x="202" y="325"/>
                  <a:pt x="203" y="325"/>
                </a:cubicBezTo>
                <a:lnTo>
                  <a:pt x="203" y="325"/>
                </a:lnTo>
                <a:cubicBezTo>
                  <a:pt x="203" y="325"/>
                  <a:pt x="203" y="326"/>
                  <a:pt x="204" y="326"/>
                </a:cubicBezTo>
                <a:lnTo>
                  <a:pt x="204" y="326"/>
                </a:lnTo>
                <a:cubicBezTo>
                  <a:pt x="204" y="326"/>
                  <a:pt x="205" y="326"/>
                  <a:pt x="206" y="326"/>
                </a:cubicBezTo>
                <a:lnTo>
                  <a:pt x="206" y="326"/>
                </a:lnTo>
                <a:cubicBezTo>
                  <a:pt x="206" y="326"/>
                  <a:pt x="206" y="327"/>
                  <a:pt x="207" y="327"/>
                </a:cubicBezTo>
                <a:lnTo>
                  <a:pt x="207" y="327"/>
                </a:lnTo>
                <a:cubicBezTo>
                  <a:pt x="208" y="327"/>
                  <a:pt x="208" y="328"/>
                  <a:pt x="209" y="328"/>
                </a:cubicBezTo>
                <a:lnTo>
                  <a:pt x="209" y="328"/>
                </a:lnTo>
                <a:lnTo>
                  <a:pt x="210" y="328"/>
                </a:lnTo>
                <a:lnTo>
                  <a:pt x="210" y="328"/>
                </a:lnTo>
                <a:cubicBezTo>
                  <a:pt x="211" y="328"/>
                  <a:pt x="212" y="328"/>
                  <a:pt x="213" y="328"/>
                </a:cubicBezTo>
                <a:lnTo>
                  <a:pt x="213" y="328"/>
                </a:lnTo>
                <a:cubicBezTo>
                  <a:pt x="213" y="328"/>
                  <a:pt x="213" y="328"/>
                  <a:pt x="214" y="328"/>
                </a:cubicBezTo>
                <a:lnTo>
                  <a:pt x="214" y="328"/>
                </a:lnTo>
                <a:cubicBezTo>
                  <a:pt x="215" y="328"/>
                  <a:pt x="216" y="329"/>
                  <a:pt x="217" y="329"/>
                </a:cubicBezTo>
                <a:lnTo>
                  <a:pt x="259" y="329"/>
                </a:lnTo>
                <a:lnTo>
                  <a:pt x="259" y="329"/>
                </a:lnTo>
                <a:cubicBezTo>
                  <a:pt x="260" y="329"/>
                  <a:pt x="261" y="328"/>
                  <a:pt x="263" y="328"/>
                </a:cubicBezTo>
                <a:lnTo>
                  <a:pt x="263" y="328"/>
                </a:lnTo>
                <a:cubicBezTo>
                  <a:pt x="263" y="328"/>
                  <a:pt x="263" y="328"/>
                  <a:pt x="264" y="328"/>
                </a:cubicBezTo>
                <a:lnTo>
                  <a:pt x="264" y="328"/>
                </a:lnTo>
                <a:cubicBezTo>
                  <a:pt x="265" y="328"/>
                  <a:pt x="265" y="328"/>
                  <a:pt x="266" y="328"/>
                </a:cubicBezTo>
                <a:lnTo>
                  <a:pt x="266" y="328"/>
                </a:lnTo>
                <a:lnTo>
                  <a:pt x="267" y="328"/>
                </a:lnTo>
                <a:lnTo>
                  <a:pt x="267" y="328"/>
                </a:lnTo>
                <a:cubicBezTo>
                  <a:pt x="268" y="328"/>
                  <a:pt x="269" y="327"/>
                  <a:pt x="269" y="327"/>
                </a:cubicBezTo>
                <a:lnTo>
                  <a:pt x="269" y="327"/>
                </a:lnTo>
                <a:cubicBezTo>
                  <a:pt x="270" y="327"/>
                  <a:pt x="271" y="326"/>
                  <a:pt x="271" y="326"/>
                </a:cubicBezTo>
                <a:lnTo>
                  <a:pt x="271" y="326"/>
                </a:lnTo>
                <a:lnTo>
                  <a:pt x="272" y="326"/>
                </a:lnTo>
                <a:lnTo>
                  <a:pt x="272" y="326"/>
                </a:lnTo>
                <a:cubicBezTo>
                  <a:pt x="273" y="326"/>
                  <a:pt x="274" y="325"/>
                  <a:pt x="274" y="325"/>
                </a:cubicBezTo>
                <a:lnTo>
                  <a:pt x="274" y="325"/>
                </a:lnTo>
                <a:cubicBezTo>
                  <a:pt x="274" y="325"/>
                  <a:pt x="275" y="325"/>
                  <a:pt x="276" y="325"/>
                </a:cubicBezTo>
                <a:lnTo>
                  <a:pt x="276" y="325"/>
                </a:lnTo>
                <a:cubicBezTo>
                  <a:pt x="276" y="324"/>
                  <a:pt x="277" y="324"/>
                  <a:pt x="277" y="324"/>
                </a:cubicBezTo>
                <a:lnTo>
                  <a:pt x="277" y="324"/>
                </a:lnTo>
                <a:cubicBezTo>
                  <a:pt x="277" y="324"/>
                  <a:pt x="278" y="324"/>
                  <a:pt x="278" y="323"/>
                </a:cubicBezTo>
                <a:lnTo>
                  <a:pt x="278" y="323"/>
                </a:lnTo>
                <a:cubicBezTo>
                  <a:pt x="278" y="323"/>
                  <a:pt x="279" y="322"/>
                  <a:pt x="280" y="322"/>
                </a:cubicBezTo>
                <a:lnTo>
                  <a:pt x="280" y="322"/>
                </a:lnTo>
                <a:cubicBezTo>
                  <a:pt x="280" y="321"/>
                  <a:pt x="280" y="321"/>
                  <a:pt x="281" y="321"/>
                </a:cubicBezTo>
                <a:lnTo>
                  <a:pt x="281" y="321"/>
                </a:lnTo>
                <a:cubicBezTo>
                  <a:pt x="282" y="320"/>
                  <a:pt x="282" y="320"/>
                  <a:pt x="282" y="320"/>
                </a:cubicBezTo>
                <a:lnTo>
                  <a:pt x="282" y="320"/>
                </a:lnTo>
                <a:cubicBezTo>
                  <a:pt x="283" y="320"/>
                  <a:pt x="283" y="319"/>
                  <a:pt x="283" y="319"/>
                </a:cubicBezTo>
                <a:lnTo>
                  <a:pt x="395" y="391"/>
                </a:lnTo>
                <a:lnTo>
                  <a:pt x="395" y="391"/>
                </a:lnTo>
                <a:cubicBezTo>
                  <a:pt x="396" y="391"/>
                  <a:pt x="397" y="392"/>
                  <a:pt x="398" y="392"/>
                </a:cubicBezTo>
                <a:lnTo>
                  <a:pt x="398" y="392"/>
                </a:lnTo>
                <a:cubicBezTo>
                  <a:pt x="401" y="392"/>
                  <a:pt x="403" y="391"/>
                  <a:pt x="404" y="389"/>
                </a:cubicBezTo>
                <a:lnTo>
                  <a:pt x="404" y="389"/>
                </a:lnTo>
                <a:cubicBezTo>
                  <a:pt x="406" y="386"/>
                  <a:pt x="405" y="382"/>
                  <a:pt x="402" y="380"/>
                </a:cubicBezTo>
                <a:lnTo>
                  <a:pt x="291" y="308"/>
                </a:lnTo>
                <a:lnTo>
                  <a:pt x="291" y="308"/>
                </a:lnTo>
                <a:cubicBezTo>
                  <a:pt x="291" y="308"/>
                  <a:pt x="291" y="308"/>
                  <a:pt x="291" y="307"/>
                </a:cubicBezTo>
                <a:lnTo>
                  <a:pt x="291" y="307"/>
                </a:lnTo>
                <a:cubicBezTo>
                  <a:pt x="291" y="307"/>
                  <a:pt x="291" y="307"/>
                  <a:pt x="291" y="306"/>
                </a:cubicBezTo>
                <a:lnTo>
                  <a:pt x="291" y="306"/>
                </a:lnTo>
                <a:cubicBezTo>
                  <a:pt x="292" y="306"/>
                  <a:pt x="292" y="305"/>
                  <a:pt x="292" y="304"/>
                </a:cubicBezTo>
                <a:lnTo>
                  <a:pt x="292" y="304"/>
                </a:lnTo>
                <a:cubicBezTo>
                  <a:pt x="292" y="304"/>
                  <a:pt x="293" y="304"/>
                  <a:pt x="293" y="303"/>
                </a:cubicBezTo>
                <a:lnTo>
                  <a:pt x="293" y="303"/>
                </a:lnTo>
                <a:cubicBezTo>
                  <a:pt x="293" y="303"/>
                  <a:pt x="293" y="302"/>
                  <a:pt x="293" y="301"/>
                </a:cubicBezTo>
                <a:lnTo>
                  <a:pt x="293" y="301"/>
                </a:lnTo>
                <a:lnTo>
                  <a:pt x="293" y="300"/>
                </a:lnTo>
                <a:lnTo>
                  <a:pt x="293" y="300"/>
                </a:lnTo>
                <a:cubicBezTo>
                  <a:pt x="293" y="299"/>
                  <a:pt x="293" y="298"/>
                  <a:pt x="294" y="298"/>
                </a:cubicBezTo>
                <a:lnTo>
                  <a:pt x="294" y="298"/>
                </a:lnTo>
                <a:cubicBezTo>
                  <a:pt x="294" y="298"/>
                  <a:pt x="294" y="297"/>
                  <a:pt x="294" y="296"/>
                </a:cubicBezTo>
                <a:lnTo>
                  <a:pt x="294" y="296"/>
                </a:lnTo>
                <a:lnTo>
                  <a:pt x="294" y="295"/>
                </a:lnTo>
                <a:lnTo>
                  <a:pt x="294" y="295"/>
                </a:lnTo>
                <a:lnTo>
                  <a:pt x="294" y="295"/>
                </a:lnTo>
                <a:lnTo>
                  <a:pt x="294" y="295"/>
                </a:lnTo>
                <a:cubicBezTo>
                  <a:pt x="298" y="294"/>
                  <a:pt x="301" y="293"/>
                  <a:pt x="303" y="293"/>
                </a:cubicBezTo>
                <a:lnTo>
                  <a:pt x="449" y="244"/>
                </a:lnTo>
                <a:lnTo>
                  <a:pt x="449" y="400"/>
                </a:lnTo>
                <a:lnTo>
                  <a:pt x="449" y="400"/>
                </a:lnTo>
                <a:cubicBezTo>
                  <a:pt x="449" y="411"/>
                  <a:pt x="440" y="421"/>
                  <a:pt x="428" y="421"/>
                </a:cubicBezTo>
                <a:close/>
                <a:moveTo>
                  <a:pt x="168" y="32"/>
                </a:moveTo>
                <a:lnTo>
                  <a:pt x="168" y="32"/>
                </a:lnTo>
                <a:cubicBezTo>
                  <a:pt x="168" y="21"/>
                  <a:pt x="176" y="13"/>
                  <a:pt x="186" y="13"/>
                </a:cubicBezTo>
                <a:lnTo>
                  <a:pt x="291" y="13"/>
                </a:lnTo>
                <a:lnTo>
                  <a:pt x="291" y="13"/>
                </a:lnTo>
                <a:cubicBezTo>
                  <a:pt x="301" y="13"/>
                  <a:pt x="308" y="21"/>
                  <a:pt x="308" y="32"/>
                </a:cubicBezTo>
                <a:lnTo>
                  <a:pt x="308" y="70"/>
                </a:lnTo>
                <a:lnTo>
                  <a:pt x="168" y="70"/>
                </a:lnTo>
                <a:lnTo>
                  <a:pt x="168" y="32"/>
                </a:lnTo>
                <a:close/>
                <a:moveTo>
                  <a:pt x="445" y="70"/>
                </a:moveTo>
                <a:lnTo>
                  <a:pt x="322" y="70"/>
                </a:lnTo>
                <a:lnTo>
                  <a:pt x="322" y="32"/>
                </a:lnTo>
                <a:lnTo>
                  <a:pt x="322" y="32"/>
                </a:lnTo>
                <a:cubicBezTo>
                  <a:pt x="322" y="14"/>
                  <a:pt x="308" y="0"/>
                  <a:pt x="291" y="0"/>
                </a:cubicBezTo>
                <a:lnTo>
                  <a:pt x="186" y="0"/>
                </a:lnTo>
                <a:lnTo>
                  <a:pt x="186" y="0"/>
                </a:lnTo>
                <a:cubicBezTo>
                  <a:pt x="168" y="0"/>
                  <a:pt x="154" y="14"/>
                  <a:pt x="154" y="32"/>
                </a:cubicBezTo>
                <a:lnTo>
                  <a:pt x="154" y="70"/>
                </a:lnTo>
                <a:lnTo>
                  <a:pt x="31" y="70"/>
                </a:lnTo>
                <a:lnTo>
                  <a:pt x="31" y="70"/>
                </a:lnTo>
                <a:cubicBezTo>
                  <a:pt x="14" y="70"/>
                  <a:pt x="0" y="84"/>
                  <a:pt x="0" y="101"/>
                </a:cubicBezTo>
                <a:lnTo>
                  <a:pt x="0" y="218"/>
                </a:lnTo>
                <a:lnTo>
                  <a:pt x="0" y="218"/>
                </a:lnTo>
                <a:cubicBezTo>
                  <a:pt x="0" y="227"/>
                  <a:pt x="6" y="236"/>
                  <a:pt x="14" y="239"/>
                </a:cubicBezTo>
                <a:lnTo>
                  <a:pt x="14" y="400"/>
                </a:lnTo>
                <a:lnTo>
                  <a:pt x="14" y="400"/>
                </a:lnTo>
                <a:cubicBezTo>
                  <a:pt x="14" y="419"/>
                  <a:pt x="30" y="434"/>
                  <a:pt x="48" y="434"/>
                </a:cubicBezTo>
                <a:lnTo>
                  <a:pt x="428" y="434"/>
                </a:lnTo>
                <a:lnTo>
                  <a:pt x="428" y="434"/>
                </a:lnTo>
                <a:cubicBezTo>
                  <a:pt x="447" y="434"/>
                  <a:pt x="462" y="419"/>
                  <a:pt x="462" y="400"/>
                </a:cubicBezTo>
                <a:lnTo>
                  <a:pt x="462" y="239"/>
                </a:lnTo>
                <a:lnTo>
                  <a:pt x="462" y="239"/>
                </a:lnTo>
                <a:cubicBezTo>
                  <a:pt x="471" y="236"/>
                  <a:pt x="476" y="227"/>
                  <a:pt x="476" y="218"/>
                </a:cubicBezTo>
                <a:lnTo>
                  <a:pt x="476" y="101"/>
                </a:lnTo>
                <a:lnTo>
                  <a:pt x="476" y="101"/>
                </a:lnTo>
                <a:cubicBezTo>
                  <a:pt x="476" y="84"/>
                  <a:pt x="462" y="70"/>
                  <a:pt x="445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00">
              <a:latin typeface="Montserrat" pitchFamily="2" charset="77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30EC43A-C40D-7DD3-49D0-129A4199E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700" y="6153974"/>
            <a:ext cx="572482" cy="559575"/>
          </a:xfrm>
          <a:custGeom>
            <a:avLst/>
            <a:gdLst>
              <a:gd name="connsiteX0" fmla="*/ 245241 w 572163"/>
              <a:gd name="connsiteY0" fmla="*/ 456103 h 559262"/>
              <a:gd name="connsiteX1" fmla="*/ 282301 w 572163"/>
              <a:gd name="connsiteY1" fmla="*/ 456103 h 559262"/>
              <a:gd name="connsiteX2" fmla="*/ 289969 w 572163"/>
              <a:gd name="connsiteY2" fmla="*/ 464345 h 559262"/>
              <a:gd name="connsiteX3" fmla="*/ 282301 w 572163"/>
              <a:gd name="connsiteY3" fmla="*/ 471410 h 559262"/>
              <a:gd name="connsiteX4" fmla="*/ 245241 w 572163"/>
              <a:gd name="connsiteY4" fmla="*/ 471410 h 559262"/>
              <a:gd name="connsiteX5" fmla="*/ 236295 w 572163"/>
              <a:gd name="connsiteY5" fmla="*/ 464345 h 559262"/>
              <a:gd name="connsiteX6" fmla="*/ 245241 w 572163"/>
              <a:gd name="connsiteY6" fmla="*/ 456103 h 559262"/>
              <a:gd name="connsiteX7" fmla="*/ 73368 w 572163"/>
              <a:gd name="connsiteY7" fmla="*/ 456103 h 559262"/>
              <a:gd name="connsiteX8" fmla="*/ 193423 w 572163"/>
              <a:gd name="connsiteY8" fmla="*/ 456103 h 559262"/>
              <a:gd name="connsiteX9" fmla="*/ 202086 w 572163"/>
              <a:gd name="connsiteY9" fmla="*/ 464345 h 559262"/>
              <a:gd name="connsiteX10" fmla="*/ 193423 w 572163"/>
              <a:gd name="connsiteY10" fmla="*/ 471410 h 559262"/>
              <a:gd name="connsiteX11" fmla="*/ 73368 w 572163"/>
              <a:gd name="connsiteY11" fmla="*/ 471410 h 559262"/>
              <a:gd name="connsiteX12" fmla="*/ 65942 w 572163"/>
              <a:gd name="connsiteY12" fmla="*/ 464345 h 559262"/>
              <a:gd name="connsiteX13" fmla="*/ 73368 w 572163"/>
              <a:gd name="connsiteY13" fmla="*/ 456103 h 559262"/>
              <a:gd name="connsiteX14" fmla="*/ 73344 w 572163"/>
              <a:gd name="connsiteY14" fmla="*/ 406645 h 559262"/>
              <a:gd name="connsiteX15" fmla="*/ 178201 w 572163"/>
              <a:gd name="connsiteY15" fmla="*/ 406645 h 559262"/>
              <a:gd name="connsiteX16" fmla="*/ 185602 w 572163"/>
              <a:gd name="connsiteY16" fmla="*/ 414889 h 559262"/>
              <a:gd name="connsiteX17" fmla="*/ 178201 w 572163"/>
              <a:gd name="connsiteY17" fmla="*/ 421954 h 559262"/>
              <a:gd name="connsiteX18" fmla="*/ 73344 w 572163"/>
              <a:gd name="connsiteY18" fmla="*/ 421954 h 559262"/>
              <a:gd name="connsiteX19" fmla="*/ 65942 w 572163"/>
              <a:gd name="connsiteY19" fmla="*/ 414889 h 559262"/>
              <a:gd name="connsiteX20" fmla="*/ 73344 w 572163"/>
              <a:gd name="connsiteY20" fmla="*/ 406645 h 559262"/>
              <a:gd name="connsiteX21" fmla="*/ 75285 w 572163"/>
              <a:gd name="connsiteY21" fmla="*/ 355540 h 559262"/>
              <a:gd name="connsiteX22" fmla="*/ 86825 w 572163"/>
              <a:gd name="connsiteY22" fmla="*/ 355540 h 559262"/>
              <a:gd name="connsiteX23" fmla="*/ 89389 w 572163"/>
              <a:gd name="connsiteY23" fmla="*/ 358104 h 559262"/>
              <a:gd name="connsiteX24" fmla="*/ 93236 w 572163"/>
              <a:gd name="connsiteY24" fmla="*/ 355540 h 559262"/>
              <a:gd name="connsiteX25" fmla="*/ 104775 w 572163"/>
              <a:gd name="connsiteY25" fmla="*/ 355540 h 559262"/>
              <a:gd name="connsiteX26" fmla="*/ 104775 w 572163"/>
              <a:gd name="connsiteY26" fmla="*/ 367080 h 559262"/>
              <a:gd name="connsiteX27" fmla="*/ 100929 w 572163"/>
              <a:gd name="connsiteY27" fmla="*/ 370927 h 559262"/>
              <a:gd name="connsiteX28" fmla="*/ 104775 w 572163"/>
              <a:gd name="connsiteY28" fmla="*/ 373492 h 559262"/>
              <a:gd name="connsiteX29" fmla="*/ 104775 w 572163"/>
              <a:gd name="connsiteY29" fmla="*/ 385032 h 559262"/>
              <a:gd name="connsiteX30" fmla="*/ 99647 w 572163"/>
              <a:gd name="connsiteY30" fmla="*/ 388879 h 559262"/>
              <a:gd name="connsiteX31" fmla="*/ 93236 w 572163"/>
              <a:gd name="connsiteY31" fmla="*/ 385032 h 559262"/>
              <a:gd name="connsiteX32" fmla="*/ 89389 w 572163"/>
              <a:gd name="connsiteY32" fmla="*/ 382467 h 559262"/>
              <a:gd name="connsiteX33" fmla="*/ 86825 w 572163"/>
              <a:gd name="connsiteY33" fmla="*/ 385032 h 559262"/>
              <a:gd name="connsiteX34" fmla="*/ 81696 w 572163"/>
              <a:gd name="connsiteY34" fmla="*/ 388879 h 559262"/>
              <a:gd name="connsiteX35" fmla="*/ 75285 w 572163"/>
              <a:gd name="connsiteY35" fmla="*/ 385032 h 559262"/>
              <a:gd name="connsiteX36" fmla="*/ 75285 w 572163"/>
              <a:gd name="connsiteY36" fmla="*/ 373492 h 559262"/>
              <a:gd name="connsiteX37" fmla="*/ 77850 w 572163"/>
              <a:gd name="connsiteY37" fmla="*/ 370927 h 559262"/>
              <a:gd name="connsiteX38" fmla="*/ 75285 w 572163"/>
              <a:gd name="connsiteY38" fmla="*/ 367080 h 559262"/>
              <a:gd name="connsiteX39" fmla="*/ 75285 w 572163"/>
              <a:gd name="connsiteY39" fmla="*/ 355540 h 559262"/>
              <a:gd name="connsiteX40" fmla="*/ 141043 w 572163"/>
              <a:gd name="connsiteY40" fmla="*/ 351693 h 559262"/>
              <a:gd name="connsiteX41" fmla="*/ 177677 w 572163"/>
              <a:gd name="connsiteY41" fmla="*/ 351693 h 559262"/>
              <a:gd name="connsiteX42" fmla="*/ 185528 w 572163"/>
              <a:gd name="connsiteY42" fmla="*/ 359387 h 559262"/>
              <a:gd name="connsiteX43" fmla="*/ 177677 w 572163"/>
              <a:gd name="connsiteY43" fmla="*/ 367081 h 559262"/>
              <a:gd name="connsiteX44" fmla="*/ 141043 w 572163"/>
              <a:gd name="connsiteY44" fmla="*/ 367081 h 559262"/>
              <a:gd name="connsiteX45" fmla="*/ 131884 w 572163"/>
              <a:gd name="connsiteY45" fmla="*/ 359387 h 559262"/>
              <a:gd name="connsiteX46" fmla="*/ 141043 w 572163"/>
              <a:gd name="connsiteY46" fmla="*/ 351693 h 559262"/>
              <a:gd name="connsiteX47" fmla="*/ 454604 w 572163"/>
              <a:gd name="connsiteY47" fmla="*/ 350493 h 559262"/>
              <a:gd name="connsiteX48" fmla="*/ 430875 w 572163"/>
              <a:gd name="connsiteY48" fmla="*/ 439016 h 559262"/>
              <a:gd name="connsiteX49" fmla="*/ 467093 w 572163"/>
              <a:gd name="connsiteY49" fmla="*/ 448990 h 559262"/>
              <a:gd name="connsiteX50" fmla="*/ 492071 w 572163"/>
              <a:gd name="connsiteY50" fmla="*/ 360467 h 559262"/>
              <a:gd name="connsiteX51" fmla="*/ 73468 w 572163"/>
              <a:gd name="connsiteY51" fmla="*/ 302238 h 559262"/>
              <a:gd name="connsiteX52" fmla="*/ 286705 w 572163"/>
              <a:gd name="connsiteY52" fmla="*/ 302238 h 559262"/>
              <a:gd name="connsiteX53" fmla="*/ 295486 w 572163"/>
              <a:gd name="connsiteY53" fmla="*/ 310480 h 559262"/>
              <a:gd name="connsiteX54" fmla="*/ 286705 w 572163"/>
              <a:gd name="connsiteY54" fmla="*/ 317545 h 559262"/>
              <a:gd name="connsiteX55" fmla="*/ 73468 w 572163"/>
              <a:gd name="connsiteY55" fmla="*/ 317545 h 559262"/>
              <a:gd name="connsiteX56" fmla="*/ 65942 w 572163"/>
              <a:gd name="connsiteY56" fmla="*/ 310480 h 559262"/>
              <a:gd name="connsiteX57" fmla="*/ 73468 w 572163"/>
              <a:gd name="connsiteY57" fmla="*/ 302238 h 559262"/>
              <a:gd name="connsiteX58" fmla="*/ 73468 w 572163"/>
              <a:gd name="connsiteY58" fmla="*/ 263770 h 559262"/>
              <a:gd name="connsiteX59" fmla="*/ 286705 w 572163"/>
              <a:gd name="connsiteY59" fmla="*/ 263770 h 559262"/>
              <a:gd name="connsiteX60" fmla="*/ 295486 w 572163"/>
              <a:gd name="connsiteY60" fmla="*/ 270836 h 559262"/>
              <a:gd name="connsiteX61" fmla="*/ 286705 w 572163"/>
              <a:gd name="connsiteY61" fmla="*/ 279079 h 559262"/>
              <a:gd name="connsiteX62" fmla="*/ 73468 w 572163"/>
              <a:gd name="connsiteY62" fmla="*/ 279079 h 559262"/>
              <a:gd name="connsiteX63" fmla="*/ 65942 w 572163"/>
              <a:gd name="connsiteY63" fmla="*/ 270836 h 559262"/>
              <a:gd name="connsiteX64" fmla="*/ 73468 w 572163"/>
              <a:gd name="connsiteY64" fmla="*/ 263770 h 559262"/>
              <a:gd name="connsiteX65" fmla="*/ 73468 w 572163"/>
              <a:gd name="connsiteY65" fmla="*/ 230798 h 559262"/>
              <a:gd name="connsiteX66" fmla="*/ 286705 w 572163"/>
              <a:gd name="connsiteY66" fmla="*/ 230798 h 559262"/>
              <a:gd name="connsiteX67" fmla="*/ 295486 w 572163"/>
              <a:gd name="connsiteY67" fmla="*/ 238492 h 559262"/>
              <a:gd name="connsiteX68" fmla="*/ 286705 w 572163"/>
              <a:gd name="connsiteY68" fmla="*/ 246186 h 559262"/>
              <a:gd name="connsiteX69" fmla="*/ 73468 w 572163"/>
              <a:gd name="connsiteY69" fmla="*/ 246186 h 559262"/>
              <a:gd name="connsiteX70" fmla="*/ 65942 w 572163"/>
              <a:gd name="connsiteY70" fmla="*/ 238492 h 559262"/>
              <a:gd name="connsiteX71" fmla="*/ 73468 w 572163"/>
              <a:gd name="connsiteY71" fmla="*/ 230798 h 559262"/>
              <a:gd name="connsiteX72" fmla="*/ 73468 w 572163"/>
              <a:gd name="connsiteY72" fmla="*/ 192334 h 559262"/>
              <a:gd name="connsiteX73" fmla="*/ 286705 w 572163"/>
              <a:gd name="connsiteY73" fmla="*/ 192334 h 559262"/>
              <a:gd name="connsiteX74" fmla="*/ 295486 w 572163"/>
              <a:gd name="connsiteY74" fmla="*/ 200027 h 559262"/>
              <a:gd name="connsiteX75" fmla="*/ 286705 w 572163"/>
              <a:gd name="connsiteY75" fmla="*/ 207719 h 559262"/>
              <a:gd name="connsiteX76" fmla="*/ 73468 w 572163"/>
              <a:gd name="connsiteY76" fmla="*/ 207719 h 559262"/>
              <a:gd name="connsiteX77" fmla="*/ 65942 w 572163"/>
              <a:gd name="connsiteY77" fmla="*/ 200027 h 559262"/>
              <a:gd name="connsiteX78" fmla="*/ 73468 w 572163"/>
              <a:gd name="connsiteY78" fmla="*/ 192334 h 559262"/>
              <a:gd name="connsiteX79" fmla="*/ 499565 w 572163"/>
              <a:gd name="connsiteY79" fmla="*/ 179681 h 559262"/>
              <a:gd name="connsiteX80" fmla="*/ 459600 w 572163"/>
              <a:gd name="connsiteY80" fmla="*/ 334284 h 559262"/>
              <a:gd name="connsiteX81" fmla="*/ 495818 w 572163"/>
              <a:gd name="connsiteY81" fmla="*/ 344259 h 559262"/>
              <a:gd name="connsiteX82" fmla="*/ 537032 w 572163"/>
              <a:gd name="connsiteY82" fmla="*/ 189655 h 559262"/>
              <a:gd name="connsiteX83" fmla="*/ 509556 w 572163"/>
              <a:gd name="connsiteY83" fmla="*/ 146017 h 559262"/>
              <a:gd name="connsiteX84" fmla="*/ 504560 w 572163"/>
              <a:gd name="connsiteY84" fmla="*/ 164719 h 559262"/>
              <a:gd name="connsiteX85" fmla="*/ 542028 w 572163"/>
              <a:gd name="connsiteY85" fmla="*/ 174693 h 559262"/>
              <a:gd name="connsiteX86" fmla="*/ 545774 w 572163"/>
              <a:gd name="connsiteY86" fmla="*/ 155991 h 559262"/>
              <a:gd name="connsiteX87" fmla="*/ 210754 w 572163"/>
              <a:gd name="connsiteY87" fmla="*/ 104411 h 559262"/>
              <a:gd name="connsiteX88" fmla="*/ 281340 w 572163"/>
              <a:gd name="connsiteY88" fmla="*/ 104411 h 559262"/>
              <a:gd name="connsiteX89" fmla="*/ 290009 w 572163"/>
              <a:gd name="connsiteY89" fmla="*/ 112653 h 559262"/>
              <a:gd name="connsiteX90" fmla="*/ 281340 w 572163"/>
              <a:gd name="connsiteY90" fmla="*/ 119718 h 559262"/>
              <a:gd name="connsiteX91" fmla="*/ 210754 w 572163"/>
              <a:gd name="connsiteY91" fmla="*/ 119718 h 559262"/>
              <a:gd name="connsiteX92" fmla="*/ 203324 w 572163"/>
              <a:gd name="connsiteY92" fmla="*/ 112653 h 559262"/>
              <a:gd name="connsiteX93" fmla="*/ 210754 w 572163"/>
              <a:gd name="connsiteY93" fmla="*/ 104411 h 559262"/>
              <a:gd name="connsiteX94" fmla="*/ 533285 w 572163"/>
              <a:gd name="connsiteY94" fmla="*/ 102379 h 559262"/>
              <a:gd name="connsiteX95" fmla="*/ 518298 w 572163"/>
              <a:gd name="connsiteY95" fmla="*/ 111106 h 559262"/>
              <a:gd name="connsiteX96" fmla="*/ 513303 w 572163"/>
              <a:gd name="connsiteY96" fmla="*/ 131055 h 559262"/>
              <a:gd name="connsiteX97" fmla="*/ 550770 w 572163"/>
              <a:gd name="connsiteY97" fmla="*/ 139783 h 559262"/>
              <a:gd name="connsiteX98" fmla="*/ 555766 w 572163"/>
              <a:gd name="connsiteY98" fmla="*/ 121081 h 559262"/>
              <a:gd name="connsiteX99" fmla="*/ 547023 w 572163"/>
              <a:gd name="connsiteY99" fmla="*/ 106119 h 559262"/>
              <a:gd name="connsiteX100" fmla="*/ 153155 w 572163"/>
              <a:gd name="connsiteY100" fmla="*/ 93341 h 559262"/>
              <a:gd name="connsiteX101" fmla="*/ 131045 w 572163"/>
              <a:gd name="connsiteY101" fmla="*/ 115631 h 559262"/>
              <a:gd name="connsiteX102" fmla="*/ 118761 w 572163"/>
              <a:gd name="connsiteY102" fmla="*/ 115631 h 559262"/>
              <a:gd name="connsiteX103" fmla="*/ 111391 w 572163"/>
              <a:gd name="connsiteY103" fmla="*/ 108201 h 559262"/>
              <a:gd name="connsiteX104" fmla="*/ 94194 w 572163"/>
              <a:gd name="connsiteY104" fmla="*/ 125538 h 559262"/>
              <a:gd name="connsiteX105" fmla="*/ 147013 w 572163"/>
              <a:gd name="connsiteY105" fmla="*/ 125538 h 559262"/>
              <a:gd name="connsiteX106" fmla="*/ 153155 w 572163"/>
              <a:gd name="connsiteY106" fmla="*/ 120585 h 559262"/>
              <a:gd name="connsiteX107" fmla="*/ 538281 w 572163"/>
              <a:gd name="connsiteY107" fmla="*/ 86170 h 559262"/>
              <a:gd name="connsiteX108" fmla="*/ 552019 w 572163"/>
              <a:gd name="connsiteY108" fmla="*/ 89911 h 559262"/>
              <a:gd name="connsiteX109" fmla="*/ 570752 w 572163"/>
              <a:gd name="connsiteY109" fmla="*/ 124821 h 559262"/>
              <a:gd name="connsiteX110" fmla="*/ 483329 w 572163"/>
              <a:gd name="connsiteY110" fmla="*/ 457718 h 559262"/>
              <a:gd name="connsiteX111" fmla="*/ 482080 w 572163"/>
              <a:gd name="connsiteY111" fmla="*/ 458965 h 559262"/>
              <a:gd name="connsiteX112" fmla="*/ 479582 w 572163"/>
              <a:gd name="connsiteY112" fmla="*/ 463952 h 559262"/>
              <a:gd name="connsiteX113" fmla="*/ 447110 w 572163"/>
              <a:gd name="connsiteY113" fmla="*/ 501356 h 559262"/>
              <a:gd name="connsiteX114" fmla="*/ 439617 w 572163"/>
              <a:gd name="connsiteY114" fmla="*/ 506343 h 559262"/>
              <a:gd name="connsiteX115" fmla="*/ 430875 w 572163"/>
              <a:gd name="connsiteY115" fmla="*/ 525045 h 559262"/>
              <a:gd name="connsiteX116" fmla="*/ 427128 w 572163"/>
              <a:gd name="connsiteY116" fmla="*/ 525045 h 559262"/>
              <a:gd name="connsiteX117" fmla="*/ 425879 w 572163"/>
              <a:gd name="connsiteY117" fmla="*/ 523799 h 559262"/>
              <a:gd name="connsiteX118" fmla="*/ 425879 w 572163"/>
              <a:gd name="connsiteY118" fmla="*/ 502603 h 559262"/>
              <a:gd name="connsiteX119" fmla="*/ 422132 w 572163"/>
              <a:gd name="connsiteY119" fmla="*/ 495122 h 559262"/>
              <a:gd name="connsiteX120" fmla="*/ 413390 w 572163"/>
              <a:gd name="connsiteY120" fmla="*/ 446497 h 559262"/>
              <a:gd name="connsiteX121" fmla="*/ 413390 w 572163"/>
              <a:gd name="connsiteY121" fmla="*/ 440263 h 559262"/>
              <a:gd name="connsiteX122" fmla="*/ 413390 w 572163"/>
              <a:gd name="connsiteY122" fmla="*/ 439016 h 559262"/>
              <a:gd name="connsiteX123" fmla="*/ 503311 w 572163"/>
              <a:gd name="connsiteY123" fmla="*/ 107366 h 559262"/>
              <a:gd name="connsiteX124" fmla="*/ 538281 w 572163"/>
              <a:gd name="connsiteY124" fmla="*/ 86170 h 559262"/>
              <a:gd name="connsiteX125" fmla="*/ 210754 w 572163"/>
              <a:gd name="connsiteY125" fmla="*/ 71440 h 559262"/>
              <a:gd name="connsiteX126" fmla="*/ 281340 w 572163"/>
              <a:gd name="connsiteY126" fmla="*/ 71440 h 559262"/>
              <a:gd name="connsiteX127" fmla="*/ 290009 w 572163"/>
              <a:gd name="connsiteY127" fmla="*/ 78505 h 559262"/>
              <a:gd name="connsiteX128" fmla="*/ 281340 w 572163"/>
              <a:gd name="connsiteY128" fmla="*/ 86747 h 559262"/>
              <a:gd name="connsiteX129" fmla="*/ 210754 w 572163"/>
              <a:gd name="connsiteY129" fmla="*/ 86747 h 559262"/>
              <a:gd name="connsiteX130" fmla="*/ 203324 w 572163"/>
              <a:gd name="connsiteY130" fmla="*/ 78505 h 559262"/>
              <a:gd name="connsiteX131" fmla="*/ 210754 w 572163"/>
              <a:gd name="connsiteY131" fmla="*/ 71440 h 559262"/>
              <a:gd name="connsiteX132" fmla="*/ 86824 w 572163"/>
              <a:gd name="connsiteY132" fmla="*/ 71051 h 559262"/>
              <a:gd name="connsiteX133" fmla="*/ 81911 w 572163"/>
              <a:gd name="connsiteY133" fmla="*/ 76004 h 559262"/>
              <a:gd name="connsiteX134" fmla="*/ 81911 w 572163"/>
              <a:gd name="connsiteY134" fmla="*/ 115631 h 559262"/>
              <a:gd name="connsiteX135" fmla="*/ 106478 w 572163"/>
              <a:gd name="connsiteY135" fmla="*/ 90864 h 559262"/>
              <a:gd name="connsiteX136" fmla="*/ 117533 w 572163"/>
              <a:gd name="connsiteY136" fmla="*/ 90864 h 559262"/>
              <a:gd name="connsiteX137" fmla="*/ 124903 w 572163"/>
              <a:gd name="connsiteY137" fmla="*/ 99533 h 559262"/>
              <a:gd name="connsiteX138" fmla="*/ 150698 w 572163"/>
              <a:gd name="connsiteY138" fmla="*/ 72289 h 559262"/>
              <a:gd name="connsiteX139" fmla="*/ 147013 w 572163"/>
              <a:gd name="connsiteY139" fmla="*/ 71051 h 559262"/>
              <a:gd name="connsiteX140" fmla="*/ 86824 w 572163"/>
              <a:gd name="connsiteY140" fmla="*/ 54952 h 559262"/>
              <a:gd name="connsiteX141" fmla="*/ 147013 w 572163"/>
              <a:gd name="connsiteY141" fmla="*/ 54952 h 559262"/>
              <a:gd name="connsiteX142" fmla="*/ 169124 w 572163"/>
              <a:gd name="connsiteY142" fmla="*/ 76004 h 559262"/>
              <a:gd name="connsiteX143" fmla="*/ 169124 w 572163"/>
              <a:gd name="connsiteY143" fmla="*/ 120585 h 559262"/>
              <a:gd name="connsiteX144" fmla="*/ 147013 w 572163"/>
              <a:gd name="connsiteY144" fmla="*/ 141637 h 559262"/>
              <a:gd name="connsiteX145" fmla="*/ 86824 w 572163"/>
              <a:gd name="connsiteY145" fmla="*/ 141637 h 559262"/>
              <a:gd name="connsiteX146" fmla="*/ 73312 w 572163"/>
              <a:gd name="connsiteY146" fmla="*/ 136683 h 559262"/>
              <a:gd name="connsiteX147" fmla="*/ 73312 w 572163"/>
              <a:gd name="connsiteY147" fmla="*/ 135445 h 559262"/>
              <a:gd name="connsiteX148" fmla="*/ 65942 w 572163"/>
              <a:gd name="connsiteY148" fmla="*/ 120585 h 559262"/>
              <a:gd name="connsiteX149" fmla="*/ 65942 w 572163"/>
              <a:gd name="connsiteY149" fmla="*/ 76004 h 559262"/>
              <a:gd name="connsiteX150" fmla="*/ 86824 w 572163"/>
              <a:gd name="connsiteY150" fmla="*/ 54952 h 559262"/>
              <a:gd name="connsiteX151" fmla="*/ 342999 w 572163"/>
              <a:gd name="connsiteY151" fmla="*/ 49934 h 559262"/>
              <a:gd name="connsiteX152" fmla="*/ 342999 w 572163"/>
              <a:gd name="connsiteY152" fmla="*/ 503086 h 559262"/>
              <a:gd name="connsiteX153" fmla="*/ 320548 w 572163"/>
              <a:gd name="connsiteY153" fmla="*/ 525556 h 559262"/>
              <a:gd name="connsiteX154" fmla="*/ 52385 w 572163"/>
              <a:gd name="connsiteY154" fmla="*/ 525556 h 559262"/>
              <a:gd name="connsiteX155" fmla="*/ 52385 w 572163"/>
              <a:gd name="connsiteY155" fmla="*/ 536791 h 559262"/>
              <a:gd name="connsiteX156" fmla="*/ 57374 w 572163"/>
              <a:gd name="connsiteY156" fmla="*/ 541785 h 559262"/>
              <a:gd name="connsiteX157" fmla="*/ 355472 w 572163"/>
              <a:gd name="connsiteY157" fmla="*/ 541785 h 559262"/>
              <a:gd name="connsiteX158" fmla="*/ 361708 w 572163"/>
              <a:gd name="connsiteY158" fmla="*/ 536791 h 559262"/>
              <a:gd name="connsiteX159" fmla="*/ 361708 w 572163"/>
              <a:gd name="connsiteY159" fmla="*/ 56176 h 559262"/>
              <a:gd name="connsiteX160" fmla="*/ 355472 w 572163"/>
              <a:gd name="connsiteY160" fmla="*/ 49934 h 559262"/>
              <a:gd name="connsiteX161" fmla="*/ 22451 w 572163"/>
              <a:gd name="connsiteY161" fmla="*/ 16229 h 559262"/>
              <a:gd name="connsiteX162" fmla="*/ 16215 w 572163"/>
              <a:gd name="connsiteY162" fmla="*/ 22470 h 559262"/>
              <a:gd name="connsiteX163" fmla="*/ 16215 w 572163"/>
              <a:gd name="connsiteY163" fmla="*/ 503086 h 559262"/>
              <a:gd name="connsiteX164" fmla="*/ 22451 w 572163"/>
              <a:gd name="connsiteY164" fmla="*/ 508079 h 559262"/>
              <a:gd name="connsiteX165" fmla="*/ 320548 w 572163"/>
              <a:gd name="connsiteY165" fmla="*/ 508079 h 559262"/>
              <a:gd name="connsiteX166" fmla="*/ 326785 w 572163"/>
              <a:gd name="connsiteY166" fmla="*/ 503086 h 559262"/>
              <a:gd name="connsiteX167" fmla="*/ 326785 w 572163"/>
              <a:gd name="connsiteY167" fmla="*/ 22470 h 559262"/>
              <a:gd name="connsiteX168" fmla="*/ 320548 w 572163"/>
              <a:gd name="connsiteY168" fmla="*/ 16229 h 559262"/>
              <a:gd name="connsiteX169" fmla="*/ 22451 w 572163"/>
              <a:gd name="connsiteY169" fmla="*/ 0 h 559262"/>
              <a:gd name="connsiteX170" fmla="*/ 320548 w 572163"/>
              <a:gd name="connsiteY170" fmla="*/ 0 h 559262"/>
              <a:gd name="connsiteX171" fmla="*/ 342999 w 572163"/>
              <a:gd name="connsiteY171" fmla="*/ 22470 h 559262"/>
              <a:gd name="connsiteX172" fmla="*/ 342999 w 572163"/>
              <a:gd name="connsiteY172" fmla="*/ 33705 h 559262"/>
              <a:gd name="connsiteX173" fmla="*/ 355472 w 572163"/>
              <a:gd name="connsiteY173" fmla="*/ 33705 h 559262"/>
              <a:gd name="connsiteX174" fmla="*/ 377923 w 572163"/>
              <a:gd name="connsiteY174" fmla="*/ 56176 h 559262"/>
              <a:gd name="connsiteX175" fmla="*/ 377923 w 572163"/>
              <a:gd name="connsiteY175" fmla="*/ 536791 h 559262"/>
              <a:gd name="connsiteX176" fmla="*/ 355472 w 572163"/>
              <a:gd name="connsiteY176" fmla="*/ 559262 h 559262"/>
              <a:gd name="connsiteX177" fmla="*/ 57374 w 572163"/>
              <a:gd name="connsiteY177" fmla="*/ 559262 h 559262"/>
              <a:gd name="connsiteX178" fmla="*/ 34924 w 572163"/>
              <a:gd name="connsiteY178" fmla="*/ 536791 h 559262"/>
              <a:gd name="connsiteX179" fmla="*/ 34924 w 572163"/>
              <a:gd name="connsiteY179" fmla="*/ 525556 h 559262"/>
              <a:gd name="connsiteX180" fmla="*/ 22451 w 572163"/>
              <a:gd name="connsiteY180" fmla="*/ 525556 h 559262"/>
              <a:gd name="connsiteX181" fmla="*/ 0 w 572163"/>
              <a:gd name="connsiteY181" fmla="*/ 503086 h 559262"/>
              <a:gd name="connsiteX182" fmla="*/ 0 w 572163"/>
              <a:gd name="connsiteY182" fmla="*/ 22470 h 559262"/>
              <a:gd name="connsiteX183" fmla="*/ 22451 w 572163"/>
              <a:gd name="connsiteY183" fmla="*/ 0 h 55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572163" h="559262">
                <a:moveTo>
                  <a:pt x="245241" y="456103"/>
                </a:moveTo>
                <a:lnTo>
                  <a:pt x="282301" y="456103"/>
                </a:lnTo>
                <a:cubicBezTo>
                  <a:pt x="287413" y="456103"/>
                  <a:pt x="289969" y="460813"/>
                  <a:pt x="289969" y="464345"/>
                </a:cubicBezTo>
                <a:cubicBezTo>
                  <a:pt x="289969" y="467877"/>
                  <a:pt x="287413" y="471410"/>
                  <a:pt x="282301" y="471410"/>
                </a:cubicBezTo>
                <a:lnTo>
                  <a:pt x="245241" y="471410"/>
                </a:lnTo>
                <a:cubicBezTo>
                  <a:pt x="240129" y="471410"/>
                  <a:pt x="236295" y="467877"/>
                  <a:pt x="236295" y="464345"/>
                </a:cubicBezTo>
                <a:cubicBezTo>
                  <a:pt x="236295" y="460813"/>
                  <a:pt x="240129" y="456103"/>
                  <a:pt x="245241" y="456103"/>
                </a:cubicBezTo>
                <a:close/>
                <a:moveTo>
                  <a:pt x="73368" y="456103"/>
                </a:moveTo>
                <a:lnTo>
                  <a:pt x="193423" y="456103"/>
                </a:lnTo>
                <a:cubicBezTo>
                  <a:pt x="198373" y="456103"/>
                  <a:pt x="202086" y="460813"/>
                  <a:pt x="202086" y="464345"/>
                </a:cubicBezTo>
                <a:cubicBezTo>
                  <a:pt x="202086" y="467877"/>
                  <a:pt x="198373" y="471410"/>
                  <a:pt x="193423" y="471410"/>
                </a:cubicBezTo>
                <a:lnTo>
                  <a:pt x="73368" y="471410"/>
                </a:lnTo>
                <a:cubicBezTo>
                  <a:pt x="69655" y="471410"/>
                  <a:pt x="65942" y="467877"/>
                  <a:pt x="65942" y="464345"/>
                </a:cubicBezTo>
                <a:cubicBezTo>
                  <a:pt x="65942" y="460813"/>
                  <a:pt x="69655" y="456103"/>
                  <a:pt x="73368" y="456103"/>
                </a:cubicBezTo>
                <a:close/>
                <a:moveTo>
                  <a:pt x="73344" y="406645"/>
                </a:moveTo>
                <a:lnTo>
                  <a:pt x="178201" y="406645"/>
                </a:lnTo>
                <a:cubicBezTo>
                  <a:pt x="183135" y="406645"/>
                  <a:pt x="185602" y="410178"/>
                  <a:pt x="185602" y="414889"/>
                </a:cubicBezTo>
                <a:cubicBezTo>
                  <a:pt x="185602" y="419599"/>
                  <a:pt x="183135" y="421954"/>
                  <a:pt x="178201" y="421954"/>
                </a:cubicBezTo>
                <a:lnTo>
                  <a:pt x="73344" y="421954"/>
                </a:lnTo>
                <a:cubicBezTo>
                  <a:pt x="69643" y="421954"/>
                  <a:pt x="65942" y="419599"/>
                  <a:pt x="65942" y="414889"/>
                </a:cubicBezTo>
                <a:cubicBezTo>
                  <a:pt x="65942" y="410178"/>
                  <a:pt x="69643" y="406645"/>
                  <a:pt x="73344" y="406645"/>
                </a:cubicBezTo>
                <a:close/>
                <a:moveTo>
                  <a:pt x="75285" y="355540"/>
                </a:moveTo>
                <a:cubicBezTo>
                  <a:pt x="77850" y="351693"/>
                  <a:pt x="82979" y="351693"/>
                  <a:pt x="86825" y="355540"/>
                </a:cubicBezTo>
                <a:lnTo>
                  <a:pt x="89389" y="358104"/>
                </a:lnTo>
                <a:lnTo>
                  <a:pt x="93236" y="355540"/>
                </a:lnTo>
                <a:cubicBezTo>
                  <a:pt x="95800" y="351693"/>
                  <a:pt x="100929" y="351693"/>
                  <a:pt x="104775" y="355540"/>
                </a:cubicBezTo>
                <a:cubicBezTo>
                  <a:pt x="108622" y="358104"/>
                  <a:pt x="108622" y="364516"/>
                  <a:pt x="104775" y="367080"/>
                </a:cubicBezTo>
                <a:lnTo>
                  <a:pt x="100929" y="370927"/>
                </a:lnTo>
                <a:lnTo>
                  <a:pt x="104775" y="373492"/>
                </a:lnTo>
                <a:cubicBezTo>
                  <a:pt x="108622" y="376056"/>
                  <a:pt x="108622" y="382467"/>
                  <a:pt x="104775" y="385032"/>
                </a:cubicBezTo>
                <a:cubicBezTo>
                  <a:pt x="103493" y="387596"/>
                  <a:pt x="100929" y="388879"/>
                  <a:pt x="99647" y="388879"/>
                </a:cubicBezTo>
                <a:cubicBezTo>
                  <a:pt x="97082" y="388879"/>
                  <a:pt x="94518" y="387596"/>
                  <a:pt x="93236" y="385032"/>
                </a:cubicBezTo>
                <a:lnTo>
                  <a:pt x="89389" y="382467"/>
                </a:lnTo>
                <a:lnTo>
                  <a:pt x="86825" y="385032"/>
                </a:lnTo>
                <a:cubicBezTo>
                  <a:pt x="85543" y="387596"/>
                  <a:pt x="82979" y="388879"/>
                  <a:pt x="81696" y="388879"/>
                </a:cubicBezTo>
                <a:cubicBezTo>
                  <a:pt x="79132" y="388879"/>
                  <a:pt x="76568" y="387596"/>
                  <a:pt x="75285" y="385032"/>
                </a:cubicBezTo>
                <a:cubicBezTo>
                  <a:pt x="71439" y="382467"/>
                  <a:pt x="71439" y="376056"/>
                  <a:pt x="75285" y="373492"/>
                </a:cubicBezTo>
                <a:lnTo>
                  <a:pt x="77850" y="370927"/>
                </a:lnTo>
                <a:lnTo>
                  <a:pt x="75285" y="367080"/>
                </a:lnTo>
                <a:cubicBezTo>
                  <a:pt x="71439" y="364516"/>
                  <a:pt x="71439" y="358104"/>
                  <a:pt x="75285" y="355540"/>
                </a:cubicBezTo>
                <a:close/>
                <a:moveTo>
                  <a:pt x="141043" y="351693"/>
                </a:moveTo>
                <a:lnTo>
                  <a:pt x="177677" y="351693"/>
                </a:lnTo>
                <a:cubicBezTo>
                  <a:pt x="182911" y="351693"/>
                  <a:pt x="185528" y="356090"/>
                  <a:pt x="185528" y="359387"/>
                </a:cubicBezTo>
                <a:cubicBezTo>
                  <a:pt x="185528" y="363783"/>
                  <a:pt x="182911" y="367081"/>
                  <a:pt x="177677" y="367081"/>
                </a:cubicBezTo>
                <a:lnTo>
                  <a:pt x="141043" y="367081"/>
                </a:lnTo>
                <a:cubicBezTo>
                  <a:pt x="137118" y="367081"/>
                  <a:pt x="131884" y="363783"/>
                  <a:pt x="131884" y="359387"/>
                </a:cubicBezTo>
                <a:cubicBezTo>
                  <a:pt x="131884" y="356090"/>
                  <a:pt x="137118" y="351693"/>
                  <a:pt x="141043" y="351693"/>
                </a:cubicBezTo>
                <a:close/>
                <a:moveTo>
                  <a:pt x="454604" y="350493"/>
                </a:moveTo>
                <a:lnTo>
                  <a:pt x="430875" y="439016"/>
                </a:lnTo>
                <a:lnTo>
                  <a:pt x="467093" y="448990"/>
                </a:lnTo>
                <a:lnTo>
                  <a:pt x="492071" y="360467"/>
                </a:lnTo>
                <a:close/>
                <a:moveTo>
                  <a:pt x="73468" y="302238"/>
                </a:moveTo>
                <a:lnTo>
                  <a:pt x="286705" y="302238"/>
                </a:lnTo>
                <a:cubicBezTo>
                  <a:pt x="291723" y="302238"/>
                  <a:pt x="295486" y="305770"/>
                  <a:pt x="295486" y="310480"/>
                </a:cubicBezTo>
                <a:cubicBezTo>
                  <a:pt x="295486" y="315190"/>
                  <a:pt x="291723" y="317545"/>
                  <a:pt x="286705" y="317545"/>
                </a:cubicBezTo>
                <a:lnTo>
                  <a:pt x="73468" y="317545"/>
                </a:lnTo>
                <a:cubicBezTo>
                  <a:pt x="69705" y="317545"/>
                  <a:pt x="65942" y="315190"/>
                  <a:pt x="65942" y="310480"/>
                </a:cubicBezTo>
                <a:cubicBezTo>
                  <a:pt x="65942" y="305770"/>
                  <a:pt x="69705" y="302238"/>
                  <a:pt x="73468" y="302238"/>
                </a:cubicBezTo>
                <a:close/>
                <a:moveTo>
                  <a:pt x="73468" y="263770"/>
                </a:moveTo>
                <a:lnTo>
                  <a:pt x="286705" y="263770"/>
                </a:lnTo>
                <a:cubicBezTo>
                  <a:pt x="291723" y="263770"/>
                  <a:pt x="295486" y="266125"/>
                  <a:pt x="295486" y="270836"/>
                </a:cubicBezTo>
                <a:cubicBezTo>
                  <a:pt x="295486" y="275546"/>
                  <a:pt x="291723" y="279079"/>
                  <a:pt x="286705" y="279079"/>
                </a:cubicBezTo>
                <a:lnTo>
                  <a:pt x="73468" y="279079"/>
                </a:lnTo>
                <a:cubicBezTo>
                  <a:pt x="69705" y="279079"/>
                  <a:pt x="65942" y="275546"/>
                  <a:pt x="65942" y="270836"/>
                </a:cubicBezTo>
                <a:cubicBezTo>
                  <a:pt x="65942" y="266125"/>
                  <a:pt x="69705" y="263770"/>
                  <a:pt x="73468" y="263770"/>
                </a:cubicBezTo>
                <a:close/>
                <a:moveTo>
                  <a:pt x="73468" y="230798"/>
                </a:moveTo>
                <a:lnTo>
                  <a:pt x="286705" y="230798"/>
                </a:lnTo>
                <a:cubicBezTo>
                  <a:pt x="291723" y="230798"/>
                  <a:pt x="295486" y="234095"/>
                  <a:pt x="295486" y="238492"/>
                </a:cubicBezTo>
                <a:cubicBezTo>
                  <a:pt x="295486" y="242888"/>
                  <a:pt x="291723" y="246186"/>
                  <a:pt x="286705" y="246186"/>
                </a:cubicBezTo>
                <a:lnTo>
                  <a:pt x="73468" y="246186"/>
                </a:lnTo>
                <a:cubicBezTo>
                  <a:pt x="69705" y="246186"/>
                  <a:pt x="65942" y="242888"/>
                  <a:pt x="65942" y="238492"/>
                </a:cubicBezTo>
                <a:cubicBezTo>
                  <a:pt x="65942" y="234095"/>
                  <a:pt x="69705" y="230798"/>
                  <a:pt x="73468" y="230798"/>
                </a:cubicBezTo>
                <a:close/>
                <a:moveTo>
                  <a:pt x="73468" y="192334"/>
                </a:moveTo>
                <a:lnTo>
                  <a:pt x="286705" y="192334"/>
                </a:lnTo>
                <a:cubicBezTo>
                  <a:pt x="291723" y="192334"/>
                  <a:pt x="295486" y="195631"/>
                  <a:pt x="295486" y="200027"/>
                </a:cubicBezTo>
                <a:cubicBezTo>
                  <a:pt x="295486" y="204422"/>
                  <a:pt x="291723" y="207719"/>
                  <a:pt x="286705" y="207719"/>
                </a:cubicBezTo>
                <a:lnTo>
                  <a:pt x="73468" y="207719"/>
                </a:lnTo>
                <a:cubicBezTo>
                  <a:pt x="69705" y="207719"/>
                  <a:pt x="65942" y="204422"/>
                  <a:pt x="65942" y="200027"/>
                </a:cubicBezTo>
                <a:cubicBezTo>
                  <a:pt x="65942" y="195631"/>
                  <a:pt x="69705" y="192334"/>
                  <a:pt x="73468" y="192334"/>
                </a:cubicBezTo>
                <a:close/>
                <a:moveTo>
                  <a:pt x="499565" y="179681"/>
                </a:moveTo>
                <a:lnTo>
                  <a:pt x="459600" y="334284"/>
                </a:lnTo>
                <a:lnTo>
                  <a:pt x="495818" y="344259"/>
                </a:lnTo>
                <a:lnTo>
                  <a:pt x="537032" y="189655"/>
                </a:lnTo>
                <a:close/>
                <a:moveTo>
                  <a:pt x="509556" y="146017"/>
                </a:moveTo>
                <a:lnTo>
                  <a:pt x="504560" y="164719"/>
                </a:lnTo>
                <a:lnTo>
                  <a:pt x="542028" y="174693"/>
                </a:lnTo>
                <a:lnTo>
                  <a:pt x="545774" y="155991"/>
                </a:lnTo>
                <a:close/>
                <a:moveTo>
                  <a:pt x="210754" y="104411"/>
                </a:moveTo>
                <a:lnTo>
                  <a:pt x="281340" y="104411"/>
                </a:lnTo>
                <a:cubicBezTo>
                  <a:pt x="286294" y="104411"/>
                  <a:pt x="290009" y="107943"/>
                  <a:pt x="290009" y="112653"/>
                </a:cubicBezTo>
                <a:cubicBezTo>
                  <a:pt x="290009" y="116185"/>
                  <a:pt x="286294" y="119718"/>
                  <a:pt x="281340" y="119718"/>
                </a:cubicBezTo>
                <a:lnTo>
                  <a:pt x="210754" y="119718"/>
                </a:lnTo>
                <a:cubicBezTo>
                  <a:pt x="207039" y="119718"/>
                  <a:pt x="203324" y="116185"/>
                  <a:pt x="203324" y="112653"/>
                </a:cubicBezTo>
                <a:cubicBezTo>
                  <a:pt x="203324" y="107943"/>
                  <a:pt x="207039" y="104411"/>
                  <a:pt x="210754" y="104411"/>
                </a:cubicBezTo>
                <a:close/>
                <a:moveTo>
                  <a:pt x="533285" y="102379"/>
                </a:moveTo>
                <a:cubicBezTo>
                  <a:pt x="527041" y="101132"/>
                  <a:pt x="520796" y="104872"/>
                  <a:pt x="518298" y="111106"/>
                </a:cubicBezTo>
                <a:lnTo>
                  <a:pt x="513303" y="131055"/>
                </a:lnTo>
                <a:lnTo>
                  <a:pt x="550770" y="139783"/>
                </a:lnTo>
                <a:lnTo>
                  <a:pt x="555766" y="121081"/>
                </a:lnTo>
                <a:cubicBezTo>
                  <a:pt x="557014" y="114847"/>
                  <a:pt x="553268" y="107366"/>
                  <a:pt x="547023" y="106119"/>
                </a:cubicBezTo>
                <a:close/>
                <a:moveTo>
                  <a:pt x="153155" y="93341"/>
                </a:moveTo>
                <a:lnTo>
                  <a:pt x="131045" y="115631"/>
                </a:lnTo>
                <a:cubicBezTo>
                  <a:pt x="127360" y="119346"/>
                  <a:pt x="122446" y="119346"/>
                  <a:pt x="118761" y="115631"/>
                </a:cubicBezTo>
                <a:lnTo>
                  <a:pt x="111391" y="108201"/>
                </a:lnTo>
                <a:lnTo>
                  <a:pt x="94194" y="125538"/>
                </a:lnTo>
                <a:lnTo>
                  <a:pt x="147013" y="125538"/>
                </a:lnTo>
                <a:cubicBezTo>
                  <a:pt x="149470" y="125538"/>
                  <a:pt x="153155" y="123061"/>
                  <a:pt x="153155" y="120585"/>
                </a:cubicBezTo>
                <a:close/>
                <a:moveTo>
                  <a:pt x="538281" y="86170"/>
                </a:moveTo>
                <a:lnTo>
                  <a:pt x="552019" y="89911"/>
                </a:lnTo>
                <a:cubicBezTo>
                  <a:pt x="567006" y="93651"/>
                  <a:pt x="575748" y="109860"/>
                  <a:pt x="570752" y="124821"/>
                </a:cubicBezTo>
                <a:lnTo>
                  <a:pt x="483329" y="457718"/>
                </a:lnTo>
                <a:cubicBezTo>
                  <a:pt x="482080" y="458965"/>
                  <a:pt x="482080" y="458965"/>
                  <a:pt x="482080" y="458965"/>
                </a:cubicBezTo>
                <a:cubicBezTo>
                  <a:pt x="480831" y="460212"/>
                  <a:pt x="480831" y="462705"/>
                  <a:pt x="479582" y="463952"/>
                </a:cubicBezTo>
                <a:lnTo>
                  <a:pt x="447110" y="501356"/>
                </a:lnTo>
                <a:cubicBezTo>
                  <a:pt x="445862" y="503850"/>
                  <a:pt x="443364" y="505097"/>
                  <a:pt x="439617" y="506343"/>
                </a:cubicBezTo>
                <a:lnTo>
                  <a:pt x="430875" y="525045"/>
                </a:lnTo>
                <a:cubicBezTo>
                  <a:pt x="429626" y="526292"/>
                  <a:pt x="427128" y="526292"/>
                  <a:pt x="427128" y="525045"/>
                </a:cubicBezTo>
                <a:cubicBezTo>
                  <a:pt x="425879" y="525045"/>
                  <a:pt x="425879" y="523799"/>
                  <a:pt x="425879" y="523799"/>
                </a:cubicBezTo>
                <a:lnTo>
                  <a:pt x="425879" y="502603"/>
                </a:lnTo>
                <a:cubicBezTo>
                  <a:pt x="424630" y="500109"/>
                  <a:pt x="423381" y="497616"/>
                  <a:pt x="422132" y="495122"/>
                </a:cubicBezTo>
                <a:lnTo>
                  <a:pt x="413390" y="446497"/>
                </a:lnTo>
                <a:cubicBezTo>
                  <a:pt x="412141" y="445250"/>
                  <a:pt x="413390" y="442756"/>
                  <a:pt x="413390" y="440263"/>
                </a:cubicBezTo>
                <a:lnTo>
                  <a:pt x="413390" y="439016"/>
                </a:lnTo>
                <a:lnTo>
                  <a:pt x="503311" y="107366"/>
                </a:lnTo>
                <a:cubicBezTo>
                  <a:pt x="507058" y="91158"/>
                  <a:pt x="523294" y="82430"/>
                  <a:pt x="538281" y="86170"/>
                </a:cubicBezTo>
                <a:close/>
                <a:moveTo>
                  <a:pt x="210754" y="71440"/>
                </a:moveTo>
                <a:lnTo>
                  <a:pt x="281340" y="71440"/>
                </a:lnTo>
                <a:cubicBezTo>
                  <a:pt x="286294" y="71440"/>
                  <a:pt x="290009" y="73795"/>
                  <a:pt x="290009" y="78505"/>
                </a:cubicBezTo>
                <a:cubicBezTo>
                  <a:pt x="290009" y="83214"/>
                  <a:pt x="286294" y="86747"/>
                  <a:pt x="281340" y="86747"/>
                </a:cubicBezTo>
                <a:lnTo>
                  <a:pt x="210754" y="86747"/>
                </a:lnTo>
                <a:cubicBezTo>
                  <a:pt x="207039" y="86747"/>
                  <a:pt x="203324" y="83214"/>
                  <a:pt x="203324" y="78505"/>
                </a:cubicBezTo>
                <a:cubicBezTo>
                  <a:pt x="203324" y="73795"/>
                  <a:pt x="207039" y="71440"/>
                  <a:pt x="210754" y="71440"/>
                </a:cubicBezTo>
                <a:close/>
                <a:moveTo>
                  <a:pt x="86824" y="71051"/>
                </a:moveTo>
                <a:cubicBezTo>
                  <a:pt x="84367" y="71051"/>
                  <a:pt x="81911" y="73527"/>
                  <a:pt x="81911" y="76004"/>
                </a:cubicBezTo>
                <a:lnTo>
                  <a:pt x="81911" y="115631"/>
                </a:lnTo>
                <a:lnTo>
                  <a:pt x="106478" y="90864"/>
                </a:lnTo>
                <a:cubicBezTo>
                  <a:pt x="108934" y="87149"/>
                  <a:pt x="113848" y="87149"/>
                  <a:pt x="117533" y="90864"/>
                </a:cubicBezTo>
                <a:lnTo>
                  <a:pt x="124903" y="99533"/>
                </a:lnTo>
                <a:lnTo>
                  <a:pt x="150698" y="72289"/>
                </a:lnTo>
                <a:cubicBezTo>
                  <a:pt x="149470" y="72289"/>
                  <a:pt x="148242" y="71051"/>
                  <a:pt x="147013" y="71051"/>
                </a:cubicBezTo>
                <a:close/>
                <a:moveTo>
                  <a:pt x="86824" y="54952"/>
                </a:moveTo>
                <a:lnTo>
                  <a:pt x="147013" y="54952"/>
                </a:lnTo>
                <a:cubicBezTo>
                  <a:pt x="159297" y="54952"/>
                  <a:pt x="169124" y="64859"/>
                  <a:pt x="169124" y="76004"/>
                </a:cubicBezTo>
                <a:lnTo>
                  <a:pt x="169124" y="120585"/>
                </a:lnTo>
                <a:cubicBezTo>
                  <a:pt x="169124" y="131730"/>
                  <a:pt x="159297" y="141637"/>
                  <a:pt x="147013" y="141637"/>
                </a:cubicBezTo>
                <a:lnTo>
                  <a:pt x="86824" y="141637"/>
                </a:lnTo>
                <a:cubicBezTo>
                  <a:pt x="81911" y="141637"/>
                  <a:pt x="76997" y="139160"/>
                  <a:pt x="73312" y="136683"/>
                </a:cubicBezTo>
                <a:lnTo>
                  <a:pt x="73312" y="135445"/>
                </a:lnTo>
                <a:cubicBezTo>
                  <a:pt x="68399" y="131730"/>
                  <a:pt x="65942" y="125538"/>
                  <a:pt x="65942" y="120585"/>
                </a:cubicBezTo>
                <a:lnTo>
                  <a:pt x="65942" y="76004"/>
                </a:lnTo>
                <a:cubicBezTo>
                  <a:pt x="65942" y="64859"/>
                  <a:pt x="75769" y="54952"/>
                  <a:pt x="86824" y="54952"/>
                </a:cubicBezTo>
                <a:close/>
                <a:moveTo>
                  <a:pt x="342999" y="49934"/>
                </a:moveTo>
                <a:lnTo>
                  <a:pt x="342999" y="503086"/>
                </a:lnTo>
                <a:cubicBezTo>
                  <a:pt x="342999" y="515569"/>
                  <a:pt x="333021" y="525556"/>
                  <a:pt x="320548" y="525556"/>
                </a:cubicBezTo>
                <a:lnTo>
                  <a:pt x="52385" y="525556"/>
                </a:lnTo>
                <a:lnTo>
                  <a:pt x="52385" y="536791"/>
                </a:lnTo>
                <a:cubicBezTo>
                  <a:pt x="52385" y="539288"/>
                  <a:pt x="53633" y="541785"/>
                  <a:pt x="57374" y="541785"/>
                </a:cubicBezTo>
                <a:lnTo>
                  <a:pt x="355472" y="541785"/>
                </a:lnTo>
                <a:cubicBezTo>
                  <a:pt x="359214" y="541785"/>
                  <a:pt x="361708" y="539288"/>
                  <a:pt x="361708" y="536791"/>
                </a:cubicBezTo>
                <a:lnTo>
                  <a:pt x="361708" y="56176"/>
                </a:lnTo>
                <a:cubicBezTo>
                  <a:pt x="361708" y="52431"/>
                  <a:pt x="359214" y="49934"/>
                  <a:pt x="355472" y="49934"/>
                </a:cubicBezTo>
                <a:close/>
                <a:moveTo>
                  <a:pt x="22451" y="16229"/>
                </a:moveTo>
                <a:cubicBezTo>
                  <a:pt x="18709" y="16229"/>
                  <a:pt x="16215" y="18725"/>
                  <a:pt x="16215" y="22470"/>
                </a:cubicBezTo>
                <a:lnTo>
                  <a:pt x="16215" y="503086"/>
                </a:lnTo>
                <a:cubicBezTo>
                  <a:pt x="16215" y="506831"/>
                  <a:pt x="18709" y="508079"/>
                  <a:pt x="22451" y="508079"/>
                </a:cubicBezTo>
                <a:lnTo>
                  <a:pt x="320548" y="508079"/>
                </a:lnTo>
                <a:cubicBezTo>
                  <a:pt x="324290" y="508079"/>
                  <a:pt x="326785" y="506831"/>
                  <a:pt x="326785" y="503086"/>
                </a:cubicBezTo>
                <a:lnTo>
                  <a:pt x="326785" y="22470"/>
                </a:lnTo>
                <a:cubicBezTo>
                  <a:pt x="326785" y="18725"/>
                  <a:pt x="324290" y="16229"/>
                  <a:pt x="320548" y="16229"/>
                </a:cubicBezTo>
                <a:close/>
                <a:moveTo>
                  <a:pt x="22451" y="0"/>
                </a:moveTo>
                <a:lnTo>
                  <a:pt x="320548" y="0"/>
                </a:lnTo>
                <a:cubicBezTo>
                  <a:pt x="333021" y="0"/>
                  <a:pt x="342999" y="9987"/>
                  <a:pt x="342999" y="22470"/>
                </a:cubicBezTo>
                <a:lnTo>
                  <a:pt x="342999" y="33705"/>
                </a:lnTo>
                <a:lnTo>
                  <a:pt x="355472" y="33705"/>
                </a:lnTo>
                <a:cubicBezTo>
                  <a:pt x="367945" y="33705"/>
                  <a:pt x="377923" y="43692"/>
                  <a:pt x="377923" y="56176"/>
                </a:cubicBezTo>
                <a:lnTo>
                  <a:pt x="377923" y="536791"/>
                </a:lnTo>
                <a:cubicBezTo>
                  <a:pt x="377923" y="549275"/>
                  <a:pt x="367945" y="559262"/>
                  <a:pt x="355472" y="559262"/>
                </a:cubicBezTo>
                <a:lnTo>
                  <a:pt x="57374" y="559262"/>
                </a:lnTo>
                <a:cubicBezTo>
                  <a:pt x="44902" y="559262"/>
                  <a:pt x="34924" y="549275"/>
                  <a:pt x="34924" y="536791"/>
                </a:cubicBezTo>
                <a:lnTo>
                  <a:pt x="34924" y="525556"/>
                </a:lnTo>
                <a:lnTo>
                  <a:pt x="22451" y="525556"/>
                </a:lnTo>
                <a:cubicBezTo>
                  <a:pt x="9978" y="525556"/>
                  <a:pt x="0" y="515569"/>
                  <a:pt x="0" y="503086"/>
                </a:cubicBezTo>
                <a:lnTo>
                  <a:pt x="0" y="22470"/>
                </a:lnTo>
                <a:cubicBezTo>
                  <a:pt x="0" y="9987"/>
                  <a:pt x="9978" y="0"/>
                  <a:pt x="224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1000" dirty="0">
              <a:latin typeface="Montserrat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42D5FDC8-412F-A945-3ECA-95E0E7609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7200" y="6076992"/>
            <a:ext cx="559571" cy="559575"/>
          </a:xfrm>
          <a:custGeom>
            <a:avLst/>
            <a:gdLst>
              <a:gd name="connsiteX0" fmla="*/ 224980 w 559259"/>
              <a:gd name="connsiteY0" fmla="*/ 516548 h 559262"/>
              <a:gd name="connsiteX1" fmla="*/ 280578 w 559259"/>
              <a:gd name="connsiteY1" fmla="*/ 522889 h 559262"/>
              <a:gd name="connsiteX2" fmla="*/ 284457 w 559259"/>
              <a:gd name="connsiteY2" fmla="*/ 526694 h 559262"/>
              <a:gd name="connsiteX3" fmla="*/ 280578 w 559259"/>
              <a:gd name="connsiteY3" fmla="*/ 531767 h 559262"/>
              <a:gd name="connsiteX4" fmla="*/ 222394 w 559259"/>
              <a:gd name="connsiteY4" fmla="*/ 525426 h 559262"/>
              <a:gd name="connsiteX5" fmla="*/ 219808 w 559259"/>
              <a:gd name="connsiteY5" fmla="*/ 519084 h 559262"/>
              <a:gd name="connsiteX6" fmla="*/ 224980 w 559259"/>
              <a:gd name="connsiteY6" fmla="*/ 516548 h 559262"/>
              <a:gd name="connsiteX7" fmla="*/ 382758 w 559259"/>
              <a:gd name="connsiteY7" fmla="*/ 496957 h 559262"/>
              <a:gd name="connsiteX8" fmla="*/ 387693 w 559259"/>
              <a:gd name="connsiteY8" fmla="*/ 498152 h 559262"/>
              <a:gd name="connsiteX9" fmla="*/ 386459 w 559259"/>
              <a:gd name="connsiteY9" fmla="*/ 502931 h 559262"/>
              <a:gd name="connsiteX10" fmla="*/ 334646 w 559259"/>
              <a:gd name="connsiteY10" fmla="*/ 520851 h 559262"/>
              <a:gd name="connsiteX11" fmla="*/ 333412 w 559259"/>
              <a:gd name="connsiteY11" fmla="*/ 520851 h 559262"/>
              <a:gd name="connsiteX12" fmla="*/ 329711 w 559259"/>
              <a:gd name="connsiteY12" fmla="*/ 517267 h 559262"/>
              <a:gd name="connsiteX13" fmla="*/ 332178 w 559259"/>
              <a:gd name="connsiteY13" fmla="*/ 513683 h 559262"/>
              <a:gd name="connsiteX14" fmla="*/ 382758 w 559259"/>
              <a:gd name="connsiteY14" fmla="*/ 496957 h 559262"/>
              <a:gd name="connsiteX15" fmla="*/ 122089 w 559259"/>
              <a:gd name="connsiteY15" fmla="*/ 468334 h 559262"/>
              <a:gd name="connsiteX16" fmla="*/ 128062 w 559259"/>
              <a:gd name="connsiteY16" fmla="*/ 468334 h 559262"/>
              <a:gd name="connsiteX17" fmla="*/ 171068 w 559259"/>
              <a:gd name="connsiteY17" fmla="*/ 496872 h 559262"/>
              <a:gd name="connsiteX18" fmla="*/ 173457 w 559259"/>
              <a:gd name="connsiteY18" fmla="*/ 501836 h 559262"/>
              <a:gd name="connsiteX19" fmla="*/ 169873 w 559259"/>
              <a:gd name="connsiteY19" fmla="*/ 504317 h 559262"/>
              <a:gd name="connsiteX20" fmla="*/ 168678 w 559259"/>
              <a:gd name="connsiteY20" fmla="*/ 503076 h 559262"/>
              <a:gd name="connsiteX21" fmla="*/ 123283 w 559259"/>
              <a:gd name="connsiteY21" fmla="*/ 474538 h 559262"/>
              <a:gd name="connsiteX22" fmla="*/ 122089 w 559259"/>
              <a:gd name="connsiteY22" fmla="*/ 468334 h 559262"/>
              <a:gd name="connsiteX23" fmla="*/ 469206 w 559259"/>
              <a:gd name="connsiteY23" fmla="*/ 429927 h 559262"/>
              <a:gd name="connsiteX24" fmla="*/ 475547 w 559259"/>
              <a:gd name="connsiteY24" fmla="*/ 429927 h 559262"/>
              <a:gd name="connsiteX25" fmla="*/ 475547 w 559259"/>
              <a:gd name="connsiteY25" fmla="*/ 435133 h 559262"/>
              <a:gd name="connsiteX26" fmla="*/ 434966 w 559259"/>
              <a:gd name="connsiteY26" fmla="*/ 476781 h 559262"/>
              <a:gd name="connsiteX27" fmla="*/ 433698 w 559259"/>
              <a:gd name="connsiteY27" fmla="*/ 476781 h 559262"/>
              <a:gd name="connsiteX28" fmla="*/ 429893 w 559259"/>
              <a:gd name="connsiteY28" fmla="*/ 475480 h 559262"/>
              <a:gd name="connsiteX29" fmla="*/ 431161 w 559259"/>
              <a:gd name="connsiteY29" fmla="*/ 468972 h 559262"/>
              <a:gd name="connsiteX30" fmla="*/ 469206 w 559259"/>
              <a:gd name="connsiteY30" fmla="*/ 429927 h 559262"/>
              <a:gd name="connsiteX31" fmla="*/ 58558 w 559259"/>
              <a:gd name="connsiteY31" fmla="*/ 384664 h 559262"/>
              <a:gd name="connsiteX32" fmla="*/ 63367 w 559259"/>
              <a:gd name="connsiteY32" fmla="*/ 387106 h 559262"/>
              <a:gd name="connsiteX33" fmla="*/ 89814 w 559259"/>
              <a:gd name="connsiteY33" fmla="*/ 431068 h 559262"/>
              <a:gd name="connsiteX34" fmla="*/ 89814 w 559259"/>
              <a:gd name="connsiteY34" fmla="*/ 437174 h 559262"/>
              <a:gd name="connsiteX35" fmla="*/ 87409 w 559259"/>
              <a:gd name="connsiteY35" fmla="*/ 438395 h 559262"/>
              <a:gd name="connsiteX36" fmla="*/ 85005 w 559259"/>
              <a:gd name="connsiteY36" fmla="*/ 437174 h 559262"/>
              <a:gd name="connsiteX37" fmla="*/ 56154 w 559259"/>
              <a:gd name="connsiteY37" fmla="*/ 390770 h 559262"/>
              <a:gd name="connsiteX38" fmla="*/ 58558 w 559259"/>
              <a:gd name="connsiteY38" fmla="*/ 384664 h 559262"/>
              <a:gd name="connsiteX39" fmla="*/ 517266 w 559259"/>
              <a:gd name="connsiteY39" fmla="*/ 330921 h 559262"/>
              <a:gd name="connsiteX40" fmla="*/ 520850 w 559259"/>
              <a:gd name="connsiteY40" fmla="*/ 335757 h 559262"/>
              <a:gd name="connsiteX41" fmla="*/ 502930 w 559259"/>
              <a:gd name="connsiteY41" fmla="*/ 386534 h 559262"/>
              <a:gd name="connsiteX42" fmla="*/ 499346 w 559259"/>
              <a:gd name="connsiteY42" fmla="*/ 388952 h 559262"/>
              <a:gd name="connsiteX43" fmla="*/ 498151 w 559259"/>
              <a:gd name="connsiteY43" fmla="*/ 388952 h 559262"/>
              <a:gd name="connsiteX44" fmla="*/ 495762 w 559259"/>
              <a:gd name="connsiteY44" fmla="*/ 382907 h 559262"/>
              <a:gd name="connsiteX45" fmla="*/ 513682 w 559259"/>
              <a:gd name="connsiteY45" fmla="*/ 334548 h 559262"/>
              <a:gd name="connsiteX46" fmla="*/ 517266 w 559259"/>
              <a:gd name="connsiteY46" fmla="*/ 330921 h 559262"/>
              <a:gd name="connsiteX47" fmla="*/ 37093 w 559259"/>
              <a:gd name="connsiteY47" fmla="*/ 274760 h 559262"/>
              <a:gd name="connsiteX48" fmla="*/ 41214 w 559259"/>
              <a:gd name="connsiteY48" fmla="*/ 278639 h 559262"/>
              <a:gd name="connsiteX49" fmla="*/ 41214 w 559259"/>
              <a:gd name="connsiteY49" fmla="*/ 279932 h 559262"/>
              <a:gd name="connsiteX50" fmla="*/ 48084 w 559259"/>
              <a:gd name="connsiteY50" fmla="*/ 334237 h 559262"/>
              <a:gd name="connsiteX51" fmla="*/ 43962 w 559259"/>
              <a:gd name="connsiteY51" fmla="*/ 339409 h 559262"/>
              <a:gd name="connsiteX52" fmla="*/ 38467 w 559259"/>
              <a:gd name="connsiteY52" fmla="*/ 336823 h 559262"/>
              <a:gd name="connsiteX53" fmla="*/ 32971 w 559259"/>
              <a:gd name="connsiteY53" fmla="*/ 279932 h 559262"/>
              <a:gd name="connsiteX54" fmla="*/ 37093 w 559259"/>
              <a:gd name="connsiteY54" fmla="*/ 274760 h 559262"/>
              <a:gd name="connsiteX55" fmla="*/ 514859 w 559259"/>
              <a:gd name="connsiteY55" fmla="*/ 225305 h 559262"/>
              <a:gd name="connsiteX56" fmla="*/ 519931 w 559259"/>
              <a:gd name="connsiteY56" fmla="*/ 229109 h 559262"/>
              <a:gd name="connsiteX57" fmla="*/ 526271 w 559259"/>
              <a:gd name="connsiteY57" fmla="*/ 284906 h 559262"/>
              <a:gd name="connsiteX58" fmla="*/ 522467 w 559259"/>
              <a:gd name="connsiteY58" fmla="*/ 289979 h 559262"/>
              <a:gd name="connsiteX59" fmla="*/ 517395 w 559259"/>
              <a:gd name="connsiteY59" fmla="*/ 284906 h 559262"/>
              <a:gd name="connsiteX60" fmla="*/ 512323 w 559259"/>
              <a:gd name="connsiteY60" fmla="*/ 230377 h 559262"/>
              <a:gd name="connsiteX61" fmla="*/ 514859 w 559259"/>
              <a:gd name="connsiteY61" fmla="*/ 225305 h 559262"/>
              <a:gd name="connsiteX62" fmla="*/ 62358 w 559259"/>
              <a:gd name="connsiteY62" fmla="*/ 171562 h 559262"/>
              <a:gd name="connsiteX63" fmla="*/ 63553 w 559259"/>
              <a:gd name="connsiteY63" fmla="*/ 176397 h 559262"/>
              <a:gd name="connsiteX64" fmla="*/ 46830 w 559259"/>
              <a:gd name="connsiteY64" fmla="*/ 225962 h 559262"/>
              <a:gd name="connsiteX65" fmla="*/ 43246 w 559259"/>
              <a:gd name="connsiteY65" fmla="*/ 229589 h 559262"/>
              <a:gd name="connsiteX66" fmla="*/ 42052 w 559259"/>
              <a:gd name="connsiteY66" fmla="*/ 228380 h 559262"/>
              <a:gd name="connsiteX67" fmla="*/ 38468 w 559259"/>
              <a:gd name="connsiteY67" fmla="*/ 223545 h 559262"/>
              <a:gd name="connsiteX68" fmla="*/ 56386 w 559259"/>
              <a:gd name="connsiteY68" fmla="*/ 172771 h 559262"/>
              <a:gd name="connsiteX69" fmla="*/ 62358 w 559259"/>
              <a:gd name="connsiteY69" fmla="*/ 171562 h 559262"/>
              <a:gd name="connsiteX70" fmla="*/ 279628 w 559259"/>
              <a:gd name="connsiteY70" fmla="*/ 159363 h 559262"/>
              <a:gd name="connsiteX71" fmla="*/ 288393 w 559259"/>
              <a:gd name="connsiteY71" fmla="*/ 166909 h 559262"/>
              <a:gd name="connsiteX72" fmla="*/ 288393 w 559259"/>
              <a:gd name="connsiteY72" fmla="*/ 193318 h 559262"/>
              <a:gd name="connsiteX73" fmla="*/ 322199 w 559259"/>
              <a:gd name="connsiteY73" fmla="*/ 218471 h 559262"/>
              <a:gd name="connsiteX74" fmla="*/ 315938 w 559259"/>
              <a:gd name="connsiteY74" fmla="*/ 228531 h 559262"/>
              <a:gd name="connsiteX75" fmla="*/ 305922 w 559259"/>
              <a:gd name="connsiteY75" fmla="*/ 222243 h 559262"/>
              <a:gd name="connsiteX76" fmla="*/ 283385 w 559259"/>
              <a:gd name="connsiteY76" fmla="*/ 209667 h 559262"/>
              <a:gd name="connsiteX77" fmla="*/ 248327 w 559259"/>
              <a:gd name="connsiteY77" fmla="*/ 242365 h 559262"/>
              <a:gd name="connsiteX78" fmla="*/ 279628 w 559259"/>
              <a:gd name="connsiteY78" fmla="*/ 277578 h 559262"/>
              <a:gd name="connsiteX79" fmla="*/ 280881 w 559259"/>
              <a:gd name="connsiteY79" fmla="*/ 277578 h 559262"/>
              <a:gd name="connsiteX80" fmla="*/ 327207 w 559259"/>
              <a:gd name="connsiteY80" fmla="*/ 331655 h 559262"/>
              <a:gd name="connsiteX81" fmla="*/ 288393 w 559259"/>
              <a:gd name="connsiteY81" fmla="*/ 378187 h 559262"/>
              <a:gd name="connsiteX82" fmla="*/ 288393 w 559259"/>
              <a:gd name="connsiteY82" fmla="*/ 403339 h 559262"/>
              <a:gd name="connsiteX83" fmla="*/ 279628 w 559259"/>
              <a:gd name="connsiteY83" fmla="*/ 410884 h 559262"/>
              <a:gd name="connsiteX84" fmla="*/ 272116 w 559259"/>
              <a:gd name="connsiteY84" fmla="*/ 403339 h 559262"/>
              <a:gd name="connsiteX85" fmla="*/ 272116 w 559259"/>
              <a:gd name="connsiteY85" fmla="*/ 380702 h 559262"/>
              <a:gd name="connsiteX86" fmla="*/ 237058 w 559259"/>
              <a:gd name="connsiteY86" fmla="*/ 349262 h 559262"/>
              <a:gd name="connsiteX87" fmla="*/ 244571 w 559259"/>
              <a:gd name="connsiteY87" fmla="*/ 340458 h 559262"/>
              <a:gd name="connsiteX88" fmla="*/ 253335 w 559259"/>
              <a:gd name="connsiteY88" fmla="*/ 346746 h 559262"/>
              <a:gd name="connsiteX89" fmla="*/ 275872 w 559259"/>
              <a:gd name="connsiteY89" fmla="*/ 363095 h 559262"/>
              <a:gd name="connsiteX90" fmla="*/ 310930 w 559259"/>
              <a:gd name="connsiteY90" fmla="*/ 330398 h 559262"/>
              <a:gd name="connsiteX91" fmla="*/ 279628 w 559259"/>
              <a:gd name="connsiteY91" fmla="*/ 295185 h 559262"/>
              <a:gd name="connsiteX92" fmla="*/ 278376 w 559259"/>
              <a:gd name="connsiteY92" fmla="*/ 293927 h 559262"/>
              <a:gd name="connsiteX93" fmla="*/ 232050 w 559259"/>
              <a:gd name="connsiteY93" fmla="*/ 242365 h 559262"/>
              <a:gd name="connsiteX94" fmla="*/ 272116 w 559259"/>
              <a:gd name="connsiteY94" fmla="*/ 194576 h 559262"/>
              <a:gd name="connsiteX95" fmla="*/ 272116 w 559259"/>
              <a:gd name="connsiteY95" fmla="*/ 166909 h 559262"/>
              <a:gd name="connsiteX96" fmla="*/ 279628 w 559259"/>
              <a:gd name="connsiteY96" fmla="*/ 159363 h 559262"/>
              <a:gd name="connsiteX97" fmla="*/ 469497 w 559259"/>
              <a:gd name="connsiteY97" fmla="*/ 128780 h 559262"/>
              <a:gd name="connsiteX98" fmla="*/ 475507 w 559259"/>
              <a:gd name="connsiteY98" fmla="*/ 128780 h 559262"/>
              <a:gd name="connsiteX99" fmla="*/ 503154 w 559259"/>
              <a:gd name="connsiteY99" fmla="*/ 174175 h 559262"/>
              <a:gd name="connsiteX100" fmla="*/ 501952 w 559259"/>
              <a:gd name="connsiteY100" fmla="*/ 178954 h 559262"/>
              <a:gd name="connsiteX101" fmla="*/ 500750 w 559259"/>
              <a:gd name="connsiteY101" fmla="*/ 180148 h 559262"/>
              <a:gd name="connsiteX102" fmla="*/ 495942 w 559259"/>
              <a:gd name="connsiteY102" fmla="*/ 177759 h 559262"/>
              <a:gd name="connsiteX103" fmla="*/ 468295 w 559259"/>
              <a:gd name="connsiteY103" fmla="*/ 133559 h 559262"/>
              <a:gd name="connsiteX104" fmla="*/ 469497 w 559259"/>
              <a:gd name="connsiteY104" fmla="*/ 128780 h 559262"/>
              <a:gd name="connsiteX105" fmla="*/ 123007 w 559259"/>
              <a:gd name="connsiteY105" fmla="*/ 90459 h 559262"/>
              <a:gd name="connsiteX106" fmla="*/ 129348 w 559259"/>
              <a:gd name="connsiteY106" fmla="*/ 90459 h 559262"/>
              <a:gd name="connsiteX107" fmla="*/ 129348 w 559259"/>
              <a:gd name="connsiteY107" fmla="*/ 96800 h 559262"/>
              <a:gd name="connsiteX108" fmla="*/ 90037 w 559259"/>
              <a:gd name="connsiteY108" fmla="*/ 134845 h 559262"/>
              <a:gd name="connsiteX109" fmla="*/ 86233 w 559259"/>
              <a:gd name="connsiteY109" fmla="*/ 136113 h 559262"/>
              <a:gd name="connsiteX110" fmla="*/ 84965 w 559259"/>
              <a:gd name="connsiteY110" fmla="*/ 134845 h 559262"/>
              <a:gd name="connsiteX111" fmla="*/ 83697 w 559259"/>
              <a:gd name="connsiteY111" fmla="*/ 129772 h 559262"/>
              <a:gd name="connsiteX112" fmla="*/ 123007 w 559259"/>
              <a:gd name="connsiteY112" fmla="*/ 90459 h 559262"/>
              <a:gd name="connsiteX113" fmla="*/ 276885 w 559259"/>
              <a:gd name="connsiteY113" fmla="*/ 77855 h 559262"/>
              <a:gd name="connsiteX114" fmla="*/ 71161 w 559259"/>
              <a:gd name="connsiteY114" fmla="*/ 283003 h 559262"/>
              <a:gd name="connsiteX115" fmla="*/ 276885 w 559259"/>
              <a:gd name="connsiteY115" fmla="*/ 488151 h 559262"/>
              <a:gd name="connsiteX116" fmla="*/ 483855 w 559259"/>
              <a:gd name="connsiteY116" fmla="*/ 283003 h 559262"/>
              <a:gd name="connsiteX117" fmla="*/ 276885 w 559259"/>
              <a:gd name="connsiteY117" fmla="*/ 77855 h 559262"/>
              <a:gd name="connsiteX118" fmla="*/ 276885 w 559259"/>
              <a:gd name="connsiteY118" fmla="*/ 60449 h 559262"/>
              <a:gd name="connsiteX119" fmla="*/ 498817 w 559259"/>
              <a:gd name="connsiteY119" fmla="*/ 283003 h 559262"/>
              <a:gd name="connsiteX120" fmla="*/ 276885 w 559259"/>
              <a:gd name="connsiteY120" fmla="*/ 504315 h 559262"/>
              <a:gd name="connsiteX121" fmla="*/ 54952 w 559259"/>
              <a:gd name="connsiteY121" fmla="*/ 283003 h 559262"/>
              <a:gd name="connsiteX122" fmla="*/ 276885 w 559259"/>
              <a:gd name="connsiteY122" fmla="*/ 60449 h 559262"/>
              <a:gd name="connsiteX123" fmla="*/ 386338 w 559259"/>
              <a:gd name="connsiteY123" fmla="*/ 56154 h 559262"/>
              <a:gd name="connsiteX124" fmla="*/ 430538 w 559259"/>
              <a:gd name="connsiteY124" fmla="*/ 85005 h 559262"/>
              <a:gd name="connsiteX125" fmla="*/ 431733 w 559259"/>
              <a:gd name="connsiteY125" fmla="*/ 89814 h 559262"/>
              <a:gd name="connsiteX126" fmla="*/ 428149 w 559259"/>
              <a:gd name="connsiteY126" fmla="*/ 92218 h 559262"/>
              <a:gd name="connsiteX127" fmla="*/ 425760 w 559259"/>
              <a:gd name="connsiteY127" fmla="*/ 91016 h 559262"/>
              <a:gd name="connsiteX128" fmla="*/ 382754 w 559259"/>
              <a:gd name="connsiteY128" fmla="*/ 63367 h 559262"/>
              <a:gd name="connsiteX129" fmla="*/ 380365 w 559259"/>
              <a:gd name="connsiteY129" fmla="*/ 57356 h 559262"/>
              <a:gd name="connsiteX130" fmla="*/ 386338 w 559259"/>
              <a:gd name="connsiteY130" fmla="*/ 56154 h 559262"/>
              <a:gd name="connsiteX131" fmla="*/ 223545 w 559259"/>
              <a:gd name="connsiteY131" fmla="*/ 39663 h 559262"/>
              <a:gd name="connsiteX132" fmla="*/ 228380 w 559259"/>
              <a:gd name="connsiteY132" fmla="*/ 43246 h 559262"/>
              <a:gd name="connsiteX133" fmla="*/ 225962 w 559259"/>
              <a:gd name="connsiteY133" fmla="*/ 46830 h 559262"/>
              <a:gd name="connsiteX134" fmla="*/ 176398 w 559259"/>
              <a:gd name="connsiteY134" fmla="*/ 64747 h 559262"/>
              <a:gd name="connsiteX135" fmla="*/ 173980 w 559259"/>
              <a:gd name="connsiteY135" fmla="*/ 64747 h 559262"/>
              <a:gd name="connsiteX136" fmla="*/ 170353 w 559259"/>
              <a:gd name="connsiteY136" fmla="*/ 62358 h 559262"/>
              <a:gd name="connsiteX137" fmla="*/ 172771 w 559259"/>
              <a:gd name="connsiteY137" fmla="*/ 57580 h 559262"/>
              <a:gd name="connsiteX138" fmla="*/ 223545 w 559259"/>
              <a:gd name="connsiteY138" fmla="*/ 39663 h 559262"/>
              <a:gd name="connsiteX139" fmla="*/ 278638 w 559259"/>
              <a:gd name="connsiteY139" fmla="*/ 32971 h 559262"/>
              <a:gd name="connsiteX140" fmla="*/ 336822 w 559259"/>
              <a:gd name="connsiteY140" fmla="*/ 39312 h 559262"/>
              <a:gd name="connsiteX141" fmla="*/ 339408 w 559259"/>
              <a:gd name="connsiteY141" fmla="*/ 44385 h 559262"/>
              <a:gd name="connsiteX142" fmla="*/ 335529 w 559259"/>
              <a:gd name="connsiteY142" fmla="*/ 48190 h 559262"/>
              <a:gd name="connsiteX143" fmla="*/ 334236 w 559259"/>
              <a:gd name="connsiteY143" fmla="*/ 48190 h 559262"/>
              <a:gd name="connsiteX144" fmla="*/ 278638 w 559259"/>
              <a:gd name="connsiteY144" fmla="*/ 41849 h 559262"/>
              <a:gd name="connsiteX145" fmla="*/ 274759 w 559259"/>
              <a:gd name="connsiteY145" fmla="*/ 36776 h 559262"/>
              <a:gd name="connsiteX146" fmla="*/ 278638 w 559259"/>
              <a:gd name="connsiteY146" fmla="*/ 32971 h 559262"/>
              <a:gd name="connsiteX147" fmla="*/ 279004 w 559259"/>
              <a:gd name="connsiteY147" fmla="*/ 16229 h 559262"/>
              <a:gd name="connsiteX148" fmla="*/ 15014 w 559259"/>
              <a:gd name="connsiteY148" fmla="*/ 279631 h 559262"/>
              <a:gd name="connsiteX149" fmla="*/ 279004 w 559259"/>
              <a:gd name="connsiteY149" fmla="*/ 541785 h 559262"/>
              <a:gd name="connsiteX150" fmla="*/ 542994 w 559259"/>
              <a:gd name="connsiteY150" fmla="*/ 279631 h 559262"/>
              <a:gd name="connsiteX151" fmla="*/ 279004 w 559259"/>
              <a:gd name="connsiteY151" fmla="*/ 16229 h 559262"/>
              <a:gd name="connsiteX152" fmla="*/ 279004 w 559259"/>
              <a:gd name="connsiteY152" fmla="*/ 0 h 559262"/>
              <a:gd name="connsiteX153" fmla="*/ 559259 w 559259"/>
              <a:gd name="connsiteY153" fmla="*/ 279631 h 559262"/>
              <a:gd name="connsiteX154" fmla="*/ 279004 w 559259"/>
              <a:gd name="connsiteY154" fmla="*/ 559262 h 559262"/>
              <a:gd name="connsiteX155" fmla="*/ 0 w 559259"/>
              <a:gd name="connsiteY155" fmla="*/ 279631 h 559262"/>
              <a:gd name="connsiteX156" fmla="*/ 279004 w 559259"/>
              <a:gd name="connsiteY156" fmla="*/ 0 h 55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559259" h="559262">
                <a:moveTo>
                  <a:pt x="224980" y="516548"/>
                </a:moveTo>
                <a:cubicBezTo>
                  <a:pt x="243082" y="520353"/>
                  <a:pt x="261183" y="522889"/>
                  <a:pt x="280578" y="522889"/>
                </a:cubicBezTo>
                <a:cubicBezTo>
                  <a:pt x="283164" y="522889"/>
                  <a:pt x="284457" y="525426"/>
                  <a:pt x="284457" y="526694"/>
                </a:cubicBezTo>
                <a:cubicBezTo>
                  <a:pt x="284457" y="529230"/>
                  <a:pt x="281871" y="531767"/>
                  <a:pt x="280578" y="531767"/>
                </a:cubicBezTo>
                <a:cubicBezTo>
                  <a:pt x="259890" y="531767"/>
                  <a:pt x="241789" y="529230"/>
                  <a:pt x="222394" y="525426"/>
                </a:cubicBezTo>
                <a:cubicBezTo>
                  <a:pt x="219808" y="524157"/>
                  <a:pt x="219808" y="521621"/>
                  <a:pt x="219808" y="519084"/>
                </a:cubicBezTo>
                <a:cubicBezTo>
                  <a:pt x="219808" y="517816"/>
                  <a:pt x="222394" y="516548"/>
                  <a:pt x="224980" y="516548"/>
                </a:cubicBezTo>
                <a:close/>
                <a:moveTo>
                  <a:pt x="382758" y="496957"/>
                </a:moveTo>
                <a:cubicBezTo>
                  <a:pt x="385225" y="494568"/>
                  <a:pt x="387693" y="495763"/>
                  <a:pt x="387693" y="498152"/>
                </a:cubicBezTo>
                <a:cubicBezTo>
                  <a:pt x="388926" y="500541"/>
                  <a:pt x="387693" y="501736"/>
                  <a:pt x="386459" y="502931"/>
                </a:cubicBezTo>
                <a:cubicBezTo>
                  <a:pt x="370422" y="511294"/>
                  <a:pt x="353150" y="517267"/>
                  <a:pt x="334646" y="520851"/>
                </a:cubicBezTo>
                <a:cubicBezTo>
                  <a:pt x="333412" y="520851"/>
                  <a:pt x="333412" y="520851"/>
                  <a:pt x="333412" y="520851"/>
                </a:cubicBezTo>
                <a:cubicBezTo>
                  <a:pt x="330945" y="520851"/>
                  <a:pt x="329711" y="519657"/>
                  <a:pt x="329711" y="517267"/>
                </a:cubicBezTo>
                <a:cubicBezTo>
                  <a:pt x="329711" y="514878"/>
                  <a:pt x="330945" y="513683"/>
                  <a:pt x="332178" y="513683"/>
                </a:cubicBezTo>
                <a:cubicBezTo>
                  <a:pt x="349449" y="508904"/>
                  <a:pt x="366721" y="504126"/>
                  <a:pt x="382758" y="496957"/>
                </a:cubicBezTo>
                <a:close/>
                <a:moveTo>
                  <a:pt x="122089" y="468334"/>
                </a:moveTo>
                <a:cubicBezTo>
                  <a:pt x="123283" y="467093"/>
                  <a:pt x="126867" y="467093"/>
                  <a:pt x="128062" y="468334"/>
                </a:cubicBezTo>
                <a:cubicBezTo>
                  <a:pt x="141202" y="479501"/>
                  <a:pt x="155538" y="488187"/>
                  <a:pt x="171068" y="496872"/>
                </a:cubicBezTo>
                <a:cubicBezTo>
                  <a:pt x="173457" y="498113"/>
                  <a:pt x="174651" y="500595"/>
                  <a:pt x="173457" y="501836"/>
                </a:cubicBezTo>
                <a:cubicBezTo>
                  <a:pt x="172262" y="503076"/>
                  <a:pt x="171068" y="504317"/>
                  <a:pt x="169873" y="504317"/>
                </a:cubicBezTo>
                <a:cubicBezTo>
                  <a:pt x="168678" y="504317"/>
                  <a:pt x="168678" y="504317"/>
                  <a:pt x="168678" y="503076"/>
                </a:cubicBezTo>
                <a:cubicBezTo>
                  <a:pt x="151954" y="495632"/>
                  <a:pt x="136424" y="486946"/>
                  <a:pt x="123283" y="474538"/>
                </a:cubicBezTo>
                <a:cubicBezTo>
                  <a:pt x="120894" y="473297"/>
                  <a:pt x="120894" y="470815"/>
                  <a:pt x="122089" y="468334"/>
                </a:cubicBezTo>
                <a:close/>
                <a:moveTo>
                  <a:pt x="469206" y="429927"/>
                </a:moveTo>
                <a:cubicBezTo>
                  <a:pt x="470474" y="428625"/>
                  <a:pt x="473010" y="428625"/>
                  <a:pt x="475547" y="429927"/>
                </a:cubicBezTo>
                <a:cubicBezTo>
                  <a:pt x="476815" y="431228"/>
                  <a:pt x="476815" y="433831"/>
                  <a:pt x="475547" y="435133"/>
                </a:cubicBezTo>
                <a:cubicBezTo>
                  <a:pt x="464133" y="450751"/>
                  <a:pt x="450184" y="465068"/>
                  <a:pt x="434966" y="476781"/>
                </a:cubicBezTo>
                <a:lnTo>
                  <a:pt x="433698" y="476781"/>
                </a:lnTo>
                <a:cubicBezTo>
                  <a:pt x="431161" y="476781"/>
                  <a:pt x="431161" y="476781"/>
                  <a:pt x="429893" y="475480"/>
                </a:cubicBezTo>
                <a:cubicBezTo>
                  <a:pt x="428625" y="474178"/>
                  <a:pt x="428625" y="471575"/>
                  <a:pt x="431161" y="468972"/>
                </a:cubicBezTo>
                <a:cubicBezTo>
                  <a:pt x="445111" y="458560"/>
                  <a:pt x="457793" y="444243"/>
                  <a:pt x="469206" y="429927"/>
                </a:cubicBezTo>
                <a:close/>
                <a:moveTo>
                  <a:pt x="58558" y="384664"/>
                </a:moveTo>
                <a:cubicBezTo>
                  <a:pt x="59760" y="384664"/>
                  <a:pt x="62165" y="384664"/>
                  <a:pt x="63367" y="387106"/>
                </a:cubicBezTo>
                <a:cubicBezTo>
                  <a:pt x="70580" y="402981"/>
                  <a:pt x="80197" y="417635"/>
                  <a:pt x="89814" y="431068"/>
                </a:cubicBezTo>
                <a:cubicBezTo>
                  <a:pt x="92218" y="433510"/>
                  <a:pt x="92218" y="435953"/>
                  <a:pt x="89814" y="437174"/>
                </a:cubicBezTo>
                <a:cubicBezTo>
                  <a:pt x="89814" y="438395"/>
                  <a:pt x="87409" y="438395"/>
                  <a:pt x="87409" y="438395"/>
                </a:cubicBezTo>
                <a:cubicBezTo>
                  <a:pt x="86207" y="438395"/>
                  <a:pt x="85005" y="437174"/>
                  <a:pt x="85005" y="437174"/>
                </a:cubicBezTo>
                <a:cubicBezTo>
                  <a:pt x="72984" y="422520"/>
                  <a:pt x="63367" y="406645"/>
                  <a:pt x="56154" y="390770"/>
                </a:cubicBezTo>
                <a:cubicBezTo>
                  <a:pt x="54952" y="388327"/>
                  <a:pt x="56154" y="385885"/>
                  <a:pt x="58558" y="384664"/>
                </a:cubicBezTo>
                <a:close/>
                <a:moveTo>
                  <a:pt x="517266" y="330921"/>
                </a:moveTo>
                <a:cubicBezTo>
                  <a:pt x="519656" y="330921"/>
                  <a:pt x="520850" y="334548"/>
                  <a:pt x="520850" y="335757"/>
                </a:cubicBezTo>
                <a:cubicBezTo>
                  <a:pt x="517266" y="352683"/>
                  <a:pt x="510098" y="369608"/>
                  <a:pt x="502930" y="386534"/>
                </a:cubicBezTo>
                <a:cubicBezTo>
                  <a:pt x="501735" y="387743"/>
                  <a:pt x="500540" y="388952"/>
                  <a:pt x="499346" y="388952"/>
                </a:cubicBezTo>
                <a:cubicBezTo>
                  <a:pt x="498151" y="388952"/>
                  <a:pt x="498151" y="388952"/>
                  <a:pt x="498151" y="388952"/>
                </a:cubicBezTo>
                <a:cubicBezTo>
                  <a:pt x="495762" y="386534"/>
                  <a:pt x="494567" y="385325"/>
                  <a:pt x="495762" y="382907"/>
                </a:cubicBezTo>
                <a:cubicBezTo>
                  <a:pt x="502930" y="367190"/>
                  <a:pt x="508903" y="350265"/>
                  <a:pt x="513682" y="334548"/>
                </a:cubicBezTo>
                <a:cubicBezTo>
                  <a:pt x="513682" y="330921"/>
                  <a:pt x="514877" y="329712"/>
                  <a:pt x="517266" y="330921"/>
                </a:cubicBezTo>
                <a:close/>
                <a:moveTo>
                  <a:pt x="37093" y="274760"/>
                </a:moveTo>
                <a:cubicBezTo>
                  <a:pt x="38467" y="274760"/>
                  <a:pt x="41214" y="277346"/>
                  <a:pt x="41214" y="278639"/>
                </a:cubicBezTo>
                <a:lnTo>
                  <a:pt x="41214" y="279932"/>
                </a:lnTo>
                <a:cubicBezTo>
                  <a:pt x="41214" y="298034"/>
                  <a:pt x="43962" y="317428"/>
                  <a:pt x="48084" y="334237"/>
                </a:cubicBezTo>
                <a:cubicBezTo>
                  <a:pt x="48084" y="336823"/>
                  <a:pt x="46710" y="339409"/>
                  <a:pt x="43962" y="339409"/>
                </a:cubicBezTo>
                <a:cubicBezTo>
                  <a:pt x="41214" y="339409"/>
                  <a:pt x="38467" y="338116"/>
                  <a:pt x="38467" y="336823"/>
                </a:cubicBezTo>
                <a:cubicBezTo>
                  <a:pt x="34345" y="317428"/>
                  <a:pt x="32971" y="299327"/>
                  <a:pt x="32971" y="279932"/>
                </a:cubicBezTo>
                <a:cubicBezTo>
                  <a:pt x="32971" y="277346"/>
                  <a:pt x="34345" y="274760"/>
                  <a:pt x="37093" y="274760"/>
                </a:cubicBezTo>
                <a:close/>
                <a:moveTo>
                  <a:pt x="514859" y="225305"/>
                </a:moveTo>
                <a:cubicBezTo>
                  <a:pt x="517395" y="225305"/>
                  <a:pt x="519931" y="226573"/>
                  <a:pt x="519931" y="229109"/>
                </a:cubicBezTo>
                <a:cubicBezTo>
                  <a:pt x="523735" y="246863"/>
                  <a:pt x="526271" y="265885"/>
                  <a:pt x="526271" y="284906"/>
                </a:cubicBezTo>
                <a:cubicBezTo>
                  <a:pt x="526271" y="287443"/>
                  <a:pt x="523735" y="289979"/>
                  <a:pt x="522467" y="289979"/>
                </a:cubicBezTo>
                <a:cubicBezTo>
                  <a:pt x="519931" y="289979"/>
                  <a:pt x="517395" y="287443"/>
                  <a:pt x="517395" y="284906"/>
                </a:cubicBezTo>
                <a:cubicBezTo>
                  <a:pt x="517395" y="265885"/>
                  <a:pt x="516127" y="248131"/>
                  <a:pt x="512323" y="230377"/>
                </a:cubicBezTo>
                <a:cubicBezTo>
                  <a:pt x="511055" y="227841"/>
                  <a:pt x="512323" y="225305"/>
                  <a:pt x="514859" y="225305"/>
                </a:cubicBezTo>
                <a:close/>
                <a:moveTo>
                  <a:pt x="62358" y="171562"/>
                </a:moveTo>
                <a:cubicBezTo>
                  <a:pt x="63553" y="172771"/>
                  <a:pt x="64747" y="173980"/>
                  <a:pt x="63553" y="176397"/>
                </a:cubicBezTo>
                <a:cubicBezTo>
                  <a:pt x="56386" y="192113"/>
                  <a:pt x="50413" y="209038"/>
                  <a:pt x="46830" y="225962"/>
                </a:cubicBezTo>
                <a:cubicBezTo>
                  <a:pt x="46830" y="227171"/>
                  <a:pt x="44441" y="229589"/>
                  <a:pt x="43246" y="229589"/>
                </a:cubicBezTo>
                <a:cubicBezTo>
                  <a:pt x="43246" y="229589"/>
                  <a:pt x="42052" y="229589"/>
                  <a:pt x="42052" y="228380"/>
                </a:cubicBezTo>
                <a:cubicBezTo>
                  <a:pt x="39663" y="228380"/>
                  <a:pt x="38468" y="225962"/>
                  <a:pt x="38468" y="223545"/>
                </a:cubicBezTo>
                <a:cubicBezTo>
                  <a:pt x="43246" y="206620"/>
                  <a:pt x="49219" y="189695"/>
                  <a:pt x="56386" y="172771"/>
                </a:cubicBezTo>
                <a:cubicBezTo>
                  <a:pt x="57580" y="171562"/>
                  <a:pt x="59969" y="170353"/>
                  <a:pt x="62358" y="171562"/>
                </a:cubicBezTo>
                <a:close/>
                <a:moveTo>
                  <a:pt x="279628" y="159363"/>
                </a:moveTo>
                <a:cubicBezTo>
                  <a:pt x="283385" y="159363"/>
                  <a:pt x="288393" y="163136"/>
                  <a:pt x="288393" y="166909"/>
                </a:cubicBezTo>
                <a:lnTo>
                  <a:pt x="288393" y="193318"/>
                </a:lnTo>
                <a:cubicBezTo>
                  <a:pt x="295905" y="194576"/>
                  <a:pt x="317190" y="198349"/>
                  <a:pt x="322199" y="218471"/>
                </a:cubicBezTo>
                <a:cubicBezTo>
                  <a:pt x="323451" y="222243"/>
                  <a:pt x="320947" y="227274"/>
                  <a:pt x="315938" y="228531"/>
                </a:cubicBezTo>
                <a:cubicBezTo>
                  <a:pt x="310930" y="229789"/>
                  <a:pt x="307174" y="227274"/>
                  <a:pt x="305922" y="222243"/>
                </a:cubicBezTo>
                <a:cubicBezTo>
                  <a:pt x="303418" y="209667"/>
                  <a:pt x="283385" y="209667"/>
                  <a:pt x="283385" y="209667"/>
                </a:cubicBezTo>
                <a:cubicBezTo>
                  <a:pt x="264604" y="209667"/>
                  <a:pt x="248327" y="223501"/>
                  <a:pt x="248327" y="242365"/>
                </a:cubicBezTo>
                <a:cubicBezTo>
                  <a:pt x="247075" y="261229"/>
                  <a:pt x="260848" y="276320"/>
                  <a:pt x="279628" y="277578"/>
                </a:cubicBezTo>
                <a:lnTo>
                  <a:pt x="280881" y="277578"/>
                </a:lnTo>
                <a:cubicBezTo>
                  <a:pt x="308426" y="280093"/>
                  <a:pt x="328459" y="303988"/>
                  <a:pt x="327207" y="331655"/>
                </a:cubicBezTo>
                <a:cubicBezTo>
                  <a:pt x="327207" y="355550"/>
                  <a:pt x="309678" y="374414"/>
                  <a:pt x="288393" y="378187"/>
                </a:cubicBezTo>
                <a:lnTo>
                  <a:pt x="288393" y="403339"/>
                </a:lnTo>
                <a:cubicBezTo>
                  <a:pt x="288393" y="407112"/>
                  <a:pt x="283385" y="410884"/>
                  <a:pt x="279628" y="410884"/>
                </a:cubicBezTo>
                <a:cubicBezTo>
                  <a:pt x="275872" y="410884"/>
                  <a:pt x="272116" y="407112"/>
                  <a:pt x="272116" y="403339"/>
                </a:cubicBezTo>
                <a:lnTo>
                  <a:pt x="272116" y="380702"/>
                </a:lnTo>
                <a:cubicBezTo>
                  <a:pt x="259595" y="378187"/>
                  <a:pt x="242067" y="371899"/>
                  <a:pt x="237058" y="349262"/>
                </a:cubicBezTo>
                <a:cubicBezTo>
                  <a:pt x="237058" y="345489"/>
                  <a:pt x="239562" y="341716"/>
                  <a:pt x="244571" y="340458"/>
                </a:cubicBezTo>
                <a:cubicBezTo>
                  <a:pt x="248327" y="339201"/>
                  <a:pt x="252083" y="341716"/>
                  <a:pt x="253335" y="346746"/>
                </a:cubicBezTo>
                <a:cubicBezTo>
                  <a:pt x="257091" y="364353"/>
                  <a:pt x="274620" y="363095"/>
                  <a:pt x="275872" y="363095"/>
                </a:cubicBezTo>
                <a:cubicBezTo>
                  <a:pt x="294653" y="364353"/>
                  <a:pt x="310930" y="349262"/>
                  <a:pt x="310930" y="330398"/>
                </a:cubicBezTo>
                <a:cubicBezTo>
                  <a:pt x="312182" y="311533"/>
                  <a:pt x="297157" y="296442"/>
                  <a:pt x="279628" y="295185"/>
                </a:cubicBezTo>
                <a:lnTo>
                  <a:pt x="278376" y="293927"/>
                </a:lnTo>
                <a:cubicBezTo>
                  <a:pt x="250831" y="291412"/>
                  <a:pt x="230798" y="268775"/>
                  <a:pt x="232050" y="242365"/>
                </a:cubicBezTo>
                <a:cubicBezTo>
                  <a:pt x="232050" y="218471"/>
                  <a:pt x="249579" y="198349"/>
                  <a:pt x="272116" y="194576"/>
                </a:cubicBezTo>
                <a:lnTo>
                  <a:pt x="272116" y="166909"/>
                </a:lnTo>
                <a:cubicBezTo>
                  <a:pt x="272116" y="163136"/>
                  <a:pt x="275872" y="159363"/>
                  <a:pt x="279628" y="159363"/>
                </a:cubicBezTo>
                <a:close/>
                <a:moveTo>
                  <a:pt x="469497" y="128780"/>
                </a:moveTo>
                <a:cubicBezTo>
                  <a:pt x="470699" y="126391"/>
                  <a:pt x="474305" y="126391"/>
                  <a:pt x="475507" y="128780"/>
                </a:cubicBezTo>
                <a:cubicBezTo>
                  <a:pt x="486326" y="143116"/>
                  <a:pt x="495942" y="157451"/>
                  <a:pt x="503154" y="174175"/>
                </a:cubicBezTo>
                <a:cubicBezTo>
                  <a:pt x="504356" y="176565"/>
                  <a:pt x="504356" y="177759"/>
                  <a:pt x="501952" y="178954"/>
                </a:cubicBezTo>
                <a:cubicBezTo>
                  <a:pt x="500750" y="178954"/>
                  <a:pt x="500750" y="180148"/>
                  <a:pt x="500750" y="180148"/>
                </a:cubicBezTo>
                <a:cubicBezTo>
                  <a:pt x="498346" y="180148"/>
                  <a:pt x="497144" y="178954"/>
                  <a:pt x="495942" y="177759"/>
                </a:cubicBezTo>
                <a:cubicBezTo>
                  <a:pt x="488730" y="162229"/>
                  <a:pt x="480315" y="146699"/>
                  <a:pt x="468295" y="133559"/>
                </a:cubicBezTo>
                <a:cubicBezTo>
                  <a:pt x="467093" y="132364"/>
                  <a:pt x="468295" y="129975"/>
                  <a:pt x="469497" y="128780"/>
                </a:cubicBezTo>
                <a:close/>
                <a:moveTo>
                  <a:pt x="123007" y="90459"/>
                </a:moveTo>
                <a:cubicBezTo>
                  <a:pt x="125544" y="87923"/>
                  <a:pt x="128080" y="87923"/>
                  <a:pt x="129348" y="90459"/>
                </a:cubicBezTo>
                <a:cubicBezTo>
                  <a:pt x="130616" y="91727"/>
                  <a:pt x="130616" y="94264"/>
                  <a:pt x="129348" y="96800"/>
                </a:cubicBezTo>
                <a:cubicBezTo>
                  <a:pt x="114131" y="108213"/>
                  <a:pt x="101450" y="119627"/>
                  <a:pt x="90037" y="134845"/>
                </a:cubicBezTo>
                <a:cubicBezTo>
                  <a:pt x="88769" y="136113"/>
                  <a:pt x="88769" y="136113"/>
                  <a:pt x="86233" y="136113"/>
                </a:cubicBezTo>
                <a:cubicBezTo>
                  <a:pt x="86233" y="136113"/>
                  <a:pt x="84965" y="136113"/>
                  <a:pt x="84965" y="134845"/>
                </a:cubicBezTo>
                <a:cubicBezTo>
                  <a:pt x="82429" y="133577"/>
                  <a:pt x="82429" y="131040"/>
                  <a:pt x="83697" y="129772"/>
                </a:cubicBezTo>
                <a:cubicBezTo>
                  <a:pt x="95110" y="114554"/>
                  <a:pt x="109059" y="101873"/>
                  <a:pt x="123007" y="90459"/>
                </a:cubicBezTo>
                <a:close/>
                <a:moveTo>
                  <a:pt x="276885" y="77855"/>
                </a:moveTo>
                <a:cubicBezTo>
                  <a:pt x="163425" y="77855"/>
                  <a:pt x="71161" y="169861"/>
                  <a:pt x="71161" y="283003"/>
                </a:cubicBezTo>
                <a:cubicBezTo>
                  <a:pt x="71161" y="396146"/>
                  <a:pt x="163425" y="488151"/>
                  <a:pt x="276885" y="488151"/>
                </a:cubicBezTo>
                <a:cubicBezTo>
                  <a:pt x="390344" y="488151"/>
                  <a:pt x="483855" y="396146"/>
                  <a:pt x="483855" y="283003"/>
                </a:cubicBezTo>
                <a:cubicBezTo>
                  <a:pt x="483855" y="169861"/>
                  <a:pt x="390344" y="77855"/>
                  <a:pt x="276885" y="77855"/>
                </a:cubicBezTo>
                <a:close/>
                <a:moveTo>
                  <a:pt x="276885" y="60449"/>
                </a:moveTo>
                <a:cubicBezTo>
                  <a:pt x="399072" y="60449"/>
                  <a:pt x="498817" y="159915"/>
                  <a:pt x="498817" y="283003"/>
                </a:cubicBezTo>
                <a:cubicBezTo>
                  <a:pt x="498817" y="404849"/>
                  <a:pt x="399072" y="504315"/>
                  <a:pt x="276885" y="504315"/>
                </a:cubicBezTo>
                <a:cubicBezTo>
                  <a:pt x="154697" y="504315"/>
                  <a:pt x="54952" y="404849"/>
                  <a:pt x="54952" y="283003"/>
                </a:cubicBezTo>
                <a:cubicBezTo>
                  <a:pt x="54952" y="159915"/>
                  <a:pt x="154697" y="60449"/>
                  <a:pt x="276885" y="60449"/>
                </a:cubicBezTo>
                <a:close/>
                <a:moveTo>
                  <a:pt x="386338" y="56154"/>
                </a:moveTo>
                <a:cubicBezTo>
                  <a:pt x="401868" y="63367"/>
                  <a:pt x="416203" y="72984"/>
                  <a:pt x="430538" y="85005"/>
                </a:cubicBezTo>
                <a:cubicBezTo>
                  <a:pt x="432927" y="86207"/>
                  <a:pt x="432927" y="88611"/>
                  <a:pt x="431733" y="89814"/>
                </a:cubicBezTo>
                <a:cubicBezTo>
                  <a:pt x="430538" y="91016"/>
                  <a:pt x="429344" y="92218"/>
                  <a:pt x="428149" y="92218"/>
                </a:cubicBezTo>
                <a:cubicBezTo>
                  <a:pt x="428149" y="92218"/>
                  <a:pt x="426954" y="91016"/>
                  <a:pt x="425760" y="91016"/>
                </a:cubicBezTo>
                <a:cubicBezTo>
                  <a:pt x="412619" y="80197"/>
                  <a:pt x="398284" y="70580"/>
                  <a:pt x="382754" y="63367"/>
                </a:cubicBezTo>
                <a:cubicBezTo>
                  <a:pt x="380365" y="62165"/>
                  <a:pt x="379170" y="59761"/>
                  <a:pt x="380365" y="57356"/>
                </a:cubicBezTo>
                <a:cubicBezTo>
                  <a:pt x="381559" y="56154"/>
                  <a:pt x="383948" y="54952"/>
                  <a:pt x="386338" y="56154"/>
                </a:cubicBezTo>
                <a:close/>
                <a:moveTo>
                  <a:pt x="223545" y="39663"/>
                </a:moveTo>
                <a:cubicBezTo>
                  <a:pt x="225962" y="38468"/>
                  <a:pt x="228380" y="40857"/>
                  <a:pt x="228380" y="43246"/>
                </a:cubicBezTo>
                <a:cubicBezTo>
                  <a:pt x="229589" y="44441"/>
                  <a:pt x="228380" y="46830"/>
                  <a:pt x="225962" y="46830"/>
                </a:cubicBezTo>
                <a:cubicBezTo>
                  <a:pt x="209038" y="51608"/>
                  <a:pt x="192113" y="56386"/>
                  <a:pt x="176398" y="64747"/>
                </a:cubicBezTo>
                <a:cubicBezTo>
                  <a:pt x="176398" y="64747"/>
                  <a:pt x="175189" y="64747"/>
                  <a:pt x="173980" y="64747"/>
                </a:cubicBezTo>
                <a:cubicBezTo>
                  <a:pt x="172771" y="64747"/>
                  <a:pt x="171562" y="63553"/>
                  <a:pt x="170353" y="62358"/>
                </a:cubicBezTo>
                <a:cubicBezTo>
                  <a:pt x="170353" y="59969"/>
                  <a:pt x="170353" y="57580"/>
                  <a:pt x="172771" y="57580"/>
                </a:cubicBezTo>
                <a:cubicBezTo>
                  <a:pt x="189695" y="49219"/>
                  <a:pt x="206620" y="43246"/>
                  <a:pt x="223545" y="39663"/>
                </a:cubicBezTo>
                <a:close/>
                <a:moveTo>
                  <a:pt x="278638" y="32971"/>
                </a:moveTo>
                <a:cubicBezTo>
                  <a:pt x="298033" y="32971"/>
                  <a:pt x="317427" y="35507"/>
                  <a:pt x="336822" y="39312"/>
                </a:cubicBezTo>
                <a:cubicBezTo>
                  <a:pt x="338115" y="40580"/>
                  <a:pt x="339408" y="43117"/>
                  <a:pt x="339408" y="44385"/>
                </a:cubicBezTo>
                <a:cubicBezTo>
                  <a:pt x="339408" y="46922"/>
                  <a:pt x="336822" y="48190"/>
                  <a:pt x="335529" y="48190"/>
                </a:cubicBezTo>
                <a:lnTo>
                  <a:pt x="334236" y="48190"/>
                </a:lnTo>
                <a:cubicBezTo>
                  <a:pt x="316134" y="43117"/>
                  <a:pt x="296740" y="41849"/>
                  <a:pt x="278638" y="41849"/>
                </a:cubicBezTo>
                <a:cubicBezTo>
                  <a:pt x="277345" y="41849"/>
                  <a:pt x="274759" y="39312"/>
                  <a:pt x="274759" y="36776"/>
                </a:cubicBezTo>
                <a:cubicBezTo>
                  <a:pt x="274759" y="35507"/>
                  <a:pt x="277345" y="32971"/>
                  <a:pt x="278638" y="32971"/>
                </a:cubicBezTo>
                <a:close/>
                <a:moveTo>
                  <a:pt x="279004" y="16229"/>
                </a:moveTo>
                <a:cubicBezTo>
                  <a:pt x="133872" y="16229"/>
                  <a:pt x="15014" y="134822"/>
                  <a:pt x="15014" y="279631"/>
                </a:cubicBezTo>
                <a:cubicBezTo>
                  <a:pt x="15014" y="424440"/>
                  <a:pt x="133872" y="541785"/>
                  <a:pt x="279004" y="541785"/>
                </a:cubicBezTo>
                <a:cubicBezTo>
                  <a:pt x="424136" y="541785"/>
                  <a:pt x="542994" y="424440"/>
                  <a:pt x="542994" y="279631"/>
                </a:cubicBezTo>
                <a:cubicBezTo>
                  <a:pt x="542994" y="134822"/>
                  <a:pt x="424136" y="16229"/>
                  <a:pt x="279004" y="16229"/>
                </a:cubicBezTo>
                <a:close/>
                <a:moveTo>
                  <a:pt x="279004" y="0"/>
                </a:moveTo>
                <a:cubicBezTo>
                  <a:pt x="432894" y="0"/>
                  <a:pt x="559259" y="126084"/>
                  <a:pt x="559259" y="279631"/>
                </a:cubicBezTo>
                <a:cubicBezTo>
                  <a:pt x="559259" y="434426"/>
                  <a:pt x="432894" y="559262"/>
                  <a:pt x="279004" y="559262"/>
                </a:cubicBezTo>
                <a:cubicBezTo>
                  <a:pt x="125114" y="559262"/>
                  <a:pt x="0" y="434426"/>
                  <a:pt x="0" y="279631"/>
                </a:cubicBezTo>
                <a:cubicBezTo>
                  <a:pt x="0" y="126084"/>
                  <a:pt x="125114" y="0"/>
                  <a:pt x="2790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1000">
              <a:latin typeface="Montserrat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92C10DDD-E245-A2B9-BE80-AAAE229CE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4937" y="6153974"/>
            <a:ext cx="631049" cy="482593"/>
          </a:xfrm>
          <a:custGeom>
            <a:avLst/>
            <a:gdLst>
              <a:gd name="connsiteX0" fmla="*/ 501804 w 630696"/>
              <a:gd name="connsiteY0" fmla="*/ 279020 h 482323"/>
              <a:gd name="connsiteX1" fmla="*/ 490542 w 630696"/>
              <a:gd name="connsiteY1" fmla="*/ 284040 h 482323"/>
              <a:gd name="connsiteX2" fmla="*/ 490542 w 630696"/>
              <a:gd name="connsiteY2" fmla="*/ 447184 h 482323"/>
              <a:gd name="connsiteX3" fmla="*/ 596910 w 630696"/>
              <a:gd name="connsiteY3" fmla="*/ 447184 h 482323"/>
              <a:gd name="connsiteX4" fmla="*/ 596910 w 630696"/>
              <a:gd name="connsiteY4" fmla="*/ 284040 h 482323"/>
              <a:gd name="connsiteX5" fmla="*/ 584396 w 630696"/>
              <a:gd name="connsiteY5" fmla="*/ 279020 h 482323"/>
              <a:gd name="connsiteX6" fmla="*/ 186456 w 630696"/>
              <a:gd name="connsiteY6" fmla="*/ 261450 h 482323"/>
              <a:gd name="connsiteX7" fmla="*/ 173942 w 630696"/>
              <a:gd name="connsiteY7" fmla="*/ 275255 h 482323"/>
              <a:gd name="connsiteX8" fmla="*/ 173942 w 630696"/>
              <a:gd name="connsiteY8" fmla="*/ 447184 h 482323"/>
              <a:gd name="connsiteX9" fmla="*/ 280310 w 630696"/>
              <a:gd name="connsiteY9" fmla="*/ 447184 h 482323"/>
              <a:gd name="connsiteX10" fmla="*/ 280310 w 630696"/>
              <a:gd name="connsiteY10" fmla="*/ 275255 h 482323"/>
              <a:gd name="connsiteX11" fmla="*/ 269046 w 630696"/>
              <a:gd name="connsiteY11" fmla="*/ 261450 h 482323"/>
              <a:gd name="connsiteX12" fmla="*/ 540830 w 630696"/>
              <a:gd name="connsiteY12" fmla="*/ 187638 h 482323"/>
              <a:gd name="connsiteX13" fmla="*/ 523370 w 630696"/>
              <a:gd name="connsiteY13" fmla="*/ 206527 h 482323"/>
              <a:gd name="connsiteX14" fmla="*/ 540830 w 630696"/>
              <a:gd name="connsiteY14" fmla="*/ 224158 h 482323"/>
              <a:gd name="connsiteX15" fmla="*/ 558290 w 630696"/>
              <a:gd name="connsiteY15" fmla="*/ 206527 h 482323"/>
              <a:gd name="connsiteX16" fmla="*/ 540830 w 630696"/>
              <a:gd name="connsiteY16" fmla="*/ 187638 h 482323"/>
              <a:gd name="connsiteX17" fmla="*/ 344130 w 630696"/>
              <a:gd name="connsiteY17" fmla="*/ 173603 h 482323"/>
              <a:gd name="connsiteX18" fmla="*/ 331616 w 630696"/>
              <a:gd name="connsiteY18" fmla="*/ 184898 h 482323"/>
              <a:gd name="connsiteX19" fmla="*/ 331616 w 630696"/>
              <a:gd name="connsiteY19" fmla="*/ 447184 h 482323"/>
              <a:gd name="connsiteX20" fmla="*/ 437984 w 630696"/>
              <a:gd name="connsiteY20" fmla="*/ 447184 h 482323"/>
              <a:gd name="connsiteX21" fmla="*/ 437984 w 630696"/>
              <a:gd name="connsiteY21" fmla="*/ 184898 h 482323"/>
              <a:gd name="connsiteX22" fmla="*/ 426720 w 630696"/>
              <a:gd name="connsiteY22" fmla="*/ 173603 h 482323"/>
              <a:gd name="connsiteX23" fmla="*/ 226552 w 630696"/>
              <a:gd name="connsiteY23" fmla="*/ 157414 h 482323"/>
              <a:gd name="connsiteX24" fmla="*/ 209092 w 630696"/>
              <a:gd name="connsiteY24" fmla="*/ 175044 h 482323"/>
              <a:gd name="connsiteX25" fmla="*/ 226552 w 630696"/>
              <a:gd name="connsiteY25" fmla="*/ 192675 h 482323"/>
              <a:gd name="connsiteX26" fmla="*/ 244012 w 630696"/>
              <a:gd name="connsiteY26" fmla="*/ 175044 h 482323"/>
              <a:gd name="connsiteX27" fmla="*/ 226552 w 630696"/>
              <a:gd name="connsiteY27" fmla="*/ 157414 h 482323"/>
              <a:gd name="connsiteX28" fmla="*/ 45048 w 630696"/>
              <a:gd name="connsiteY28" fmla="*/ 137209 h 482323"/>
              <a:gd name="connsiteX29" fmla="*/ 33786 w 630696"/>
              <a:gd name="connsiteY29" fmla="*/ 149759 h 482323"/>
              <a:gd name="connsiteX30" fmla="*/ 33786 w 630696"/>
              <a:gd name="connsiteY30" fmla="*/ 447184 h 482323"/>
              <a:gd name="connsiteX31" fmla="*/ 132646 w 630696"/>
              <a:gd name="connsiteY31" fmla="*/ 447184 h 482323"/>
              <a:gd name="connsiteX32" fmla="*/ 132646 w 630696"/>
              <a:gd name="connsiteY32" fmla="*/ 149759 h 482323"/>
              <a:gd name="connsiteX33" fmla="*/ 122634 w 630696"/>
              <a:gd name="connsiteY33" fmla="*/ 137209 h 482323"/>
              <a:gd name="connsiteX34" fmla="*/ 45048 w 630696"/>
              <a:gd name="connsiteY34" fmla="*/ 120895 h 482323"/>
              <a:gd name="connsiteX35" fmla="*/ 122634 w 630696"/>
              <a:gd name="connsiteY35" fmla="*/ 120895 h 482323"/>
              <a:gd name="connsiteX36" fmla="*/ 148914 w 630696"/>
              <a:gd name="connsiteY36" fmla="*/ 149759 h 482323"/>
              <a:gd name="connsiteX37" fmla="*/ 148914 w 630696"/>
              <a:gd name="connsiteY37" fmla="*/ 447184 h 482323"/>
              <a:gd name="connsiteX38" fmla="*/ 157674 w 630696"/>
              <a:gd name="connsiteY38" fmla="*/ 447184 h 482323"/>
              <a:gd name="connsiteX39" fmla="*/ 157674 w 630696"/>
              <a:gd name="connsiteY39" fmla="*/ 275255 h 482323"/>
              <a:gd name="connsiteX40" fmla="*/ 186456 w 630696"/>
              <a:gd name="connsiteY40" fmla="*/ 245136 h 482323"/>
              <a:gd name="connsiteX41" fmla="*/ 269046 w 630696"/>
              <a:gd name="connsiteY41" fmla="*/ 245136 h 482323"/>
              <a:gd name="connsiteX42" fmla="*/ 297828 w 630696"/>
              <a:gd name="connsiteY42" fmla="*/ 275255 h 482323"/>
              <a:gd name="connsiteX43" fmla="*/ 297828 w 630696"/>
              <a:gd name="connsiteY43" fmla="*/ 447184 h 482323"/>
              <a:gd name="connsiteX44" fmla="*/ 315348 w 630696"/>
              <a:gd name="connsiteY44" fmla="*/ 447184 h 482323"/>
              <a:gd name="connsiteX45" fmla="*/ 315348 w 630696"/>
              <a:gd name="connsiteY45" fmla="*/ 184898 h 482323"/>
              <a:gd name="connsiteX46" fmla="*/ 344130 w 630696"/>
              <a:gd name="connsiteY46" fmla="*/ 157289 h 482323"/>
              <a:gd name="connsiteX47" fmla="*/ 426720 w 630696"/>
              <a:gd name="connsiteY47" fmla="*/ 157289 h 482323"/>
              <a:gd name="connsiteX48" fmla="*/ 455502 w 630696"/>
              <a:gd name="connsiteY48" fmla="*/ 184898 h 482323"/>
              <a:gd name="connsiteX49" fmla="*/ 455502 w 630696"/>
              <a:gd name="connsiteY49" fmla="*/ 447184 h 482323"/>
              <a:gd name="connsiteX50" fmla="*/ 473022 w 630696"/>
              <a:gd name="connsiteY50" fmla="*/ 447184 h 482323"/>
              <a:gd name="connsiteX51" fmla="*/ 473022 w 630696"/>
              <a:gd name="connsiteY51" fmla="*/ 284040 h 482323"/>
              <a:gd name="connsiteX52" fmla="*/ 501804 w 630696"/>
              <a:gd name="connsiteY52" fmla="*/ 262705 h 482323"/>
              <a:gd name="connsiteX53" fmla="*/ 584396 w 630696"/>
              <a:gd name="connsiteY53" fmla="*/ 262705 h 482323"/>
              <a:gd name="connsiteX54" fmla="*/ 613178 w 630696"/>
              <a:gd name="connsiteY54" fmla="*/ 284040 h 482323"/>
              <a:gd name="connsiteX55" fmla="*/ 613178 w 630696"/>
              <a:gd name="connsiteY55" fmla="*/ 447184 h 482323"/>
              <a:gd name="connsiteX56" fmla="*/ 615680 w 630696"/>
              <a:gd name="connsiteY56" fmla="*/ 447184 h 482323"/>
              <a:gd name="connsiteX57" fmla="*/ 630696 w 630696"/>
              <a:gd name="connsiteY57" fmla="*/ 463499 h 482323"/>
              <a:gd name="connsiteX58" fmla="*/ 630696 w 630696"/>
              <a:gd name="connsiteY58" fmla="*/ 466009 h 482323"/>
              <a:gd name="connsiteX59" fmla="*/ 615680 w 630696"/>
              <a:gd name="connsiteY59" fmla="*/ 482323 h 482323"/>
              <a:gd name="connsiteX60" fmla="*/ 16266 w 630696"/>
              <a:gd name="connsiteY60" fmla="*/ 482323 h 482323"/>
              <a:gd name="connsiteX61" fmla="*/ 0 w 630696"/>
              <a:gd name="connsiteY61" fmla="*/ 466009 h 482323"/>
              <a:gd name="connsiteX62" fmla="*/ 0 w 630696"/>
              <a:gd name="connsiteY62" fmla="*/ 463499 h 482323"/>
              <a:gd name="connsiteX63" fmla="*/ 16266 w 630696"/>
              <a:gd name="connsiteY63" fmla="*/ 447184 h 482323"/>
              <a:gd name="connsiteX64" fmla="*/ 17518 w 630696"/>
              <a:gd name="connsiteY64" fmla="*/ 447184 h 482323"/>
              <a:gd name="connsiteX65" fmla="*/ 17518 w 630696"/>
              <a:gd name="connsiteY65" fmla="*/ 149759 h 482323"/>
              <a:gd name="connsiteX66" fmla="*/ 45048 w 630696"/>
              <a:gd name="connsiteY66" fmla="*/ 120895 h 482323"/>
              <a:gd name="connsiteX67" fmla="*/ 383690 w 630696"/>
              <a:gd name="connsiteY67" fmla="*/ 34001 h 482323"/>
              <a:gd name="connsiteX68" fmla="*/ 366230 w 630696"/>
              <a:gd name="connsiteY68" fmla="*/ 52891 h 482323"/>
              <a:gd name="connsiteX69" fmla="*/ 383690 w 630696"/>
              <a:gd name="connsiteY69" fmla="*/ 70521 h 482323"/>
              <a:gd name="connsiteX70" fmla="*/ 401150 w 630696"/>
              <a:gd name="connsiteY70" fmla="*/ 52891 h 482323"/>
              <a:gd name="connsiteX71" fmla="*/ 383690 w 630696"/>
              <a:gd name="connsiteY71" fmla="*/ 34001 h 482323"/>
              <a:gd name="connsiteX72" fmla="*/ 83130 w 630696"/>
              <a:gd name="connsiteY72" fmla="*/ 17630 h 482323"/>
              <a:gd name="connsiteX73" fmla="*/ 65670 w 630696"/>
              <a:gd name="connsiteY73" fmla="*/ 35261 h 482323"/>
              <a:gd name="connsiteX74" fmla="*/ 83130 w 630696"/>
              <a:gd name="connsiteY74" fmla="*/ 52891 h 482323"/>
              <a:gd name="connsiteX75" fmla="*/ 100590 w 630696"/>
              <a:gd name="connsiteY75" fmla="*/ 35261 h 482323"/>
              <a:gd name="connsiteX76" fmla="*/ 83130 w 630696"/>
              <a:gd name="connsiteY76" fmla="*/ 17630 h 482323"/>
              <a:gd name="connsiteX77" fmla="*/ 83130 w 630696"/>
              <a:gd name="connsiteY77" fmla="*/ 0 h 482323"/>
              <a:gd name="connsiteX78" fmla="*/ 116804 w 630696"/>
              <a:gd name="connsiteY78" fmla="*/ 35261 h 482323"/>
              <a:gd name="connsiteX79" fmla="*/ 111814 w 630696"/>
              <a:gd name="connsiteY79" fmla="*/ 51632 h 482323"/>
              <a:gd name="connsiteX80" fmla="*/ 209092 w 630696"/>
              <a:gd name="connsiteY80" fmla="*/ 146080 h 482323"/>
              <a:gd name="connsiteX81" fmla="*/ 226552 w 630696"/>
              <a:gd name="connsiteY81" fmla="*/ 141043 h 482323"/>
              <a:gd name="connsiteX82" fmla="*/ 247752 w 630696"/>
              <a:gd name="connsiteY82" fmla="*/ 148599 h 482323"/>
              <a:gd name="connsiteX83" fmla="*/ 352512 w 630696"/>
              <a:gd name="connsiteY83" fmla="*/ 66744 h 482323"/>
              <a:gd name="connsiteX84" fmla="*/ 350018 w 630696"/>
              <a:gd name="connsiteY84" fmla="*/ 52891 h 482323"/>
              <a:gd name="connsiteX85" fmla="*/ 383690 w 630696"/>
              <a:gd name="connsiteY85" fmla="*/ 17630 h 482323"/>
              <a:gd name="connsiteX86" fmla="*/ 417364 w 630696"/>
              <a:gd name="connsiteY86" fmla="*/ 52891 h 482323"/>
              <a:gd name="connsiteX87" fmla="*/ 414870 w 630696"/>
              <a:gd name="connsiteY87" fmla="*/ 66744 h 482323"/>
              <a:gd name="connsiteX88" fmla="*/ 520876 w 630696"/>
              <a:gd name="connsiteY88" fmla="*/ 178822 h 482323"/>
              <a:gd name="connsiteX89" fmla="*/ 540830 w 630696"/>
              <a:gd name="connsiteY89" fmla="*/ 172526 h 482323"/>
              <a:gd name="connsiteX90" fmla="*/ 575750 w 630696"/>
              <a:gd name="connsiteY90" fmla="*/ 206527 h 482323"/>
              <a:gd name="connsiteX91" fmla="*/ 540830 w 630696"/>
              <a:gd name="connsiteY91" fmla="*/ 240529 h 482323"/>
              <a:gd name="connsiteX92" fmla="*/ 507158 w 630696"/>
              <a:gd name="connsiteY92" fmla="*/ 206527 h 482323"/>
              <a:gd name="connsiteX93" fmla="*/ 510898 w 630696"/>
              <a:gd name="connsiteY93" fmla="*/ 192675 h 482323"/>
              <a:gd name="connsiteX94" fmla="*/ 404892 w 630696"/>
              <a:gd name="connsiteY94" fmla="*/ 79337 h 482323"/>
              <a:gd name="connsiteX95" fmla="*/ 383690 w 630696"/>
              <a:gd name="connsiteY95" fmla="*/ 86893 h 482323"/>
              <a:gd name="connsiteX96" fmla="*/ 362490 w 630696"/>
              <a:gd name="connsiteY96" fmla="*/ 79337 h 482323"/>
              <a:gd name="connsiteX97" fmla="*/ 257730 w 630696"/>
              <a:gd name="connsiteY97" fmla="*/ 162451 h 482323"/>
              <a:gd name="connsiteX98" fmla="*/ 260224 w 630696"/>
              <a:gd name="connsiteY98" fmla="*/ 175044 h 482323"/>
              <a:gd name="connsiteX99" fmla="*/ 226552 w 630696"/>
              <a:gd name="connsiteY99" fmla="*/ 210305 h 482323"/>
              <a:gd name="connsiteX100" fmla="*/ 192878 w 630696"/>
              <a:gd name="connsiteY100" fmla="*/ 175044 h 482323"/>
              <a:gd name="connsiteX101" fmla="*/ 196620 w 630696"/>
              <a:gd name="connsiteY101" fmla="*/ 158673 h 482323"/>
              <a:gd name="connsiteX102" fmla="*/ 100590 w 630696"/>
              <a:gd name="connsiteY102" fmla="*/ 62966 h 482323"/>
              <a:gd name="connsiteX103" fmla="*/ 83130 w 630696"/>
              <a:gd name="connsiteY103" fmla="*/ 69262 h 482323"/>
              <a:gd name="connsiteX104" fmla="*/ 49458 w 630696"/>
              <a:gd name="connsiteY104" fmla="*/ 35261 h 482323"/>
              <a:gd name="connsiteX105" fmla="*/ 83130 w 630696"/>
              <a:gd name="connsiteY105" fmla="*/ 0 h 482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630696" h="482323">
                <a:moveTo>
                  <a:pt x="501804" y="279020"/>
                </a:moveTo>
                <a:cubicBezTo>
                  <a:pt x="495548" y="279020"/>
                  <a:pt x="490542" y="282785"/>
                  <a:pt x="490542" y="284040"/>
                </a:cubicBezTo>
                <a:lnTo>
                  <a:pt x="490542" y="447184"/>
                </a:lnTo>
                <a:lnTo>
                  <a:pt x="596910" y="447184"/>
                </a:lnTo>
                <a:lnTo>
                  <a:pt x="596910" y="284040"/>
                </a:lnTo>
                <a:cubicBezTo>
                  <a:pt x="595658" y="282785"/>
                  <a:pt x="591904" y="279020"/>
                  <a:pt x="584396" y="279020"/>
                </a:cubicBezTo>
                <a:close/>
                <a:moveTo>
                  <a:pt x="186456" y="261450"/>
                </a:moveTo>
                <a:cubicBezTo>
                  <a:pt x="180198" y="261450"/>
                  <a:pt x="173942" y="267725"/>
                  <a:pt x="173942" y="275255"/>
                </a:cubicBezTo>
                <a:lnTo>
                  <a:pt x="173942" y="447184"/>
                </a:lnTo>
                <a:lnTo>
                  <a:pt x="280310" y="447184"/>
                </a:lnTo>
                <a:lnTo>
                  <a:pt x="280310" y="275255"/>
                </a:lnTo>
                <a:cubicBezTo>
                  <a:pt x="280310" y="267725"/>
                  <a:pt x="275304" y="261450"/>
                  <a:pt x="269046" y="261450"/>
                </a:cubicBezTo>
                <a:close/>
                <a:moveTo>
                  <a:pt x="540830" y="187638"/>
                </a:moveTo>
                <a:cubicBezTo>
                  <a:pt x="530852" y="187638"/>
                  <a:pt x="523370" y="196453"/>
                  <a:pt x="523370" y="206527"/>
                </a:cubicBezTo>
                <a:cubicBezTo>
                  <a:pt x="523370" y="216602"/>
                  <a:pt x="530852" y="224158"/>
                  <a:pt x="540830" y="224158"/>
                </a:cubicBezTo>
                <a:cubicBezTo>
                  <a:pt x="550808" y="224158"/>
                  <a:pt x="558290" y="216602"/>
                  <a:pt x="558290" y="206527"/>
                </a:cubicBezTo>
                <a:cubicBezTo>
                  <a:pt x="558290" y="196453"/>
                  <a:pt x="550808" y="187638"/>
                  <a:pt x="540830" y="187638"/>
                </a:cubicBezTo>
                <a:close/>
                <a:moveTo>
                  <a:pt x="344130" y="173603"/>
                </a:moveTo>
                <a:cubicBezTo>
                  <a:pt x="337872" y="173603"/>
                  <a:pt x="331616" y="178623"/>
                  <a:pt x="331616" y="184898"/>
                </a:cubicBezTo>
                <a:lnTo>
                  <a:pt x="331616" y="447184"/>
                </a:lnTo>
                <a:lnTo>
                  <a:pt x="437984" y="447184"/>
                </a:lnTo>
                <a:lnTo>
                  <a:pt x="437984" y="184898"/>
                </a:lnTo>
                <a:cubicBezTo>
                  <a:pt x="437984" y="178623"/>
                  <a:pt x="432978" y="173603"/>
                  <a:pt x="426720" y="173603"/>
                </a:cubicBezTo>
                <a:close/>
                <a:moveTo>
                  <a:pt x="226552" y="157414"/>
                </a:moveTo>
                <a:cubicBezTo>
                  <a:pt x="216574" y="157414"/>
                  <a:pt x="209092" y="166229"/>
                  <a:pt x="209092" y="175044"/>
                </a:cubicBezTo>
                <a:cubicBezTo>
                  <a:pt x="209092" y="185119"/>
                  <a:pt x="216574" y="192675"/>
                  <a:pt x="226552" y="192675"/>
                </a:cubicBezTo>
                <a:cubicBezTo>
                  <a:pt x="235282" y="192675"/>
                  <a:pt x="244012" y="185119"/>
                  <a:pt x="244012" y="175044"/>
                </a:cubicBezTo>
                <a:cubicBezTo>
                  <a:pt x="244012" y="166229"/>
                  <a:pt x="235282" y="157414"/>
                  <a:pt x="226552" y="157414"/>
                </a:cubicBezTo>
                <a:close/>
                <a:moveTo>
                  <a:pt x="45048" y="137209"/>
                </a:moveTo>
                <a:cubicBezTo>
                  <a:pt x="38792" y="137209"/>
                  <a:pt x="33786" y="143484"/>
                  <a:pt x="33786" y="149759"/>
                </a:cubicBezTo>
                <a:lnTo>
                  <a:pt x="33786" y="447184"/>
                </a:lnTo>
                <a:lnTo>
                  <a:pt x="132646" y="447184"/>
                </a:lnTo>
                <a:lnTo>
                  <a:pt x="132646" y="149759"/>
                </a:lnTo>
                <a:cubicBezTo>
                  <a:pt x="132646" y="143484"/>
                  <a:pt x="128892" y="137209"/>
                  <a:pt x="122634" y="137209"/>
                </a:cubicBezTo>
                <a:close/>
                <a:moveTo>
                  <a:pt x="45048" y="120895"/>
                </a:moveTo>
                <a:lnTo>
                  <a:pt x="122634" y="120895"/>
                </a:lnTo>
                <a:cubicBezTo>
                  <a:pt x="136400" y="120895"/>
                  <a:pt x="148914" y="133445"/>
                  <a:pt x="148914" y="149759"/>
                </a:cubicBezTo>
                <a:lnTo>
                  <a:pt x="148914" y="447184"/>
                </a:lnTo>
                <a:lnTo>
                  <a:pt x="157674" y="447184"/>
                </a:lnTo>
                <a:lnTo>
                  <a:pt x="157674" y="275255"/>
                </a:lnTo>
                <a:cubicBezTo>
                  <a:pt x="157674" y="258940"/>
                  <a:pt x="170188" y="245136"/>
                  <a:pt x="186456" y="245136"/>
                </a:cubicBezTo>
                <a:lnTo>
                  <a:pt x="269046" y="245136"/>
                </a:lnTo>
                <a:cubicBezTo>
                  <a:pt x="285314" y="245136"/>
                  <a:pt x="297828" y="258940"/>
                  <a:pt x="297828" y="275255"/>
                </a:cubicBezTo>
                <a:lnTo>
                  <a:pt x="297828" y="447184"/>
                </a:lnTo>
                <a:lnTo>
                  <a:pt x="315348" y="447184"/>
                </a:lnTo>
                <a:lnTo>
                  <a:pt x="315348" y="184898"/>
                </a:lnTo>
                <a:cubicBezTo>
                  <a:pt x="315348" y="169838"/>
                  <a:pt x="329114" y="157289"/>
                  <a:pt x="344130" y="157289"/>
                </a:cubicBezTo>
                <a:lnTo>
                  <a:pt x="426720" y="157289"/>
                </a:lnTo>
                <a:cubicBezTo>
                  <a:pt x="442988" y="157289"/>
                  <a:pt x="455502" y="169838"/>
                  <a:pt x="455502" y="184898"/>
                </a:cubicBezTo>
                <a:lnTo>
                  <a:pt x="455502" y="447184"/>
                </a:lnTo>
                <a:lnTo>
                  <a:pt x="473022" y="447184"/>
                </a:lnTo>
                <a:lnTo>
                  <a:pt x="473022" y="284040"/>
                </a:lnTo>
                <a:cubicBezTo>
                  <a:pt x="473022" y="271490"/>
                  <a:pt x="485536" y="262705"/>
                  <a:pt x="501804" y="262705"/>
                </a:cubicBezTo>
                <a:lnTo>
                  <a:pt x="584396" y="262705"/>
                </a:lnTo>
                <a:cubicBezTo>
                  <a:pt x="600664" y="262705"/>
                  <a:pt x="613178" y="271490"/>
                  <a:pt x="613178" y="284040"/>
                </a:cubicBezTo>
                <a:lnTo>
                  <a:pt x="613178" y="447184"/>
                </a:lnTo>
                <a:lnTo>
                  <a:pt x="615680" y="447184"/>
                </a:lnTo>
                <a:cubicBezTo>
                  <a:pt x="623188" y="447184"/>
                  <a:pt x="630696" y="454714"/>
                  <a:pt x="630696" y="463499"/>
                </a:cubicBezTo>
                <a:lnTo>
                  <a:pt x="630696" y="466009"/>
                </a:lnTo>
                <a:cubicBezTo>
                  <a:pt x="630696" y="474793"/>
                  <a:pt x="623188" y="482323"/>
                  <a:pt x="615680" y="482323"/>
                </a:cubicBezTo>
                <a:lnTo>
                  <a:pt x="16266" y="482323"/>
                </a:lnTo>
                <a:cubicBezTo>
                  <a:pt x="6256" y="482323"/>
                  <a:pt x="0" y="474793"/>
                  <a:pt x="0" y="466009"/>
                </a:cubicBezTo>
                <a:lnTo>
                  <a:pt x="0" y="463499"/>
                </a:lnTo>
                <a:cubicBezTo>
                  <a:pt x="0" y="454714"/>
                  <a:pt x="6256" y="447184"/>
                  <a:pt x="16266" y="447184"/>
                </a:cubicBezTo>
                <a:lnTo>
                  <a:pt x="17518" y="447184"/>
                </a:lnTo>
                <a:lnTo>
                  <a:pt x="17518" y="149759"/>
                </a:lnTo>
                <a:cubicBezTo>
                  <a:pt x="17518" y="133445"/>
                  <a:pt x="30032" y="120895"/>
                  <a:pt x="45048" y="120895"/>
                </a:cubicBezTo>
                <a:close/>
                <a:moveTo>
                  <a:pt x="383690" y="34001"/>
                </a:moveTo>
                <a:cubicBezTo>
                  <a:pt x="373714" y="34001"/>
                  <a:pt x="366230" y="42817"/>
                  <a:pt x="366230" y="52891"/>
                </a:cubicBezTo>
                <a:cubicBezTo>
                  <a:pt x="366230" y="61706"/>
                  <a:pt x="373714" y="70521"/>
                  <a:pt x="383690" y="70521"/>
                </a:cubicBezTo>
                <a:cubicBezTo>
                  <a:pt x="393668" y="70521"/>
                  <a:pt x="401150" y="61706"/>
                  <a:pt x="401150" y="52891"/>
                </a:cubicBezTo>
                <a:cubicBezTo>
                  <a:pt x="401150" y="42817"/>
                  <a:pt x="393668" y="34001"/>
                  <a:pt x="383690" y="34001"/>
                </a:cubicBezTo>
                <a:close/>
                <a:moveTo>
                  <a:pt x="83130" y="17630"/>
                </a:moveTo>
                <a:cubicBezTo>
                  <a:pt x="73154" y="17630"/>
                  <a:pt x="65670" y="25186"/>
                  <a:pt x="65670" y="35261"/>
                </a:cubicBezTo>
                <a:cubicBezTo>
                  <a:pt x="65670" y="44076"/>
                  <a:pt x="73154" y="52891"/>
                  <a:pt x="83130" y="52891"/>
                </a:cubicBezTo>
                <a:cubicBezTo>
                  <a:pt x="91860" y="52891"/>
                  <a:pt x="100590" y="44076"/>
                  <a:pt x="100590" y="35261"/>
                </a:cubicBezTo>
                <a:cubicBezTo>
                  <a:pt x="100590" y="25186"/>
                  <a:pt x="91860" y="17630"/>
                  <a:pt x="83130" y="17630"/>
                </a:cubicBezTo>
                <a:close/>
                <a:moveTo>
                  <a:pt x="83130" y="0"/>
                </a:moveTo>
                <a:cubicBezTo>
                  <a:pt x="101838" y="0"/>
                  <a:pt x="116804" y="15112"/>
                  <a:pt x="116804" y="35261"/>
                </a:cubicBezTo>
                <a:cubicBezTo>
                  <a:pt x="116804" y="41557"/>
                  <a:pt x="115556" y="46595"/>
                  <a:pt x="111814" y="51632"/>
                </a:cubicBezTo>
                <a:lnTo>
                  <a:pt x="209092" y="146080"/>
                </a:lnTo>
                <a:cubicBezTo>
                  <a:pt x="212832" y="142302"/>
                  <a:pt x="220316" y="141043"/>
                  <a:pt x="226552" y="141043"/>
                </a:cubicBezTo>
                <a:cubicBezTo>
                  <a:pt x="234034" y="141043"/>
                  <a:pt x="241518" y="144821"/>
                  <a:pt x="247752" y="148599"/>
                </a:cubicBezTo>
                <a:lnTo>
                  <a:pt x="352512" y="66744"/>
                </a:lnTo>
                <a:cubicBezTo>
                  <a:pt x="351266" y="61706"/>
                  <a:pt x="350018" y="57928"/>
                  <a:pt x="350018" y="52891"/>
                </a:cubicBezTo>
                <a:cubicBezTo>
                  <a:pt x="350018" y="34001"/>
                  <a:pt x="364984" y="17630"/>
                  <a:pt x="383690" y="17630"/>
                </a:cubicBezTo>
                <a:cubicBezTo>
                  <a:pt x="403644" y="17630"/>
                  <a:pt x="417364" y="34001"/>
                  <a:pt x="417364" y="52891"/>
                </a:cubicBezTo>
                <a:cubicBezTo>
                  <a:pt x="417364" y="57928"/>
                  <a:pt x="417364" y="62966"/>
                  <a:pt x="414870" y="66744"/>
                </a:cubicBezTo>
                <a:lnTo>
                  <a:pt x="520876" y="178822"/>
                </a:lnTo>
                <a:cubicBezTo>
                  <a:pt x="527112" y="173785"/>
                  <a:pt x="533348" y="172526"/>
                  <a:pt x="540830" y="172526"/>
                </a:cubicBezTo>
                <a:cubicBezTo>
                  <a:pt x="560784" y="172526"/>
                  <a:pt x="575750" y="187638"/>
                  <a:pt x="575750" y="206527"/>
                </a:cubicBezTo>
                <a:cubicBezTo>
                  <a:pt x="575750" y="225417"/>
                  <a:pt x="560784" y="240529"/>
                  <a:pt x="540830" y="240529"/>
                </a:cubicBezTo>
                <a:cubicBezTo>
                  <a:pt x="522122" y="240529"/>
                  <a:pt x="507158" y="225417"/>
                  <a:pt x="507158" y="206527"/>
                </a:cubicBezTo>
                <a:cubicBezTo>
                  <a:pt x="507158" y="201490"/>
                  <a:pt x="508404" y="196453"/>
                  <a:pt x="510898" y="192675"/>
                </a:cubicBezTo>
                <a:lnTo>
                  <a:pt x="404892" y="79337"/>
                </a:lnTo>
                <a:cubicBezTo>
                  <a:pt x="398656" y="84374"/>
                  <a:pt x="391174" y="86893"/>
                  <a:pt x="383690" y="86893"/>
                </a:cubicBezTo>
                <a:cubicBezTo>
                  <a:pt x="376208" y="86893"/>
                  <a:pt x="368726" y="84374"/>
                  <a:pt x="362490" y="79337"/>
                </a:cubicBezTo>
                <a:lnTo>
                  <a:pt x="257730" y="162451"/>
                </a:lnTo>
                <a:cubicBezTo>
                  <a:pt x="258978" y="166229"/>
                  <a:pt x="260224" y="171267"/>
                  <a:pt x="260224" y="175044"/>
                </a:cubicBezTo>
                <a:cubicBezTo>
                  <a:pt x="260224" y="193934"/>
                  <a:pt x="245258" y="210305"/>
                  <a:pt x="226552" y="210305"/>
                </a:cubicBezTo>
                <a:cubicBezTo>
                  <a:pt x="207844" y="210305"/>
                  <a:pt x="192878" y="193934"/>
                  <a:pt x="192878" y="175044"/>
                </a:cubicBezTo>
                <a:cubicBezTo>
                  <a:pt x="192878" y="168748"/>
                  <a:pt x="194126" y="163711"/>
                  <a:pt x="196620" y="158673"/>
                </a:cubicBezTo>
                <a:lnTo>
                  <a:pt x="100590" y="62966"/>
                </a:lnTo>
                <a:cubicBezTo>
                  <a:pt x="95602" y="66744"/>
                  <a:pt x="89366" y="69262"/>
                  <a:pt x="83130" y="69262"/>
                </a:cubicBezTo>
                <a:cubicBezTo>
                  <a:pt x="64424" y="69262"/>
                  <a:pt x="49458" y="52891"/>
                  <a:pt x="49458" y="35261"/>
                </a:cubicBezTo>
                <a:cubicBezTo>
                  <a:pt x="49458" y="15112"/>
                  <a:pt x="64424" y="0"/>
                  <a:pt x="831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1000">
              <a:latin typeface="Montserrat" pitchFamily="2" charset="77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325C679-3DE6-A531-7188-DF3D7A82C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432" y="1381605"/>
            <a:ext cx="293990" cy="297022"/>
          </a:xfrm>
          <a:prstGeom prst="roundRect">
            <a:avLst>
              <a:gd name="adj" fmla="val 17858"/>
            </a:avLst>
          </a:prstGeom>
          <a:solidFill>
            <a:srgbClr val="FFC84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00">
              <a:latin typeface="Montserrat" pitchFamily="2" charset="77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14D1303-1E0D-3343-8068-D7C96BDE2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432" y="2499982"/>
            <a:ext cx="293990" cy="297022"/>
          </a:xfrm>
          <a:prstGeom prst="roundRect">
            <a:avLst>
              <a:gd name="adj" fmla="val 17858"/>
            </a:avLst>
          </a:prstGeom>
          <a:solidFill>
            <a:srgbClr val="E3525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00">
              <a:latin typeface="Montserrat" pitchFamily="2" charset="77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5A19F22-B4F0-2430-89FA-D59046875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432" y="3621391"/>
            <a:ext cx="293990" cy="297022"/>
          </a:xfrm>
          <a:prstGeom prst="roundRect">
            <a:avLst>
              <a:gd name="adj" fmla="val 17858"/>
            </a:avLst>
          </a:prstGeom>
          <a:solidFill>
            <a:srgbClr val="8B284D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00">
              <a:latin typeface="Montserrat" pitchFamily="2" charset="77"/>
            </a:endParaRP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8ACE0B8C-CC95-5F19-459F-3D7646F98E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4781031"/>
              </p:ext>
            </p:extLst>
          </p:nvPr>
        </p:nvGraphicFramePr>
        <p:xfrm>
          <a:off x="5234847" y="1202014"/>
          <a:ext cx="2974203" cy="3157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E6AAF385-F50F-968A-E7CD-85FBA61350D9}"/>
              </a:ext>
            </a:extLst>
          </p:cNvPr>
          <p:cNvSpPr txBox="1"/>
          <p:nvPr/>
        </p:nvSpPr>
        <p:spPr>
          <a:xfrm>
            <a:off x="9049944" y="1367280"/>
            <a:ext cx="269282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spc="-30" dirty="0">
                <a:solidFill>
                  <a:srgbClr val="FFC847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PRODUCT 01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48396A-B94D-A0D7-CCBF-B400DF61887B}"/>
              </a:ext>
            </a:extLst>
          </p:cNvPr>
          <p:cNvSpPr txBox="1"/>
          <p:nvPr/>
        </p:nvSpPr>
        <p:spPr>
          <a:xfrm>
            <a:off x="9047484" y="1680023"/>
            <a:ext cx="250354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slides.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7AAD8E-18AC-6DE6-F80F-5B068D3F058B}"/>
              </a:ext>
            </a:extLst>
          </p:cNvPr>
          <p:cNvSpPr txBox="1"/>
          <p:nvPr/>
        </p:nvSpPr>
        <p:spPr>
          <a:xfrm>
            <a:off x="9049944" y="2491128"/>
            <a:ext cx="269282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spc="-30" dirty="0">
                <a:solidFill>
                  <a:srgbClr val="E3525F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PRODUCT 02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3961A1-C847-580F-163C-B07B7A66EFCC}"/>
              </a:ext>
            </a:extLst>
          </p:cNvPr>
          <p:cNvSpPr txBox="1"/>
          <p:nvPr/>
        </p:nvSpPr>
        <p:spPr>
          <a:xfrm>
            <a:off x="9047484" y="2800758"/>
            <a:ext cx="250354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slides.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85370B-2E55-E37E-9AC0-61FCE94DCE74}"/>
              </a:ext>
            </a:extLst>
          </p:cNvPr>
          <p:cNvSpPr txBox="1"/>
          <p:nvPr/>
        </p:nvSpPr>
        <p:spPr>
          <a:xfrm>
            <a:off x="9049944" y="3610821"/>
            <a:ext cx="269282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spc="-30" dirty="0">
                <a:solidFill>
                  <a:srgbClr val="8B284D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PRODUCT 03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91315D-B9E4-D23D-0CA7-436885566F59}"/>
              </a:ext>
            </a:extLst>
          </p:cNvPr>
          <p:cNvSpPr txBox="1"/>
          <p:nvPr/>
        </p:nvSpPr>
        <p:spPr>
          <a:xfrm>
            <a:off x="9047484" y="3920452"/>
            <a:ext cx="250354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slides.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5C109E-1A09-A472-CE1B-CCD157DD19F4}"/>
              </a:ext>
            </a:extLst>
          </p:cNvPr>
          <p:cNvSpPr txBox="1"/>
          <p:nvPr/>
        </p:nvSpPr>
        <p:spPr>
          <a:xfrm>
            <a:off x="379945" y="5295885"/>
            <a:ext cx="20476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BACKGROUND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CADB93-2BC0-CD35-6DB5-CBB4F6E0B53F}"/>
              </a:ext>
            </a:extLst>
          </p:cNvPr>
          <p:cNvSpPr txBox="1"/>
          <p:nvPr/>
        </p:nvSpPr>
        <p:spPr>
          <a:xfrm>
            <a:off x="379942" y="5632411"/>
            <a:ext cx="2047687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435F47-313A-87D1-490E-DA0AECEAFD47}"/>
              </a:ext>
            </a:extLst>
          </p:cNvPr>
          <p:cNvSpPr txBox="1"/>
          <p:nvPr/>
        </p:nvSpPr>
        <p:spPr>
          <a:xfrm>
            <a:off x="3441022" y="5295885"/>
            <a:ext cx="20476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CAPABILITIES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30EC14-9A80-9008-EC38-5A26E07038A8}"/>
              </a:ext>
            </a:extLst>
          </p:cNvPr>
          <p:cNvSpPr txBox="1"/>
          <p:nvPr/>
        </p:nvSpPr>
        <p:spPr>
          <a:xfrm>
            <a:off x="3441019" y="5632410"/>
            <a:ext cx="2047687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143E7F-772C-6E7D-9E6D-0608E59FA15B}"/>
              </a:ext>
            </a:extLst>
          </p:cNvPr>
          <p:cNvSpPr txBox="1"/>
          <p:nvPr/>
        </p:nvSpPr>
        <p:spPr>
          <a:xfrm>
            <a:off x="6503697" y="5295885"/>
            <a:ext cx="20476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ACCREDITATION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DD6864-73C0-2C36-E105-73073176391D}"/>
              </a:ext>
            </a:extLst>
          </p:cNvPr>
          <p:cNvSpPr txBox="1"/>
          <p:nvPr/>
        </p:nvSpPr>
        <p:spPr>
          <a:xfrm>
            <a:off x="6503694" y="5632410"/>
            <a:ext cx="2047687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9A7BDC8-9EB1-F0EB-2E89-420AC82F4993}"/>
              </a:ext>
            </a:extLst>
          </p:cNvPr>
          <p:cNvSpPr txBox="1"/>
          <p:nvPr/>
        </p:nvSpPr>
        <p:spPr>
          <a:xfrm>
            <a:off x="9562747" y="5295885"/>
            <a:ext cx="20476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PROMOTERS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073C83-312E-8A9A-2107-32938202DC89}"/>
              </a:ext>
            </a:extLst>
          </p:cNvPr>
          <p:cNvSpPr txBox="1"/>
          <p:nvPr/>
        </p:nvSpPr>
        <p:spPr>
          <a:xfrm>
            <a:off x="9562745" y="5632410"/>
            <a:ext cx="2047687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E310C3-4620-88BB-9AA2-7B5B92A21DD5}"/>
              </a:ext>
            </a:extLst>
          </p:cNvPr>
          <p:cNvSpPr txBox="1"/>
          <p:nvPr/>
        </p:nvSpPr>
        <p:spPr>
          <a:xfrm>
            <a:off x="640967" y="1444989"/>
            <a:ext cx="3709495" cy="400110"/>
          </a:xfrm>
          <a:prstGeom prst="rect">
            <a:avLst/>
          </a:prstGeom>
          <a:solidFill>
            <a:srgbClr val="FFC847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MISSION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B3A85B-91F9-8721-8490-2FF533F2857D}"/>
              </a:ext>
            </a:extLst>
          </p:cNvPr>
          <p:cNvSpPr txBox="1"/>
          <p:nvPr/>
        </p:nvSpPr>
        <p:spPr>
          <a:xfrm>
            <a:off x="632356" y="1924460"/>
            <a:ext cx="3709497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FC73606-F7EA-B2E2-7DF3-E7911B023C9D}"/>
              </a:ext>
            </a:extLst>
          </p:cNvPr>
          <p:cNvSpPr txBox="1"/>
          <p:nvPr/>
        </p:nvSpPr>
        <p:spPr>
          <a:xfrm>
            <a:off x="637146" y="3019113"/>
            <a:ext cx="3709495" cy="400110"/>
          </a:xfrm>
          <a:prstGeom prst="rect">
            <a:avLst/>
          </a:prstGeom>
          <a:solidFill>
            <a:srgbClr val="E3525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VISION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8A12FE-FAB9-548C-6046-03969E4C4008}"/>
              </a:ext>
            </a:extLst>
          </p:cNvPr>
          <p:cNvSpPr txBox="1"/>
          <p:nvPr/>
        </p:nvSpPr>
        <p:spPr>
          <a:xfrm>
            <a:off x="636176" y="3498584"/>
            <a:ext cx="3709497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98422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936BCE-4224-2E3D-24CC-044E842E87D7}"/>
              </a:ext>
            </a:extLst>
          </p:cNvPr>
          <p:cNvSpPr txBox="1"/>
          <p:nvPr/>
        </p:nvSpPr>
        <p:spPr>
          <a:xfrm>
            <a:off x="101600" y="226990"/>
            <a:ext cx="499872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spc="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B00A0-A770-24E2-DB8B-59FCDDE9ED66}"/>
              </a:ext>
            </a:extLst>
          </p:cNvPr>
          <p:cNvSpPr txBox="1"/>
          <p:nvPr/>
        </p:nvSpPr>
        <p:spPr>
          <a:xfrm>
            <a:off x="4769168" y="288545"/>
            <a:ext cx="648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EAFEDB4-03EB-9C8A-C5C8-5F7D7F93C25F}"/>
              </a:ext>
            </a:extLst>
          </p:cNvPr>
          <p:cNvGrpSpPr/>
          <p:nvPr/>
        </p:nvGrpSpPr>
        <p:grpSpPr>
          <a:xfrm>
            <a:off x="8365" y="3719437"/>
            <a:ext cx="1457716" cy="3017217"/>
            <a:chOff x="0" y="1398385"/>
            <a:chExt cx="2280806" cy="4720869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E14F080-A515-A62C-CA49-78215479E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64106"/>
              <a:ext cx="1956602" cy="1655148"/>
            </a:xfrm>
            <a:custGeom>
              <a:avLst/>
              <a:gdLst>
                <a:gd name="T0" fmla="*/ 1731 w 3036"/>
                <a:gd name="T1" fmla="*/ 0 h 2566"/>
                <a:gd name="T2" fmla="*/ 1731 w 3036"/>
                <a:gd name="T3" fmla="*/ 0 h 2566"/>
                <a:gd name="T4" fmla="*/ 0 w 3036"/>
                <a:gd name="T5" fmla="*/ 1058 h 2566"/>
                <a:gd name="T6" fmla="*/ 0 w 3036"/>
                <a:gd name="T7" fmla="*/ 2565 h 2566"/>
                <a:gd name="T8" fmla="*/ 0 w 3036"/>
                <a:gd name="T9" fmla="*/ 2565 h 2566"/>
                <a:gd name="T10" fmla="*/ 3035 w 3036"/>
                <a:gd name="T11" fmla="*/ 753 h 2566"/>
                <a:gd name="T12" fmla="*/ 1731 w 3036"/>
                <a:gd name="T13" fmla="*/ 0 h 2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6" h="2566">
                  <a:moveTo>
                    <a:pt x="1731" y="0"/>
                  </a:moveTo>
                  <a:lnTo>
                    <a:pt x="1731" y="0"/>
                  </a:lnTo>
                  <a:cubicBezTo>
                    <a:pt x="1376" y="601"/>
                    <a:pt x="738" y="1015"/>
                    <a:pt x="0" y="1058"/>
                  </a:cubicBezTo>
                  <a:lnTo>
                    <a:pt x="0" y="2565"/>
                  </a:lnTo>
                  <a:lnTo>
                    <a:pt x="0" y="2565"/>
                  </a:lnTo>
                  <a:cubicBezTo>
                    <a:pt x="1295" y="2521"/>
                    <a:pt x="2419" y="1804"/>
                    <a:pt x="3035" y="753"/>
                  </a:cubicBezTo>
                  <a:lnTo>
                    <a:pt x="1731" y="0"/>
                  </a:lnTo>
                </a:path>
              </a:pathLst>
            </a:custGeom>
            <a:solidFill>
              <a:srgbClr val="8B284D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00">
                <a:latin typeface="Montserrat" pitchFamily="2" charset="77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B43F1351-51D9-1697-9B23-8DF6F2EB4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778" y="2629793"/>
              <a:ext cx="1129028" cy="2260898"/>
            </a:xfrm>
            <a:custGeom>
              <a:avLst/>
              <a:gdLst>
                <a:gd name="T0" fmla="*/ 245 w 1752"/>
                <a:gd name="T1" fmla="*/ 1751 h 3504"/>
                <a:gd name="T2" fmla="*/ 245 w 1752"/>
                <a:gd name="T3" fmla="*/ 1751 h 3504"/>
                <a:gd name="T4" fmla="*/ 0 w 1752"/>
                <a:gd name="T5" fmla="*/ 2749 h 3504"/>
                <a:gd name="T6" fmla="*/ 1306 w 1752"/>
                <a:gd name="T7" fmla="*/ 3503 h 3504"/>
                <a:gd name="T8" fmla="*/ 1306 w 1752"/>
                <a:gd name="T9" fmla="*/ 3503 h 3504"/>
                <a:gd name="T10" fmla="*/ 1751 w 1752"/>
                <a:gd name="T11" fmla="*/ 1751 h 3504"/>
                <a:gd name="T12" fmla="*/ 1751 w 1752"/>
                <a:gd name="T13" fmla="*/ 1751 h 3504"/>
                <a:gd name="T14" fmla="*/ 1306 w 1752"/>
                <a:gd name="T15" fmla="*/ 0 h 3504"/>
                <a:gd name="T16" fmla="*/ 0 w 1752"/>
                <a:gd name="T17" fmla="*/ 753 h 3504"/>
                <a:gd name="T18" fmla="*/ 0 w 1752"/>
                <a:gd name="T19" fmla="*/ 753 h 3504"/>
                <a:gd name="T20" fmla="*/ 245 w 1752"/>
                <a:gd name="T21" fmla="*/ 1751 h 3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52" h="3504">
                  <a:moveTo>
                    <a:pt x="245" y="1751"/>
                  </a:moveTo>
                  <a:lnTo>
                    <a:pt x="245" y="1751"/>
                  </a:lnTo>
                  <a:cubicBezTo>
                    <a:pt x="245" y="2111"/>
                    <a:pt x="157" y="2451"/>
                    <a:pt x="0" y="2749"/>
                  </a:cubicBezTo>
                  <a:lnTo>
                    <a:pt x="1306" y="3503"/>
                  </a:lnTo>
                  <a:lnTo>
                    <a:pt x="1306" y="3503"/>
                  </a:lnTo>
                  <a:cubicBezTo>
                    <a:pt x="1589" y="2982"/>
                    <a:pt x="1751" y="2385"/>
                    <a:pt x="1751" y="1751"/>
                  </a:cubicBezTo>
                  <a:lnTo>
                    <a:pt x="1751" y="1751"/>
                  </a:lnTo>
                  <a:cubicBezTo>
                    <a:pt x="1751" y="1116"/>
                    <a:pt x="1589" y="520"/>
                    <a:pt x="1306" y="0"/>
                  </a:cubicBezTo>
                  <a:lnTo>
                    <a:pt x="0" y="753"/>
                  </a:lnTo>
                  <a:lnTo>
                    <a:pt x="0" y="753"/>
                  </a:lnTo>
                  <a:cubicBezTo>
                    <a:pt x="157" y="1051"/>
                    <a:pt x="245" y="1391"/>
                    <a:pt x="245" y="1751"/>
                  </a:cubicBezTo>
                </a:path>
              </a:pathLst>
            </a:custGeom>
            <a:solidFill>
              <a:srgbClr val="FFC847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00">
                <a:latin typeface="Montserrat" pitchFamily="2" charset="77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0194053-6E60-8A3B-868A-70BE5BD4B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398385"/>
              <a:ext cx="1956602" cy="1655148"/>
            </a:xfrm>
            <a:custGeom>
              <a:avLst/>
              <a:gdLst>
                <a:gd name="T0" fmla="*/ 0 w 3036"/>
                <a:gd name="T1" fmla="*/ 1507 h 2567"/>
                <a:gd name="T2" fmla="*/ 0 w 3036"/>
                <a:gd name="T3" fmla="*/ 1507 h 2567"/>
                <a:gd name="T4" fmla="*/ 1731 w 3036"/>
                <a:gd name="T5" fmla="*/ 2566 h 2567"/>
                <a:gd name="T6" fmla="*/ 3035 w 3036"/>
                <a:gd name="T7" fmla="*/ 1813 h 2567"/>
                <a:gd name="T8" fmla="*/ 3035 w 3036"/>
                <a:gd name="T9" fmla="*/ 1813 h 2567"/>
                <a:gd name="T10" fmla="*/ 0 w 3036"/>
                <a:gd name="T11" fmla="*/ 0 h 2567"/>
                <a:gd name="T12" fmla="*/ 0 w 3036"/>
                <a:gd name="T13" fmla="*/ 1507 h 2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6" h="2567">
                  <a:moveTo>
                    <a:pt x="0" y="1507"/>
                  </a:moveTo>
                  <a:lnTo>
                    <a:pt x="0" y="1507"/>
                  </a:lnTo>
                  <a:cubicBezTo>
                    <a:pt x="738" y="1551"/>
                    <a:pt x="1376" y="1965"/>
                    <a:pt x="1731" y="2566"/>
                  </a:cubicBezTo>
                  <a:lnTo>
                    <a:pt x="3035" y="1813"/>
                  </a:lnTo>
                  <a:lnTo>
                    <a:pt x="3035" y="1813"/>
                  </a:lnTo>
                  <a:cubicBezTo>
                    <a:pt x="2419" y="762"/>
                    <a:pt x="1295" y="45"/>
                    <a:pt x="0" y="0"/>
                  </a:cubicBezTo>
                  <a:lnTo>
                    <a:pt x="0" y="1507"/>
                  </a:lnTo>
                </a:path>
              </a:pathLst>
            </a:custGeom>
            <a:solidFill>
              <a:srgbClr val="E3525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00">
                <a:latin typeface="Montserrat" pitchFamily="2" charset="77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B5806D-225E-DF62-FF8B-030DA5C6FE35}"/>
              </a:ext>
            </a:extLst>
          </p:cNvPr>
          <p:cNvGrpSpPr/>
          <p:nvPr/>
        </p:nvGrpSpPr>
        <p:grpSpPr>
          <a:xfrm>
            <a:off x="3231944" y="4829534"/>
            <a:ext cx="3013809" cy="1535388"/>
            <a:chOff x="13199524" y="4803642"/>
            <a:chExt cx="6617746" cy="3371416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1A7097E-6DF3-71A3-1549-4A7B077E4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9524" y="4803642"/>
              <a:ext cx="888611" cy="1487341"/>
            </a:xfrm>
            <a:custGeom>
              <a:avLst/>
              <a:gdLst>
                <a:gd name="connsiteX0" fmla="*/ 444773 w 888611"/>
                <a:gd name="connsiteY0" fmla="*/ 453364 h 1487341"/>
                <a:gd name="connsiteX1" fmla="*/ 558805 w 888611"/>
                <a:gd name="connsiteY1" fmla="*/ 528110 h 1487341"/>
                <a:gd name="connsiteX2" fmla="*/ 611076 w 888611"/>
                <a:gd name="connsiteY2" fmla="*/ 630262 h 1487341"/>
                <a:gd name="connsiteX3" fmla="*/ 662103 w 888611"/>
                <a:gd name="connsiteY3" fmla="*/ 732414 h 1487341"/>
                <a:gd name="connsiteX4" fmla="*/ 888611 w 888611"/>
                <a:gd name="connsiteY4" fmla="*/ 1175903 h 1487341"/>
                <a:gd name="connsiteX5" fmla="*/ 582451 w 888611"/>
                <a:gd name="connsiteY5" fmla="*/ 1175903 h 1487341"/>
                <a:gd name="connsiteX6" fmla="*/ 582451 w 888611"/>
                <a:gd name="connsiteY6" fmla="*/ 1432528 h 1487341"/>
                <a:gd name="connsiteX7" fmla="*/ 527691 w 888611"/>
                <a:gd name="connsiteY7" fmla="*/ 1487341 h 1487341"/>
                <a:gd name="connsiteX8" fmla="*/ 471686 w 888611"/>
                <a:gd name="connsiteY8" fmla="*/ 1432528 h 1487341"/>
                <a:gd name="connsiteX9" fmla="*/ 471686 w 888611"/>
                <a:gd name="connsiteY9" fmla="*/ 1175903 h 1487341"/>
                <a:gd name="connsiteX10" fmla="*/ 416926 w 888611"/>
                <a:gd name="connsiteY10" fmla="*/ 1175903 h 1487341"/>
                <a:gd name="connsiteX11" fmla="*/ 416926 w 888611"/>
                <a:gd name="connsiteY11" fmla="*/ 1432528 h 1487341"/>
                <a:gd name="connsiteX12" fmla="*/ 360921 w 888611"/>
                <a:gd name="connsiteY12" fmla="*/ 1487341 h 1487341"/>
                <a:gd name="connsiteX13" fmla="*/ 306160 w 888611"/>
                <a:gd name="connsiteY13" fmla="*/ 1432528 h 1487341"/>
                <a:gd name="connsiteX14" fmla="*/ 306160 w 888611"/>
                <a:gd name="connsiteY14" fmla="*/ 1175903 h 1487341"/>
                <a:gd name="connsiteX15" fmla="*/ 0 w 888611"/>
                <a:gd name="connsiteY15" fmla="*/ 1175903 h 1487341"/>
                <a:gd name="connsiteX16" fmla="*/ 153080 w 888611"/>
                <a:gd name="connsiteY16" fmla="*/ 875675 h 1487341"/>
                <a:gd name="connsiteX17" fmla="*/ 247666 w 888611"/>
                <a:gd name="connsiteY17" fmla="*/ 690058 h 1487341"/>
                <a:gd name="connsiteX18" fmla="*/ 329807 w 888611"/>
                <a:gd name="connsiteY18" fmla="*/ 528110 h 1487341"/>
                <a:gd name="connsiteX19" fmla="*/ 444773 w 888611"/>
                <a:gd name="connsiteY19" fmla="*/ 453364 h 1487341"/>
                <a:gd name="connsiteX20" fmla="*/ 444930 w 888611"/>
                <a:gd name="connsiteY20" fmla="*/ 0 h 1487341"/>
                <a:gd name="connsiteX21" fmla="*/ 663400 w 888611"/>
                <a:gd name="connsiteY21" fmla="*/ 219718 h 1487341"/>
                <a:gd name="connsiteX22" fmla="*/ 444930 w 888611"/>
                <a:gd name="connsiteY22" fmla="*/ 438187 h 1487341"/>
                <a:gd name="connsiteX23" fmla="*/ 225213 w 888611"/>
                <a:gd name="connsiteY23" fmla="*/ 219718 h 1487341"/>
                <a:gd name="connsiteX24" fmla="*/ 444930 w 888611"/>
                <a:gd name="connsiteY24" fmla="*/ 0 h 1487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88611" h="1487341">
                  <a:moveTo>
                    <a:pt x="444773" y="453364"/>
                  </a:moveTo>
                  <a:cubicBezTo>
                    <a:pt x="489421" y="453364"/>
                    <a:pt x="533914" y="478280"/>
                    <a:pt x="558805" y="528110"/>
                  </a:cubicBezTo>
                  <a:lnTo>
                    <a:pt x="611076" y="630262"/>
                  </a:lnTo>
                  <a:lnTo>
                    <a:pt x="662103" y="732414"/>
                  </a:lnTo>
                  <a:lnTo>
                    <a:pt x="888611" y="1175903"/>
                  </a:lnTo>
                  <a:lnTo>
                    <a:pt x="582451" y="1175903"/>
                  </a:lnTo>
                  <a:lnTo>
                    <a:pt x="582451" y="1432528"/>
                  </a:lnTo>
                  <a:cubicBezTo>
                    <a:pt x="582451" y="1462426"/>
                    <a:pt x="557560" y="1487341"/>
                    <a:pt x="527691" y="1487341"/>
                  </a:cubicBezTo>
                  <a:cubicBezTo>
                    <a:pt x="496577" y="1487341"/>
                    <a:pt x="471686" y="1462426"/>
                    <a:pt x="471686" y="1432528"/>
                  </a:cubicBezTo>
                  <a:lnTo>
                    <a:pt x="471686" y="1175903"/>
                  </a:lnTo>
                  <a:lnTo>
                    <a:pt x="416926" y="1175903"/>
                  </a:lnTo>
                  <a:lnTo>
                    <a:pt x="416926" y="1432528"/>
                  </a:lnTo>
                  <a:cubicBezTo>
                    <a:pt x="416926" y="1462426"/>
                    <a:pt x="392034" y="1487341"/>
                    <a:pt x="360921" y="1487341"/>
                  </a:cubicBezTo>
                  <a:cubicBezTo>
                    <a:pt x="331051" y="1487341"/>
                    <a:pt x="306160" y="1462426"/>
                    <a:pt x="306160" y="1432528"/>
                  </a:cubicBezTo>
                  <a:lnTo>
                    <a:pt x="306160" y="1175903"/>
                  </a:lnTo>
                  <a:lnTo>
                    <a:pt x="0" y="1175903"/>
                  </a:lnTo>
                  <a:lnTo>
                    <a:pt x="153080" y="875675"/>
                  </a:lnTo>
                  <a:lnTo>
                    <a:pt x="247666" y="690058"/>
                  </a:lnTo>
                  <a:lnTo>
                    <a:pt x="329807" y="528110"/>
                  </a:lnTo>
                  <a:cubicBezTo>
                    <a:pt x="355320" y="478280"/>
                    <a:pt x="400124" y="453364"/>
                    <a:pt x="444773" y="453364"/>
                  </a:cubicBezTo>
                  <a:close/>
                  <a:moveTo>
                    <a:pt x="444930" y="0"/>
                  </a:moveTo>
                  <a:cubicBezTo>
                    <a:pt x="566025" y="0"/>
                    <a:pt x="663400" y="98623"/>
                    <a:pt x="663400" y="219718"/>
                  </a:cubicBezTo>
                  <a:cubicBezTo>
                    <a:pt x="663400" y="340812"/>
                    <a:pt x="566025" y="438187"/>
                    <a:pt x="444930" y="438187"/>
                  </a:cubicBezTo>
                  <a:cubicBezTo>
                    <a:pt x="323836" y="438187"/>
                    <a:pt x="225213" y="340812"/>
                    <a:pt x="225213" y="219718"/>
                  </a:cubicBezTo>
                  <a:cubicBezTo>
                    <a:pt x="225213" y="98623"/>
                    <a:pt x="323836" y="0"/>
                    <a:pt x="444930" y="0"/>
                  </a:cubicBezTo>
                  <a:close/>
                </a:path>
              </a:pathLst>
            </a:custGeom>
            <a:solidFill>
              <a:srgbClr val="E3525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1000" dirty="0">
                <a:latin typeface="Montserrat" pitchFamily="2" charset="77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AD6229F7-6509-CF46-58D1-29801CEE9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9525" y="6687720"/>
              <a:ext cx="888611" cy="1487338"/>
            </a:xfrm>
            <a:custGeom>
              <a:avLst/>
              <a:gdLst>
                <a:gd name="connsiteX0" fmla="*/ 444773 w 888611"/>
                <a:gd name="connsiteY0" fmla="*/ 453364 h 1487338"/>
                <a:gd name="connsiteX1" fmla="*/ 558805 w 888611"/>
                <a:gd name="connsiteY1" fmla="*/ 528109 h 1487338"/>
                <a:gd name="connsiteX2" fmla="*/ 611076 w 888611"/>
                <a:gd name="connsiteY2" fmla="*/ 631507 h 1487338"/>
                <a:gd name="connsiteX3" fmla="*/ 662103 w 888611"/>
                <a:gd name="connsiteY3" fmla="*/ 732413 h 1487338"/>
                <a:gd name="connsiteX4" fmla="*/ 888611 w 888611"/>
                <a:gd name="connsiteY4" fmla="*/ 1177146 h 1487338"/>
                <a:gd name="connsiteX5" fmla="*/ 582451 w 888611"/>
                <a:gd name="connsiteY5" fmla="*/ 1177146 h 1487338"/>
                <a:gd name="connsiteX6" fmla="*/ 582451 w 888611"/>
                <a:gd name="connsiteY6" fmla="*/ 1432525 h 1487338"/>
                <a:gd name="connsiteX7" fmla="*/ 527691 w 888611"/>
                <a:gd name="connsiteY7" fmla="*/ 1487338 h 1487338"/>
                <a:gd name="connsiteX8" fmla="*/ 471686 w 888611"/>
                <a:gd name="connsiteY8" fmla="*/ 1432525 h 1487338"/>
                <a:gd name="connsiteX9" fmla="*/ 471686 w 888611"/>
                <a:gd name="connsiteY9" fmla="*/ 1177146 h 1487338"/>
                <a:gd name="connsiteX10" fmla="*/ 416926 w 888611"/>
                <a:gd name="connsiteY10" fmla="*/ 1177146 h 1487338"/>
                <a:gd name="connsiteX11" fmla="*/ 416926 w 888611"/>
                <a:gd name="connsiteY11" fmla="*/ 1432525 h 1487338"/>
                <a:gd name="connsiteX12" fmla="*/ 360921 w 888611"/>
                <a:gd name="connsiteY12" fmla="*/ 1487338 h 1487338"/>
                <a:gd name="connsiteX13" fmla="*/ 306160 w 888611"/>
                <a:gd name="connsiteY13" fmla="*/ 1432525 h 1487338"/>
                <a:gd name="connsiteX14" fmla="*/ 306160 w 888611"/>
                <a:gd name="connsiteY14" fmla="*/ 1177146 h 1487338"/>
                <a:gd name="connsiteX15" fmla="*/ 0 w 888611"/>
                <a:gd name="connsiteY15" fmla="*/ 1177146 h 1487338"/>
                <a:gd name="connsiteX16" fmla="*/ 153080 w 888611"/>
                <a:gd name="connsiteY16" fmla="*/ 875674 h 1487338"/>
                <a:gd name="connsiteX17" fmla="*/ 247666 w 888611"/>
                <a:gd name="connsiteY17" fmla="*/ 690057 h 1487338"/>
                <a:gd name="connsiteX18" fmla="*/ 329807 w 888611"/>
                <a:gd name="connsiteY18" fmla="*/ 528109 h 1487338"/>
                <a:gd name="connsiteX19" fmla="*/ 444773 w 888611"/>
                <a:gd name="connsiteY19" fmla="*/ 453364 h 1487338"/>
                <a:gd name="connsiteX20" fmla="*/ 444930 w 888611"/>
                <a:gd name="connsiteY20" fmla="*/ 0 h 1487338"/>
                <a:gd name="connsiteX21" fmla="*/ 663400 w 888611"/>
                <a:gd name="connsiteY21" fmla="*/ 215730 h 1487338"/>
                <a:gd name="connsiteX22" fmla="*/ 444930 w 888611"/>
                <a:gd name="connsiteY22" fmla="*/ 432700 h 1487338"/>
                <a:gd name="connsiteX23" fmla="*/ 225213 w 888611"/>
                <a:gd name="connsiteY23" fmla="*/ 215730 h 1487338"/>
                <a:gd name="connsiteX24" fmla="*/ 444930 w 888611"/>
                <a:gd name="connsiteY24" fmla="*/ 0 h 1487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88611" h="1487338">
                  <a:moveTo>
                    <a:pt x="444773" y="453364"/>
                  </a:moveTo>
                  <a:cubicBezTo>
                    <a:pt x="489421" y="453364"/>
                    <a:pt x="533914" y="478279"/>
                    <a:pt x="558805" y="528109"/>
                  </a:cubicBezTo>
                  <a:lnTo>
                    <a:pt x="611076" y="631507"/>
                  </a:lnTo>
                  <a:lnTo>
                    <a:pt x="662103" y="732413"/>
                  </a:lnTo>
                  <a:lnTo>
                    <a:pt x="888611" y="1177146"/>
                  </a:lnTo>
                  <a:lnTo>
                    <a:pt x="582451" y="1177146"/>
                  </a:lnTo>
                  <a:lnTo>
                    <a:pt x="582451" y="1432525"/>
                  </a:lnTo>
                  <a:cubicBezTo>
                    <a:pt x="582451" y="1462423"/>
                    <a:pt x="557560" y="1487338"/>
                    <a:pt x="527691" y="1487338"/>
                  </a:cubicBezTo>
                  <a:cubicBezTo>
                    <a:pt x="496577" y="1487338"/>
                    <a:pt x="471686" y="1462423"/>
                    <a:pt x="471686" y="1432525"/>
                  </a:cubicBezTo>
                  <a:lnTo>
                    <a:pt x="471686" y="1177146"/>
                  </a:lnTo>
                  <a:lnTo>
                    <a:pt x="416926" y="1177146"/>
                  </a:lnTo>
                  <a:lnTo>
                    <a:pt x="416926" y="1432525"/>
                  </a:lnTo>
                  <a:cubicBezTo>
                    <a:pt x="416926" y="1462423"/>
                    <a:pt x="392034" y="1487338"/>
                    <a:pt x="360921" y="1487338"/>
                  </a:cubicBezTo>
                  <a:cubicBezTo>
                    <a:pt x="331051" y="1487338"/>
                    <a:pt x="306160" y="1462423"/>
                    <a:pt x="306160" y="1432525"/>
                  </a:cubicBezTo>
                  <a:lnTo>
                    <a:pt x="306160" y="1177146"/>
                  </a:lnTo>
                  <a:lnTo>
                    <a:pt x="0" y="1177146"/>
                  </a:lnTo>
                  <a:lnTo>
                    <a:pt x="153080" y="875674"/>
                  </a:lnTo>
                  <a:lnTo>
                    <a:pt x="247666" y="690057"/>
                  </a:lnTo>
                  <a:lnTo>
                    <a:pt x="329807" y="528109"/>
                  </a:lnTo>
                  <a:cubicBezTo>
                    <a:pt x="355320" y="478279"/>
                    <a:pt x="400124" y="453364"/>
                    <a:pt x="444773" y="453364"/>
                  </a:cubicBezTo>
                  <a:close/>
                  <a:moveTo>
                    <a:pt x="444930" y="0"/>
                  </a:moveTo>
                  <a:cubicBezTo>
                    <a:pt x="566025" y="0"/>
                    <a:pt x="663400" y="96706"/>
                    <a:pt x="663400" y="215730"/>
                  </a:cubicBezTo>
                  <a:cubicBezTo>
                    <a:pt x="663400" y="335993"/>
                    <a:pt x="566025" y="432700"/>
                    <a:pt x="444930" y="432700"/>
                  </a:cubicBezTo>
                  <a:cubicBezTo>
                    <a:pt x="323836" y="432700"/>
                    <a:pt x="225213" y="335993"/>
                    <a:pt x="225213" y="215730"/>
                  </a:cubicBezTo>
                  <a:cubicBezTo>
                    <a:pt x="225213" y="96706"/>
                    <a:pt x="323836" y="0"/>
                    <a:pt x="444930" y="0"/>
                  </a:cubicBezTo>
                  <a:close/>
                </a:path>
              </a:pathLst>
            </a:custGeom>
            <a:solidFill>
              <a:srgbClr val="E3525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1000">
                <a:latin typeface="Montserrat" pitchFamily="2" charset="77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02443E1-73D1-CA64-518F-EF9A024EF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3184" y="4803642"/>
              <a:ext cx="888611" cy="1487341"/>
            </a:xfrm>
            <a:custGeom>
              <a:avLst/>
              <a:gdLst>
                <a:gd name="connsiteX0" fmla="*/ 444306 w 888611"/>
                <a:gd name="connsiteY0" fmla="*/ 453364 h 1487341"/>
                <a:gd name="connsiteX1" fmla="*/ 558805 w 888611"/>
                <a:gd name="connsiteY1" fmla="*/ 528110 h 1487341"/>
                <a:gd name="connsiteX2" fmla="*/ 611076 w 888611"/>
                <a:gd name="connsiteY2" fmla="*/ 630262 h 1487341"/>
                <a:gd name="connsiteX3" fmla="*/ 663347 w 888611"/>
                <a:gd name="connsiteY3" fmla="*/ 732414 h 1487341"/>
                <a:gd name="connsiteX4" fmla="*/ 888611 w 888611"/>
                <a:gd name="connsiteY4" fmla="*/ 1175903 h 1487341"/>
                <a:gd name="connsiteX5" fmla="*/ 582451 w 888611"/>
                <a:gd name="connsiteY5" fmla="*/ 1175903 h 1487341"/>
                <a:gd name="connsiteX6" fmla="*/ 582451 w 888611"/>
                <a:gd name="connsiteY6" fmla="*/ 1432528 h 1487341"/>
                <a:gd name="connsiteX7" fmla="*/ 527691 w 888611"/>
                <a:gd name="connsiteY7" fmla="*/ 1487341 h 1487341"/>
                <a:gd name="connsiteX8" fmla="*/ 471686 w 888611"/>
                <a:gd name="connsiteY8" fmla="*/ 1432528 h 1487341"/>
                <a:gd name="connsiteX9" fmla="*/ 471686 w 888611"/>
                <a:gd name="connsiteY9" fmla="*/ 1175903 h 1487341"/>
                <a:gd name="connsiteX10" fmla="*/ 416926 w 888611"/>
                <a:gd name="connsiteY10" fmla="*/ 1175903 h 1487341"/>
                <a:gd name="connsiteX11" fmla="*/ 416926 w 888611"/>
                <a:gd name="connsiteY11" fmla="*/ 1432528 h 1487341"/>
                <a:gd name="connsiteX12" fmla="*/ 362165 w 888611"/>
                <a:gd name="connsiteY12" fmla="*/ 1487341 h 1487341"/>
                <a:gd name="connsiteX13" fmla="*/ 306160 w 888611"/>
                <a:gd name="connsiteY13" fmla="*/ 1432528 h 1487341"/>
                <a:gd name="connsiteX14" fmla="*/ 306160 w 888611"/>
                <a:gd name="connsiteY14" fmla="*/ 1175903 h 1487341"/>
                <a:gd name="connsiteX15" fmla="*/ 0 w 888611"/>
                <a:gd name="connsiteY15" fmla="*/ 1175903 h 1487341"/>
                <a:gd name="connsiteX16" fmla="*/ 153080 w 888611"/>
                <a:gd name="connsiteY16" fmla="*/ 875675 h 1487341"/>
                <a:gd name="connsiteX17" fmla="*/ 248911 w 888611"/>
                <a:gd name="connsiteY17" fmla="*/ 690058 h 1487341"/>
                <a:gd name="connsiteX18" fmla="*/ 329807 w 888611"/>
                <a:gd name="connsiteY18" fmla="*/ 528110 h 1487341"/>
                <a:gd name="connsiteX19" fmla="*/ 444306 w 888611"/>
                <a:gd name="connsiteY19" fmla="*/ 453364 h 1487341"/>
                <a:gd name="connsiteX20" fmla="*/ 443677 w 888611"/>
                <a:gd name="connsiteY20" fmla="*/ 0 h 1487341"/>
                <a:gd name="connsiteX21" fmla="*/ 663395 w 888611"/>
                <a:gd name="connsiteY21" fmla="*/ 219717 h 1487341"/>
                <a:gd name="connsiteX22" fmla="*/ 443677 w 888611"/>
                <a:gd name="connsiteY22" fmla="*/ 438187 h 1487341"/>
                <a:gd name="connsiteX23" fmla="*/ 225208 w 888611"/>
                <a:gd name="connsiteY23" fmla="*/ 219717 h 1487341"/>
                <a:gd name="connsiteX24" fmla="*/ 443677 w 888611"/>
                <a:gd name="connsiteY24" fmla="*/ 0 h 1487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88611" h="1487341">
                  <a:moveTo>
                    <a:pt x="444306" y="453364"/>
                  </a:moveTo>
                  <a:cubicBezTo>
                    <a:pt x="488799" y="453364"/>
                    <a:pt x="533291" y="478280"/>
                    <a:pt x="558805" y="528110"/>
                  </a:cubicBezTo>
                  <a:lnTo>
                    <a:pt x="611076" y="630262"/>
                  </a:lnTo>
                  <a:lnTo>
                    <a:pt x="663347" y="732414"/>
                  </a:lnTo>
                  <a:lnTo>
                    <a:pt x="888611" y="1175903"/>
                  </a:lnTo>
                  <a:lnTo>
                    <a:pt x="582451" y="1175903"/>
                  </a:lnTo>
                  <a:lnTo>
                    <a:pt x="582451" y="1432528"/>
                  </a:lnTo>
                  <a:cubicBezTo>
                    <a:pt x="582451" y="1462426"/>
                    <a:pt x="558805" y="1487341"/>
                    <a:pt x="527691" y="1487341"/>
                  </a:cubicBezTo>
                  <a:cubicBezTo>
                    <a:pt x="497822" y="1487341"/>
                    <a:pt x="471686" y="1462426"/>
                    <a:pt x="471686" y="1432528"/>
                  </a:cubicBezTo>
                  <a:lnTo>
                    <a:pt x="471686" y="1175903"/>
                  </a:lnTo>
                  <a:lnTo>
                    <a:pt x="416926" y="1175903"/>
                  </a:lnTo>
                  <a:lnTo>
                    <a:pt x="416926" y="1432528"/>
                  </a:lnTo>
                  <a:cubicBezTo>
                    <a:pt x="416926" y="1462426"/>
                    <a:pt x="392034" y="1487341"/>
                    <a:pt x="362165" y="1487341"/>
                  </a:cubicBezTo>
                  <a:cubicBezTo>
                    <a:pt x="331051" y="1487341"/>
                    <a:pt x="306160" y="1462426"/>
                    <a:pt x="306160" y="1432528"/>
                  </a:cubicBezTo>
                  <a:lnTo>
                    <a:pt x="306160" y="1175903"/>
                  </a:lnTo>
                  <a:lnTo>
                    <a:pt x="0" y="1175903"/>
                  </a:lnTo>
                  <a:lnTo>
                    <a:pt x="153080" y="875675"/>
                  </a:lnTo>
                  <a:lnTo>
                    <a:pt x="248911" y="690058"/>
                  </a:lnTo>
                  <a:lnTo>
                    <a:pt x="329807" y="528110"/>
                  </a:lnTo>
                  <a:cubicBezTo>
                    <a:pt x="355320" y="478280"/>
                    <a:pt x="399813" y="453364"/>
                    <a:pt x="444306" y="453364"/>
                  </a:cubicBezTo>
                  <a:close/>
                  <a:moveTo>
                    <a:pt x="443677" y="0"/>
                  </a:moveTo>
                  <a:cubicBezTo>
                    <a:pt x="564771" y="0"/>
                    <a:pt x="663395" y="98623"/>
                    <a:pt x="663395" y="219717"/>
                  </a:cubicBezTo>
                  <a:cubicBezTo>
                    <a:pt x="663395" y="340812"/>
                    <a:pt x="564771" y="438187"/>
                    <a:pt x="443677" y="438187"/>
                  </a:cubicBezTo>
                  <a:cubicBezTo>
                    <a:pt x="322583" y="438187"/>
                    <a:pt x="225208" y="340812"/>
                    <a:pt x="225208" y="219717"/>
                  </a:cubicBezTo>
                  <a:cubicBezTo>
                    <a:pt x="225208" y="98623"/>
                    <a:pt x="322583" y="0"/>
                    <a:pt x="443677" y="0"/>
                  </a:cubicBezTo>
                  <a:close/>
                </a:path>
              </a:pathLst>
            </a:custGeom>
            <a:solidFill>
              <a:srgbClr val="E3525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1000">
                <a:latin typeface="Montserrat" pitchFamily="2" charset="77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8DE2CE37-A425-6DF3-88F9-805201E5B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3184" y="6687720"/>
              <a:ext cx="888611" cy="1487338"/>
            </a:xfrm>
            <a:custGeom>
              <a:avLst/>
              <a:gdLst>
                <a:gd name="connsiteX0" fmla="*/ 444306 w 888611"/>
                <a:gd name="connsiteY0" fmla="*/ 453364 h 1487338"/>
                <a:gd name="connsiteX1" fmla="*/ 558805 w 888611"/>
                <a:gd name="connsiteY1" fmla="*/ 528109 h 1487338"/>
                <a:gd name="connsiteX2" fmla="*/ 611076 w 888611"/>
                <a:gd name="connsiteY2" fmla="*/ 631507 h 1487338"/>
                <a:gd name="connsiteX3" fmla="*/ 663347 w 888611"/>
                <a:gd name="connsiteY3" fmla="*/ 732413 h 1487338"/>
                <a:gd name="connsiteX4" fmla="*/ 888611 w 888611"/>
                <a:gd name="connsiteY4" fmla="*/ 1177146 h 1487338"/>
                <a:gd name="connsiteX5" fmla="*/ 582451 w 888611"/>
                <a:gd name="connsiteY5" fmla="*/ 1177146 h 1487338"/>
                <a:gd name="connsiteX6" fmla="*/ 582451 w 888611"/>
                <a:gd name="connsiteY6" fmla="*/ 1432525 h 1487338"/>
                <a:gd name="connsiteX7" fmla="*/ 527691 w 888611"/>
                <a:gd name="connsiteY7" fmla="*/ 1487338 h 1487338"/>
                <a:gd name="connsiteX8" fmla="*/ 471686 w 888611"/>
                <a:gd name="connsiteY8" fmla="*/ 1432525 h 1487338"/>
                <a:gd name="connsiteX9" fmla="*/ 471686 w 888611"/>
                <a:gd name="connsiteY9" fmla="*/ 1177146 h 1487338"/>
                <a:gd name="connsiteX10" fmla="*/ 416926 w 888611"/>
                <a:gd name="connsiteY10" fmla="*/ 1177146 h 1487338"/>
                <a:gd name="connsiteX11" fmla="*/ 416926 w 888611"/>
                <a:gd name="connsiteY11" fmla="*/ 1432525 h 1487338"/>
                <a:gd name="connsiteX12" fmla="*/ 362165 w 888611"/>
                <a:gd name="connsiteY12" fmla="*/ 1487338 h 1487338"/>
                <a:gd name="connsiteX13" fmla="*/ 306160 w 888611"/>
                <a:gd name="connsiteY13" fmla="*/ 1432525 h 1487338"/>
                <a:gd name="connsiteX14" fmla="*/ 306160 w 888611"/>
                <a:gd name="connsiteY14" fmla="*/ 1177146 h 1487338"/>
                <a:gd name="connsiteX15" fmla="*/ 0 w 888611"/>
                <a:gd name="connsiteY15" fmla="*/ 1177146 h 1487338"/>
                <a:gd name="connsiteX16" fmla="*/ 153080 w 888611"/>
                <a:gd name="connsiteY16" fmla="*/ 875674 h 1487338"/>
                <a:gd name="connsiteX17" fmla="*/ 248911 w 888611"/>
                <a:gd name="connsiteY17" fmla="*/ 690057 h 1487338"/>
                <a:gd name="connsiteX18" fmla="*/ 329807 w 888611"/>
                <a:gd name="connsiteY18" fmla="*/ 528109 h 1487338"/>
                <a:gd name="connsiteX19" fmla="*/ 444306 w 888611"/>
                <a:gd name="connsiteY19" fmla="*/ 453364 h 1487338"/>
                <a:gd name="connsiteX20" fmla="*/ 443677 w 888611"/>
                <a:gd name="connsiteY20" fmla="*/ 0 h 1487338"/>
                <a:gd name="connsiteX21" fmla="*/ 663395 w 888611"/>
                <a:gd name="connsiteY21" fmla="*/ 215730 h 1487338"/>
                <a:gd name="connsiteX22" fmla="*/ 443677 w 888611"/>
                <a:gd name="connsiteY22" fmla="*/ 432700 h 1487338"/>
                <a:gd name="connsiteX23" fmla="*/ 225208 w 888611"/>
                <a:gd name="connsiteY23" fmla="*/ 215730 h 1487338"/>
                <a:gd name="connsiteX24" fmla="*/ 443677 w 888611"/>
                <a:gd name="connsiteY24" fmla="*/ 0 h 1487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88611" h="1487338">
                  <a:moveTo>
                    <a:pt x="444306" y="453364"/>
                  </a:moveTo>
                  <a:cubicBezTo>
                    <a:pt x="488799" y="453364"/>
                    <a:pt x="533291" y="478279"/>
                    <a:pt x="558805" y="528109"/>
                  </a:cubicBezTo>
                  <a:lnTo>
                    <a:pt x="611076" y="631507"/>
                  </a:lnTo>
                  <a:lnTo>
                    <a:pt x="663347" y="732413"/>
                  </a:lnTo>
                  <a:lnTo>
                    <a:pt x="888611" y="1177146"/>
                  </a:lnTo>
                  <a:lnTo>
                    <a:pt x="582451" y="1177146"/>
                  </a:lnTo>
                  <a:lnTo>
                    <a:pt x="582451" y="1432525"/>
                  </a:lnTo>
                  <a:cubicBezTo>
                    <a:pt x="582451" y="1462423"/>
                    <a:pt x="558805" y="1487338"/>
                    <a:pt x="527691" y="1487338"/>
                  </a:cubicBezTo>
                  <a:cubicBezTo>
                    <a:pt x="497822" y="1487338"/>
                    <a:pt x="471686" y="1462423"/>
                    <a:pt x="471686" y="1432525"/>
                  </a:cubicBezTo>
                  <a:lnTo>
                    <a:pt x="471686" y="1177146"/>
                  </a:lnTo>
                  <a:lnTo>
                    <a:pt x="416926" y="1177146"/>
                  </a:lnTo>
                  <a:lnTo>
                    <a:pt x="416926" y="1432525"/>
                  </a:lnTo>
                  <a:cubicBezTo>
                    <a:pt x="416926" y="1462423"/>
                    <a:pt x="392034" y="1487338"/>
                    <a:pt x="362165" y="1487338"/>
                  </a:cubicBezTo>
                  <a:cubicBezTo>
                    <a:pt x="331051" y="1487338"/>
                    <a:pt x="306160" y="1462423"/>
                    <a:pt x="306160" y="1432525"/>
                  </a:cubicBezTo>
                  <a:lnTo>
                    <a:pt x="306160" y="1177146"/>
                  </a:lnTo>
                  <a:lnTo>
                    <a:pt x="0" y="1177146"/>
                  </a:lnTo>
                  <a:lnTo>
                    <a:pt x="153080" y="875674"/>
                  </a:lnTo>
                  <a:lnTo>
                    <a:pt x="248911" y="690057"/>
                  </a:lnTo>
                  <a:lnTo>
                    <a:pt x="329807" y="528109"/>
                  </a:lnTo>
                  <a:cubicBezTo>
                    <a:pt x="355320" y="478279"/>
                    <a:pt x="399813" y="453364"/>
                    <a:pt x="444306" y="453364"/>
                  </a:cubicBezTo>
                  <a:close/>
                  <a:moveTo>
                    <a:pt x="443677" y="0"/>
                  </a:moveTo>
                  <a:cubicBezTo>
                    <a:pt x="564771" y="0"/>
                    <a:pt x="663395" y="96706"/>
                    <a:pt x="663395" y="215730"/>
                  </a:cubicBezTo>
                  <a:cubicBezTo>
                    <a:pt x="663395" y="335993"/>
                    <a:pt x="564771" y="432700"/>
                    <a:pt x="443677" y="432700"/>
                  </a:cubicBezTo>
                  <a:cubicBezTo>
                    <a:pt x="322583" y="432700"/>
                    <a:pt x="225208" y="335993"/>
                    <a:pt x="225208" y="215730"/>
                  </a:cubicBezTo>
                  <a:cubicBezTo>
                    <a:pt x="225208" y="96706"/>
                    <a:pt x="322583" y="0"/>
                    <a:pt x="443677" y="0"/>
                  </a:cubicBezTo>
                  <a:close/>
                </a:path>
              </a:pathLst>
            </a:custGeom>
            <a:solidFill>
              <a:srgbClr val="E3525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1000">
                <a:latin typeface="Montserrat" pitchFamily="2" charset="77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BB212174-16DD-89D8-BBD2-1499F61BB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6838" y="4803642"/>
              <a:ext cx="888613" cy="1487341"/>
            </a:xfrm>
            <a:custGeom>
              <a:avLst/>
              <a:gdLst>
                <a:gd name="connsiteX0" fmla="*/ 443685 w 888613"/>
                <a:gd name="connsiteY0" fmla="*/ 453364 h 1487341"/>
                <a:gd name="connsiteX1" fmla="*/ 558024 w 888613"/>
                <a:gd name="connsiteY1" fmla="*/ 528110 h 1487341"/>
                <a:gd name="connsiteX2" fmla="*/ 610223 w 888613"/>
                <a:gd name="connsiteY2" fmla="*/ 630262 h 1487341"/>
                <a:gd name="connsiteX3" fmla="*/ 662421 w 888613"/>
                <a:gd name="connsiteY3" fmla="*/ 732414 h 1487341"/>
                <a:gd name="connsiteX4" fmla="*/ 888613 w 888613"/>
                <a:gd name="connsiteY4" fmla="*/ 1175903 h 1487341"/>
                <a:gd name="connsiteX5" fmla="*/ 582881 w 888613"/>
                <a:gd name="connsiteY5" fmla="*/ 1175903 h 1487341"/>
                <a:gd name="connsiteX6" fmla="*/ 582881 w 888613"/>
                <a:gd name="connsiteY6" fmla="*/ 1432528 h 1487341"/>
                <a:gd name="connsiteX7" fmla="*/ 526954 w 888613"/>
                <a:gd name="connsiteY7" fmla="*/ 1487341 h 1487341"/>
                <a:gd name="connsiteX8" fmla="*/ 472270 w 888613"/>
                <a:gd name="connsiteY8" fmla="*/ 1432528 h 1487341"/>
                <a:gd name="connsiteX9" fmla="*/ 472270 w 888613"/>
                <a:gd name="connsiteY9" fmla="*/ 1175903 h 1487341"/>
                <a:gd name="connsiteX10" fmla="*/ 416343 w 888613"/>
                <a:gd name="connsiteY10" fmla="*/ 1175903 h 1487341"/>
                <a:gd name="connsiteX11" fmla="*/ 416343 w 888613"/>
                <a:gd name="connsiteY11" fmla="*/ 1432528 h 1487341"/>
                <a:gd name="connsiteX12" fmla="*/ 361659 w 888613"/>
                <a:gd name="connsiteY12" fmla="*/ 1487341 h 1487341"/>
                <a:gd name="connsiteX13" fmla="*/ 305733 w 888613"/>
                <a:gd name="connsiteY13" fmla="*/ 1432528 h 1487341"/>
                <a:gd name="connsiteX14" fmla="*/ 305733 w 888613"/>
                <a:gd name="connsiteY14" fmla="*/ 1175903 h 1487341"/>
                <a:gd name="connsiteX15" fmla="*/ 0 w 888613"/>
                <a:gd name="connsiteY15" fmla="*/ 1175903 h 1487341"/>
                <a:gd name="connsiteX16" fmla="*/ 152866 w 888613"/>
                <a:gd name="connsiteY16" fmla="*/ 875675 h 1487341"/>
                <a:gd name="connsiteX17" fmla="*/ 248563 w 888613"/>
                <a:gd name="connsiteY17" fmla="*/ 690058 h 1487341"/>
                <a:gd name="connsiteX18" fmla="*/ 329346 w 888613"/>
                <a:gd name="connsiteY18" fmla="*/ 528110 h 1487341"/>
                <a:gd name="connsiteX19" fmla="*/ 443685 w 888613"/>
                <a:gd name="connsiteY19" fmla="*/ 453364 h 1487341"/>
                <a:gd name="connsiteX20" fmla="*/ 444929 w 888613"/>
                <a:gd name="connsiteY20" fmla="*/ 0 h 1487341"/>
                <a:gd name="connsiteX21" fmla="*/ 663399 w 888613"/>
                <a:gd name="connsiteY21" fmla="*/ 219717 h 1487341"/>
                <a:gd name="connsiteX22" fmla="*/ 444929 w 888613"/>
                <a:gd name="connsiteY22" fmla="*/ 438187 h 1487341"/>
                <a:gd name="connsiteX23" fmla="*/ 225212 w 888613"/>
                <a:gd name="connsiteY23" fmla="*/ 219717 h 1487341"/>
                <a:gd name="connsiteX24" fmla="*/ 444929 w 888613"/>
                <a:gd name="connsiteY24" fmla="*/ 0 h 1487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88613" h="1487341">
                  <a:moveTo>
                    <a:pt x="443685" y="453364"/>
                  </a:moveTo>
                  <a:cubicBezTo>
                    <a:pt x="488116" y="453364"/>
                    <a:pt x="532546" y="478280"/>
                    <a:pt x="558024" y="528110"/>
                  </a:cubicBezTo>
                  <a:lnTo>
                    <a:pt x="610223" y="630262"/>
                  </a:lnTo>
                  <a:lnTo>
                    <a:pt x="662421" y="732414"/>
                  </a:lnTo>
                  <a:lnTo>
                    <a:pt x="888613" y="1175903"/>
                  </a:lnTo>
                  <a:lnTo>
                    <a:pt x="582881" y="1175903"/>
                  </a:lnTo>
                  <a:lnTo>
                    <a:pt x="582881" y="1432528"/>
                  </a:lnTo>
                  <a:cubicBezTo>
                    <a:pt x="582881" y="1462426"/>
                    <a:pt x="556781" y="1487341"/>
                    <a:pt x="526954" y="1487341"/>
                  </a:cubicBezTo>
                  <a:cubicBezTo>
                    <a:pt x="495883" y="1487341"/>
                    <a:pt x="472270" y="1462426"/>
                    <a:pt x="472270" y="1432528"/>
                  </a:cubicBezTo>
                  <a:lnTo>
                    <a:pt x="472270" y="1175903"/>
                  </a:lnTo>
                  <a:lnTo>
                    <a:pt x="416343" y="1175903"/>
                  </a:lnTo>
                  <a:lnTo>
                    <a:pt x="416343" y="1432528"/>
                  </a:lnTo>
                  <a:cubicBezTo>
                    <a:pt x="416343" y="1462426"/>
                    <a:pt x="391487" y="1487341"/>
                    <a:pt x="361659" y="1487341"/>
                  </a:cubicBezTo>
                  <a:cubicBezTo>
                    <a:pt x="331832" y="1487341"/>
                    <a:pt x="305733" y="1462426"/>
                    <a:pt x="305733" y="1432528"/>
                  </a:cubicBezTo>
                  <a:lnTo>
                    <a:pt x="305733" y="1175903"/>
                  </a:lnTo>
                  <a:lnTo>
                    <a:pt x="0" y="1175903"/>
                  </a:lnTo>
                  <a:lnTo>
                    <a:pt x="152866" y="875675"/>
                  </a:lnTo>
                  <a:lnTo>
                    <a:pt x="248563" y="690058"/>
                  </a:lnTo>
                  <a:lnTo>
                    <a:pt x="329346" y="528110"/>
                  </a:lnTo>
                  <a:cubicBezTo>
                    <a:pt x="354824" y="478280"/>
                    <a:pt x="399255" y="453364"/>
                    <a:pt x="443685" y="453364"/>
                  </a:cubicBezTo>
                  <a:close/>
                  <a:moveTo>
                    <a:pt x="444929" y="0"/>
                  </a:moveTo>
                  <a:cubicBezTo>
                    <a:pt x="564775" y="0"/>
                    <a:pt x="663399" y="98623"/>
                    <a:pt x="663399" y="219717"/>
                  </a:cubicBezTo>
                  <a:cubicBezTo>
                    <a:pt x="663399" y="340812"/>
                    <a:pt x="564775" y="438187"/>
                    <a:pt x="444929" y="438187"/>
                  </a:cubicBezTo>
                  <a:cubicBezTo>
                    <a:pt x="323835" y="438187"/>
                    <a:pt x="225212" y="340812"/>
                    <a:pt x="225212" y="219717"/>
                  </a:cubicBezTo>
                  <a:cubicBezTo>
                    <a:pt x="225212" y="98623"/>
                    <a:pt x="323835" y="0"/>
                    <a:pt x="444929" y="0"/>
                  </a:cubicBezTo>
                  <a:close/>
                </a:path>
              </a:pathLst>
            </a:custGeom>
            <a:solidFill>
              <a:srgbClr val="E3525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1000">
                <a:latin typeface="Montserrat" pitchFamily="2" charset="77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B03505B-D827-B41B-E8A3-FED0601C6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6838" y="6687720"/>
              <a:ext cx="888613" cy="1487338"/>
            </a:xfrm>
            <a:custGeom>
              <a:avLst/>
              <a:gdLst>
                <a:gd name="connsiteX0" fmla="*/ 443685 w 888613"/>
                <a:gd name="connsiteY0" fmla="*/ 453364 h 1487338"/>
                <a:gd name="connsiteX1" fmla="*/ 558024 w 888613"/>
                <a:gd name="connsiteY1" fmla="*/ 528109 h 1487338"/>
                <a:gd name="connsiteX2" fmla="*/ 610223 w 888613"/>
                <a:gd name="connsiteY2" fmla="*/ 631507 h 1487338"/>
                <a:gd name="connsiteX3" fmla="*/ 662421 w 888613"/>
                <a:gd name="connsiteY3" fmla="*/ 732413 h 1487338"/>
                <a:gd name="connsiteX4" fmla="*/ 888613 w 888613"/>
                <a:gd name="connsiteY4" fmla="*/ 1177146 h 1487338"/>
                <a:gd name="connsiteX5" fmla="*/ 582881 w 888613"/>
                <a:gd name="connsiteY5" fmla="*/ 1177146 h 1487338"/>
                <a:gd name="connsiteX6" fmla="*/ 582881 w 888613"/>
                <a:gd name="connsiteY6" fmla="*/ 1432525 h 1487338"/>
                <a:gd name="connsiteX7" fmla="*/ 526954 w 888613"/>
                <a:gd name="connsiteY7" fmla="*/ 1487338 h 1487338"/>
                <a:gd name="connsiteX8" fmla="*/ 472270 w 888613"/>
                <a:gd name="connsiteY8" fmla="*/ 1432525 h 1487338"/>
                <a:gd name="connsiteX9" fmla="*/ 472270 w 888613"/>
                <a:gd name="connsiteY9" fmla="*/ 1177146 h 1487338"/>
                <a:gd name="connsiteX10" fmla="*/ 416343 w 888613"/>
                <a:gd name="connsiteY10" fmla="*/ 1177146 h 1487338"/>
                <a:gd name="connsiteX11" fmla="*/ 416343 w 888613"/>
                <a:gd name="connsiteY11" fmla="*/ 1432525 h 1487338"/>
                <a:gd name="connsiteX12" fmla="*/ 361659 w 888613"/>
                <a:gd name="connsiteY12" fmla="*/ 1487338 h 1487338"/>
                <a:gd name="connsiteX13" fmla="*/ 305733 w 888613"/>
                <a:gd name="connsiteY13" fmla="*/ 1432525 h 1487338"/>
                <a:gd name="connsiteX14" fmla="*/ 305733 w 888613"/>
                <a:gd name="connsiteY14" fmla="*/ 1177146 h 1487338"/>
                <a:gd name="connsiteX15" fmla="*/ 0 w 888613"/>
                <a:gd name="connsiteY15" fmla="*/ 1177146 h 1487338"/>
                <a:gd name="connsiteX16" fmla="*/ 152866 w 888613"/>
                <a:gd name="connsiteY16" fmla="*/ 875674 h 1487338"/>
                <a:gd name="connsiteX17" fmla="*/ 248563 w 888613"/>
                <a:gd name="connsiteY17" fmla="*/ 690057 h 1487338"/>
                <a:gd name="connsiteX18" fmla="*/ 329346 w 888613"/>
                <a:gd name="connsiteY18" fmla="*/ 528109 h 1487338"/>
                <a:gd name="connsiteX19" fmla="*/ 443685 w 888613"/>
                <a:gd name="connsiteY19" fmla="*/ 453364 h 1487338"/>
                <a:gd name="connsiteX20" fmla="*/ 444929 w 888613"/>
                <a:gd name="connsiteY20" fmla="*/ 0 h 1487338"/>
                <a:gd name="connsiteX21" fmla="*/ 663399 w 888613"/>
                <a:gd name="connsiteY21" fmla="*/ 215730 h 1487338"/>
                <a:gd name="connsiteX22" fmla="*/ 444929 w 888613"/>
                <a:gd name="connsiteY22" fmla="*/ 432700 h 1487338"/>
                <a:gd name="connsiteX23" fmla="*/ 225212 w 888613"/>
                <a:gd name="connsiteY23" fmla="*/ 215730 h 1487338"/>
                <a:gd name="connsiteX24" fmla="*/ 444929 w 888613"/>
                <a:gd name="connsiteY24" fmla="*/ 0 h 1487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88613" h="1487338">
                  <a:moveTo>
                    <a:pt x="443685" y="453364"/>
                  </a:moveTo>
                  <a:cubicBezTo>
                    <a:pt x="488116" y="453364"/>
                    <a:pt x="532546" y="478279"/>
                    <a:pt x="558024" y="528109"/>
                  </a:cubicBezTo>
                  <a:lnTo>
                    <a:pt x="610223" y="631507"/>
                  </a:lnTo>
                  <a:lnTo>
                    <a:pt x="662421" y="732413"/>
                  </a:lnTo>
                  <a:lnTo>
                    <a:pt x="888613" y="1177146"/>
                  </a:lnTo>
                  <a:lnTo>
                    <a:pt x="582881" y="1177146"/>
                  </a:lnTo>
                  <a:lnTo>
                    <a:pt x="582881" y="1432525"/>
                  </a:lnTo>
                  <a:cubicBezTo>
                    <a:pt x="582881" y="1462423"/>
                    <a:pt x="556781" y="1487338"/>
                    <a:pt x="526954" y="1487338"/>
                  </a:cubicBezTo>
                  <a:cubicBezTo>
                    <a:pt x="495883" y="1487338"/>
                    <a:pt x="472270" y="1462423"/>
                    <a:pt x="472270" y="1432525"/>
                  </a:cubicBezTo>
                  <a:lnTo>
                    <a:pt x="472270" y="1177146"/>
                  </a:lnTo>
                  <a:lnTo>
                    <a:pt x="416343" y="1177146"/>
                  </a:lnTo>
                  <a:lnTo>
                    <a:pt x="416343" y="1432525"/>
                  </a:lnTo>
                  <a:cubicBezTo>
                    <a:pt x="416343" y="1462423"/>
                    <a:pt x="391487" y="1487338"/>
                    <a:pt x="361659" y="1487338"/>
                  </a:cubicBezTo>
                  <a:cubicBezTo>
                    <a:pt x="331832" y="1487338"/>
                    <a:pt x="305733" y="1462423"/>
                    <a:pt x="305733" y="1432525"/>
                  </a:cubicBezTo>
                  <a:lnTo>
                    <a:pt x="305733" y="1177146"/>
                  </a:lnTo>
                  <a:lnTo>
                    <a:pt x="0" y="1177146"/>
                  </a:lnTo>
                  <a:lnTo>
                    <a:pt x="152866" y="875674"/>
                  </a:lnTo>
                  <a:lnTo>
                    <a:pt x="248563" y="690057"/>
                  </a:lnTo>
                  <a:lnTo>
                    <a:pt x="329346" y="528109"/>
                  </a:lnTo>
                  <a:cubicBezTo>
                    <a:pt x="354824" y="478279"/>
                    <a:pt x="399255" y="453364"/>
                    <a:pt x="443685" y="453364"/>
                  </a:cubicBezTo>
                  <a:close/>
                  <a:moveTo>
                    <a:pt x="444929" y="0"/>
                  </a:moveTo>
                  <a:cubicBezTo>
                    <a:pt x="564775" y="0"/>
                    <a:pt x="663399" y="96706"/>
                    <a:pt x="663399" y="215730"/>
                  </a:cubicBezTo>
                  <a:cubicBezTo>
                    <a:pt x="663399" y="335993"/>
                    <a:pt x="564775" y="432700"/>
                    <a:pt x="444929" y="432700"/>
                  </a:cubicBezTo>
                  <a:cubicBezTo>
                    <a:pt x="323835" y="432700"/>
                    <a:pt x="225212" y="335993"/>
                    <a:pt x="225212" y="215730"/>
                  </a:cubicBezTo>
                  <a:cubicBezTo>
                    <a:pt x="225212" y="96706"/>
                    <a:pt x="323835" y="0"/>
                    <a:pt x="444929" y="0"/>
                  </a:cubicBezTo>
                  <a:close/>
                </a:path>
              </a:pathLst>
            </a:custGeom>
            <a:solidFill>
              <a:srgbClr val="E3525F">
                <a:alpha val="50000"/>
              </a:srgb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1000">
                <a:latin typeface="Montserrat" pitchFamily="2" charset="77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FF5BAE9C-259F-3D9C-7A4D-16C74A0E3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000" y="4803642"/>
              <a:ext cx="888614" cy="1487341"/>
            </a:xfrm>
            <a:custGeom>
              <a:avLst/>
              <a:gdLst>
                <a:gd name="connsiteX0" fmla="*/ 444928 w 888614"/>
                <a:gd name="connsiteY0" fmla="*/ 453364 h 1487341"/>
                <a:gd name="connsiteX1" fmla="*/ 559268 w 888614"/>
                <a:gd name="connsiteY1" fmla="*/ 528110 h 1487341"/>
                <a:gd name="connsiteX2" fmla="*/ 610222 w 888614"/>
                <a:gd name="connsiteY2" fmla="*/ 630262 h 1487341"/>
                <a:gd name="connsiteX3" fmla="*/ 662420 w 888614"/>
                <a:gd name="connsiteY3" fmla="*/ 732414 h 1487341"/>
                <a:gd name="connsiteX4" fmla="*/ 888614 w 888614"/>
                <a:gd name="connsiteY4" fmla="*/ 1175903 h 1487341"/>
                <a:gd name="connsiteX5" fmla="*/ 582880 w 888614"/>
                <a:gd name="connsiteY5" fmla="*/ 1175903 h 1487341"/>
                <a:gd name="connsiteX6" fmla="*/ 582880 w 888614"/>
                <a:gd name="connsiteY6" fmla="*/ 1432528 h 1487341"/>
                <a:gd name="connsiteX7" fmla="*/ 526954 w 888614"/>
                <a:gd name="connsiteY7" fmla="*/ 1487341 h 1487341"/>
                <a:gd name="connsiteX8" fmla="*/ 472270 w 888614"/>
                <a:gd name="connsiteY8" fmla="*/ 1432528 h 1487341"/>
                <a:gd name="connsiteX9" fmla="*/ 472270 w 888614"/>
                <a:gd name="connsiteY9" fmla="*/ 1175903 h 1487341"/>
                <a:gd name="connsiteX10" fmla="*/ 417586 w 888614"/>
                <a:gd name="connsiteY10" fmla="*/ 1175903 h 1487341"/>
                <a:gd name="connsiteX11" fmla="*/ 417586 w 888614"/>
                <a:gd name="connsiteY11" fmla="*/ 1432528 h 1487341"/>
                <a:gd name="connsiteX12" fmla="*/ 361660 w 888614"/>
                <a:gd name="connsiteY12" fmla="*/ 1487341 h 1487341"/>
                <a:gd name="connsiteX13" fmla="*/ 306976 w 888614"/>
                <a:gd name="connsiteY13" fmla="*/ 1432528 h 1487341"/>
                <a:gd name="connsiteX14" fmla="*/ 306976 w 888614"/>
                <a:gd name="connsiteY14" fmla="*/ 1175903 h 1487341"/>
                <a:gd name="connsiteX15" fmla="*/ 0 w 888614"/>
                <a:gd name="connsiteY15" fmla="*/ 1175903 h 1487341"/>
                <a:gd name="connsiteX16" fmla="*/ 152866 w 888614"/>
                <a:gd name="connsiteY16" fmla="*/ 875675 h 1487341"/>
                <a:gd name="connsiteX17" fmla="*/ 248564 w 888614"/>
                <a:gd name="connsiteY17" fmla="*/ 690058 h 1487341"/>
                <a:gd name="connsiteX18" fmla="*/ 330588 w 888614"/>
                <a:gd name="connsiteY18" fmla="*/ 528110 h 1487341"/>
                <a:gd name="connsiteX19" fmla="*/ 444928 w 888614"/>
                <a:gd name="connsiteY19" fmla="*/ 453364 h 1487341"/>
                <a:gd name="connsiteX20" fmla="*/ 450422 w 888614"/>
                <a:gd name="connsiteY20" fmla="*/ 0 h 1487341"/>
                <a:gd name="connsiteX21" fmla="*/ 668890 w 888614"/>
                <a:gd name="connsiteY21" fmla="*/ 219717 h 1487341"/>
                <a:gd name="connsiteX22" fmla="*/ 450422 w 888614"/>
                <a:gd name="connsiteY22" fmla="*/ 438187 h 1487341"/>
                <a:gd name="connsiteX23" fmla="*/ 230704 w 888614"/>
                <a:gd name="connsiteY23" fmla="*/ 219717 h 1487341"/>
                <a:gd name="connsiteX24" fmla="*/ 450422 w 888614"/>
                <a:gd name="connsiteY24" fmla="*/ 0 h 1487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88614" h="1487341">
                  <a:moveTo>
                    <a:pt x="444928" y="453364"/>
                  </a:moveTo>
                  <a:cubicBezTo>
                    <a:pt x="489360" y="453364"/>
                    <a:pt x="533790" y="478280"/>
                    <a:pt x="559268" y="528110"/>
                  </a:cubicBezTo>
                  <a:lnTo>
                    <a:pt x="610222" y="630262"/>
                  </a:lnTo>
                  <a:lnTo>
                    <a:pt x="662420" y="732414"/>
                  </a:lnTo>
                  <a:lnTo>
                    <a:pt x="888614" y="1175903"/>
                  </a:lnTo>
                  <a:lnTo>
                    <a:pt x="582880" y="1175903"/>
                  </a:lnTo>
                  <a:lnTo>
                    <a:pt x="582880" y="1432528"/>
                  </a:lnTo>
                  <a:cubicBezTo>
                    <a:pt x="582880" y="1462426"/>
                    <a:pt x="558024" y="1487341"/>
                    <a:pt x="526954" y="1487341"/>
                  </a:cubicBezTo>
                  <a:cubicBezTo>
                    <a:pt x="497126" y="1487341"/>
                    <a:pt x="472270" y="1462426"/>
                    <a:pt x="472270" y="1432528"/>
                  </a:cubicBezTo>
                  <a:lnTo>
                    <a:pt x="472270" y="1175903"/>
                  </a:lnTo>
                  <a:lnTo>
                    <a:pt x="417586" y="1175903"/>
                  </a:lnTo>
                  <a:lnTo>
                    <a:pt x="417586" y="1432528"/>
                  </a:lnTo>
                  <a:cubicBezTo>
                    <a:pt x="417586" y="1462426"/>
                    <a:pt x="392730" y="1487341"/>
                    <a:pt x="361660" y="1487341"/>
                  </a:cubicBezTo>
                  <a:cubicBezTo>
                    <a:pt x="330588" y="1487341"/>
                    <a:pt x="306976" y="1462426"/>
                    <a:pt x="306976" y="1432528"/>
                  </a:cubicBezTo>
                  <a:lnTo>
                    <a:pt x="306976" y="1175903"/>
                  </a:lnTo>
                  <a:lnTo>
                    <a:pt x="0" y="1175903"/>
                  </a:lnTo>
                  <a:lnTo>
                    <a:pt x="152866" y="875675"/>
                  </a:lnTo>
                  <a:lnTo>
                    <a:pt x="248564" y="690058"/>
                  </a:lnTo>
                  <a:lnTo>
                    <a:pt x="330588" y="528110"/>
                  </a:lnTo>
                  <a:cubicBezTo>
                    <a:pt x="356066" y="478280"/>
                    <a:pt x="400498" y="453364"/>
                    <a:pt x="444928" y="453364"/>
                  </a:cubicBezTo>
                  <a:close/>
                  <a:moveTo>
                    <a:pt x="450422" y="0"/>
                  </a:moveTo>
                  <a:cubicBezTo>
                    <a:pt x="571516" y="0"/>
                    <a:pt x="668890" y="98623"/>
                    <a:pt x="668890" y="219717"/>
                  </a:cubicBezTo>
                  <a:cubicBezTo>
                    <a:pt x="668890" y="340812"/>
                    <a:pt x="571516" y="438187"/>
                    <a:pt x="450422" y="438187"/>
                  </a:cubicBezTo>
                  <a:cubicBezTo>
                    <a:pt x="329328" y="438187"/>
                    <a:pt x="230704" y="340812"/>
                    <a:pt x="230704" y="219717"/>
                  </a:cubicBezTo>
                  <a:cubicBezTo>
                    <a:pt x="230704" y="98623"/>
                    <a:pt x="329328" y="0"/>
                    <a:pt x="450422" y="0"/>
                  </a:cubicBezTo>
                  <a:close/>
                </a:path>
              </a:pathLst>
            </a:custGeom>
            <a:solidFill>
              <a:srgbClr val="E3525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1000">
                <a:latin typeface="Montserrat" pitchFamily="2" charset="77"/>
              </a:endParaRP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8A928D0A-4234-AFE9-D00C-086C0C889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000" y="6687720"/>
              <a:ext cx="888614" cy="1487338"/>
            </a:xfrm>
            <a:custGeom>
              <a:avLst/>
              <a:gdLst>
                <a:gd name="connsiteX0" fmla="*/ 444928 w 888614"/>
                <a:gd name="connsiteY0" fmla="*/ 453364 h 1487338"/>
                <a:gd name="connsiteX1" fmla="*/ 559268 w 888614"/>
                <a:gd name="connsiteY1" fmla="*/ 528109 h 1487338"/>
                <a:gd name="connsiteX2" fmla="*/ 610222 w 888614"/>
                <a:gd name="connsiteY2" fmla="*/ 631507 h 1487338"/>
                <a:gd name="connsiteX3" fmla="*/ 662420 w 888614"/>
                <a:gd name="connsiteY3" fmla="*/ 732413 h 1487338"/>
                <a:gd name="connsiteX4" fmla="*/ 888614 w 888614"/>
                <a:gd name="connsiteY4" fmla="*/ 1177146 h 1487338"/>
                <a:gd name="connsiteX5" fmla="*/ 582880 w 888614"/>
                <a:gd name="connsiteY5" fmla="*/ 1177146 h 1487338"/>
                <a:gd name="connsiteX6" fmla="*/ 582880 w 888614"/>
                <a:gd name="connsiteY6" fmla="*/ 1432525 h 1487338"/>
                <a:gd name="connsiteX7" fmla="*/ 526954 w 888614"/>
                <a:gd name="connsiteY7" fmla="*/ 1487338 h 1487338"/>
                <a:gd name="connsiteX8" fmla="*/ 472270 w 888614"/>
                <a:gd name="connsiteY8" fmla="*/ 1432525 h 1487338"/>
                <a:gd name="connsiteX9" fmla="*/ 472270 w 888614"/>
                <a:gd name="connsiteY9" fmla="*/ 1177146 h 1487338"/>
                <a:gd name="connsiteX10" fmla="*/ 417586 w 888614"/>
                <a:gd name="connsiteY10" fmla="*/ 1177146 h 1487338"/>
                <a:gd name="connsiteX11" fmla="*/ 417586 w 888614"/>
                <a:gd name="connsiteY11" fmla="*/ 1432525 h 1487338"/>
                <a:gd name="connsiteX12" fmla="*/ 361660 w 888614"/>
                <a:gd name="connsiteY12" fmla="*/ 1487338 h 1487338"/>
                <a:gd name="connsiteX13" fmla="*/ 306976 w 888614"/>
                <a:gd name="connsiteY13" fmla="*/ 1432525 h 1487338"/>
                <a:gd name="connsiteX14" fmla="*/ 306976 w 888614"/>
                <a:gd name="connsiteY14" fmla="*/ 1177146 h 1487338"/>
                <a:gd name="connsiteX15" fmla="*/ 0 w 888614"/>
                <a:gd name="connsiteY15" fmla="*/ 1177146 h 1487338"/>
                <a:gd name="connsiteX16" fmla="*/ 152866 w 888614"/>
                <a:gd name="connsiteY16" fmla="*/ 875674 h 1487338"/>
                <a:gd name="connsiteX17" fmla="*/ 248564 w 888614"/>
                <a:gd name="connsiteY17" fmla="*/ 690057 h 1487338"/>
                <a:gd name="connsiteX18" fmla="*/ 330588 w 888614"/>
                <a:gd name="connsiteY18" fmla="*/ 528109 h 1487338"/>
                <a:gd name="connsiteX19" fmla="*/ 444928 w 888614"/>
                <a:gd name="connsiteY19" fmla="*/ 453364 h 1487338"/>
                <a:gd name="connsiteX20" fmla="*/ 450422 w 888614"/>
                <a:gd name="connsiteY20" fmla="*/ 0 h 1487338"/>
                <a:gd name="connsiteX21" fmla="*/ 668890 w 888614"/>
                <a:gd name="connsiteY21" fmla="*/ 215730 h 1487338"/>
                <a:gd name="connsiteX22" fmla="*/ 450422 w 888614"/>
                <a:gd name="connsiteY22" fmla="*/ 432700 h 1487338"/>
                <a:gd name="connsiteX23" fmla="*/ 230704 w 888614"/>
                <a:gd name="connsiteY23" fmla="*/ 215730 h 1487338"/>
                <a:gd name="connsiteX24" fmla="*/ 450422 w 888614"/>
                <a:gd name="connsiteY24" fmla="*/ 0 h 1487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88614" h="1487338">
                  <a:moveTo>
                    <a:pt x="444928" y="453364"/>
                  </a:moveTo>
                  <a:cubicBezTo>
                    <a:pt x="489360" y="453364"/>
                    <a:pt x="533790" y="478279"/>
                    <a:pt x="559268" y="528109"/>
                  </a:cubicBezTo>
                  <a:lnTo>
                    <a:pt x="610222" y="631507"/>
                  </a:lnTo>
                  <a:lnTo>
                    <a:pt x="662420" y="732413"/>
                  </a:lnTo>
                  <a:lnTo>
                    <a:pt x="888614" y="1177146"/>
                  </a:lnTo>
                  <a:lnTo>
                    <a:pt x="582880" y="1177146"/>
                  </a:lnTo>
                  <a:lnTo>
                    <a:pt x="582880" y="1432525"/>
                  </a:lnTo>
                  <a:cubicBezTo>
                    <a:pt x="582880" y="1462423"/>
                    <a:pt x="558024" y="1487338"/>
                    <a:pt x="526954" y="1487338"/>
                  </a:cubicBezTo>
                  <a:cubicBezTo>
                    <a:pt x="497126" y="1487338"/>
                    <a:pt x="472270" y="1462423"/>
                    <a:pt x="472270" y="1432525"/>
                  </a:cubicBezTo>
                  <a:lnTo>
                    <a:pt x="472270" y="1177146"/>
                  </a:lnTo>
                  <a:lnTo>
                    <a:pt x="417586" y="1177146"/>
                  </a:lnTo>
                  <a:lnTo>
                    <a:pt x="417586" y="1432525"/>
                  </a:lnTo>
                  <a:cubicBezTo>
                    <a:pt x="417586" y="1462423"/>
                    <a:pt x="392730" y="1487338"/>
                    <a:pt x="361660" y="1487338"/>
                  </a:cubicBezTo>
                  <a:cubicBezTo>
                    <a:pt x="330588" y="1487338"/>
                    <a:pt x="306976" y="1462423"/>
                    <a:pt x="306976" y="1432525"/>
                  </a:cubicBezTo>
                  <a:lnTo>
                    <a:pt x="306976" y="1177146"/>
                  </a:lnTo>
                  <a:lnTo>
                    <a:pt x="0" y="1177146"/>
                  </a:lnTo>
                  <a:lnTo>
                    <a:pt x="152866" y="875674"/>
                  </a:lnTo>
                  <a:lnTo>
                    <a:pt x="248564" y="690057"/>
                  </a:lnTo>
                  <a:lnTo>
                    <a:pt x="330588" y="528109"/>
                  </a:lnTo>
                  <a:cubicBezTo>
                    <a:pt x="356066" y="478279"/>
                    <a:pt x="400498" y="453364"/>
                    <a:pt x="444928" y="453364"/>
                  </a:cubicBezTo>
                  <a:close/>
                  <a:moveTo>
                    <a:pt x="450422" y="0"/>
                  </a:moveTo>
                  <a:cubicBezTo>
                    <a:pt x="571516" y="0"/>
                    <a:pt x="668890" y="96706"/>
                    <a:pt x="668890" y="215730"/>
                  </a:cubicBezTo>
                  <a:cubicBezTo>
                    <a:pt x="668890" y="335993"/>
                    <a:pt x="571516" y="432700"/>
                    <a:pt x="450422" y="432700"/>
                  </a:cubicBezTo>
                  <a:cubicBezTo>
                    <a:pt x="329328" y="432700"/>
                    <a:pt x="230704" y="335993"/>
                    <a:pt x="230704" y="215730"/>
                  </a:cubicBezTo>
                  <a:cubicBezTo>
                    <a:pt x="230704" y="96706"/>
                    <a:pt x="329328" y="0"/>
                    <a:pt x="450422" y="0"/>
                  </a:cubicBezTo>
                  <a:close/>
                </a:path>
              </a:pathLst>
            </a:custGeom>
            <a:solidFill>
              <a:srgbClr val="E3525F">
                <a:alpha val="50000"/>
              </a:srgb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1000">
                <a:latin typeface="Montserrat" pitchFamily="2" charset="77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7DEACD3B-391E-DB72-641A-89B06A015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8658" y="4803642"/>
              <a:ext cx="888612" cy="1487341"/>
            </a:xfrm>
            <a:custGeom>
              <a:avLst/>
              <a:gdLst>
                <a:gd name="connsiteX0" fmla="*/ 444306 w 888612"/>
                <a:gd name="connsiteY0" fmla="*/ 453364 h 1487341"/>
                <a:gd name="connsiteX1" fmla="*/ 558804 w 888612"/>
                <a:gd name="connsiteY1" fmla="*/ 528110 h 1487341"/>
                <a:gd name="connsiteX2" fmla="*/ 611076 w 888612"/>
                <a:gd name="connsiteY2" fmla="*/ 630262 h 1487341"/>
                <a:gd name="connsiteX3" fmla="*/ 663348 w 888612"/>
                <a:gd name="connsiteY3" fmla="*/ 732414 h 1487341"/>
                <a:gd name="connsiteX4" fmla="*/ 888612 w 888612"/>
                <a:gd name="connsiteY4" fmla="*/ 1175903 h 1487341"/>
                <a:gd name="connsiteX5" fmla="*/ 582452 w 888612"/>
                <a:gd name="connsiteY5" fmla="*/ 1175903 h 1487341"/>
                <a:gd name="connsiteX6" fmla="*/ 582452 w 888612"/>
                <a:gd name="connsiteY6" fmla="*/ 1432528 h 1487341"/>
                <a:gd name="connsiteX7" fmla="*/ 527690 w 888612"/>
                <a:gd name="connsiteY7" fmla="*/ 1487341 h 1487341"/>
                <a:gd name="connsiteX8" fmla="*/ 471686 w 888612"/>
                <a:gd name="connsiteY8" fmla="*/ 1432528 h 1487341"/>
                <a:gd name="connsiteX9" fmla="*/ 471686 w 888612"/>
                <a:gd name="connsiteY9" fmla="*/ 1175903 h 1487341"/>
                <a:gd name="connsiteX10" fmla="*/ 416926 w 888612"/>
                <a:gd name="connsiteY10" fmla="*/ 1175903 h 1487341"/>
                <a:gd name="connsiteX11" fmla="*/ 416926 w 888612"/>
                <a:gd name="connsiteY11" fmla="*/ 1432528 h 1487341"/>
                <a:gd name="connsiteX12" fmla="*/ 360920 w 888612"/>
                <a:gd name="connsiteY12" fmla="*/ 1487341 h 1487341"/>
                <a:gd name="connsiteX13" fmla="*/ 306160 w 888612"/>
                <a:gd name="connsiteY13" fmla="*/ 1432528 h 1487341"/>
                <a:gd name="connsiteX14" fmla="*/ 306160 w 888612"/>
                <a:gd name="connsiteY14" fmla="*/ 1175903 h 1487341"/>
                <a:gd name="connsiteX15" fmla="*/ 0 w 888612"/>
                <a:gd name="connsiteY15" fmla="*/ 1175903 h 1487341"/>
                <a:gd name="connsiteX16" fmla="*/ 153080 w 888612"/>
                <a:gd name="connsiteY16" fmla="*/ 875675 h 1487341"/>
                <a:gd name="connsiteX17" fmla="*/ 247666 w 888612"/>
                <a:gd name="connsiteY17" fmla="*/ 690058 h 1487341"/>
                <a:gd name="connsiteX18" fmla="*/ 329806 w 888612"/>
                <a:gd name="connsiteY18" fmla="*/ 528110 h 1487341"/>
                <a:gd name="connsiteX19" fmla="*/ 444306 w 888612"/>
                <a:gd name="connsiteY19" fmla="*/ 453364 h 1487341"/>
                <a:gd name="connsiteX20" fmla="*/ 449800 w 888612"/>
                <a:gd name="connsiteY20" fmla="*/ 0 h 1487341"/>
                <a:gd name="connsiteX21" fmla="*/ 668894 w 888612"/>
                <a:gd name="connsiteY21" fmla="*/ 219717 h 1487341"/>
                <a:gd name="connsiteX22" fmla="*/ 449800 w 888612"/>
                <a:gd name="connsiteY22" fmla="*/ 438187 h 1487341"/>
                <a:gd name="connsiteX23" fmla="*/ 230704 w 888612"/>
                <a:gd name="connsiteY23" fmla="*/ 219717 h 1487341"/>
                <a:gd name="connsiteX24" fmla="*/ 449800 w 888612"/>
                <a:gd name="connsiteY24" fmla="*/ 0 h 1487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88612" h="1487341">
                  <a:moveTo>
                    <a:pt x="444306" y="453364"/>
                  </a:moveTo>
                  <a:cubicBezTo>
                    <a:pt x="488798" y="453364"/>
                    <a:pt x="533292" y="478280"/>
                    <a:pt x="558804" y="528110"/>
                  </a:cubicBezTo>
                  <a:lnTo>
                    <a:pt x="611076" y="630262"/>
                  </a:lnTo>
                  <a:lnTo>
                    <a:pt x="663348" y="732414"/>
                  </a:lnTo>
                  <a:lnTo>
                    <a:pt x="888612" y="1175903"/>
                  </a:lnTo>
                  <a:lnTo>
                    <a:pt x="582452" y="1175903"/>
                  </a:lnTo>
                  <a:lnTo>
                    <a:pt x="582452" y="1432528"/>
                  </a:lnTo>
                  <a:cubicBezTo>
                    <a:pt x="582452" y="1462426"/>
                    <a:pt x="557560" y="1487341"/>
                    <a:pt x="527690" y="1487341"/>
                  </a:cubicBezTo>
                  <a:cubicBezTo>
                    <a:pt x="496578" y="1487341"/>
                    <a:pt x="471686" y="1462426"/>
                    <a:pt x="471686" y="1432528"/>
                  </a:cubicBezTo>
                  <a:lnTo>
                    <a:pt x="471686" y="1175903"/>
                  </a:lnTo>
                  <a:lnTo>
                    <a:pt x="416926" y="1175903"/>
                  </a:lnTo>
                  <a:lnTo>
                    <a:pt x="416926" y="1432528"/>
                  </a:lnTo>
                  <a:cubicBezTo>
                    <a:pt x="416926" y="1462426"/>
                    <a:pt x="392034" y="1487341"/>
                    <a:pt x="360920" y="1487341"/>
                  </a:cubicBezTo>
                  <a:cubicBezTo>
                    <a:pt x="331052" y="1487341"/>
                    <a:pt x="306160" y="1462426"/>
                    <a:pt x="306160" y="1432528"/>
                  </a:cubicBezTo>
                  <a:lnTo>
                    <a:pt x="306160" y="1175903"/>
                  </a:lnTo>
                  <a:lnTo>
                    <a:pt x="0" y="1175903"/>
                  </a:lnTo>
                  <a:lnTo>
                    <a:pt x="153080" y="875675"/>
                  </a:lnTo>
                  <a:lnTo>
                    <a:pt x="247666" y="690058"/>
                  </a:lnTo>
                  <a:lnTo>
                    <a:pt x="329806" y="528110"/>
                  </a:lnTo>
                  <a:cubicBezTo>
                    <a:pt x="355320" y="478280"/>
                    <a:pt x="399814" y="453364"/>
                    <a:pt x="444306" y="453364"/>
                  </a:cubicBezTo>
                  <a:close/>
                  <a:moveTo>
                    <a:pt x="449800" y="0"/>
                  </a:moveTo>
                  <a:cubicBezTo>
                    <a:pt x="570550" y="0"/>
                    <a:pt x="668894" y="98623"/>
                    <a:pt x="668894" y="219717"/>
                  </a:cubicBezTo>
                  <a:cubicBezTo>
                    <a:pt x="668894" y="340812"/>
                    <a:pt x="570550" y="438187"/>
                    <a:pt x="449800" y="438187"/>
                  </a:cubicBezTo>
                  <a:cubicBezTo>
                    <a:pt x="329048" y="438187"/>
                    <a:pt x="230704" y="340812"/>
                    <a:pt x="230704" y="219717"/>
                  </a:cubicBezTo>
                  <a:cubicBezTo>
                    <a:pt x="230704" y="98623"/>
                    <a:pt x="329048" y="0"/>
                    <a:pt x="449800" y="0"/>
                  </a:cubicBezTo>
                  <a:close/>
                </a:path>
              </a:pathLst>
            </a:custGeom>
            <a:solidFill>
              <a:srgbClr val="E3525F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1000">
                <a:latin typeface="Montserrat" pitchFamily="2" charset="77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B4B5890E-1D64-3E0C-7C4D-0689E64FC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8658" y="6687720"/>
              <a:ext cx="888612" cy="1487338"/>
            </a:xfrm>
            <a:custGeom>
              <a:avLst/>
              <a:gdLst>
                <a:gd name="connsiteX0" fmla="*/ 444306 w 888612"/>
                <a:gd name="connsiteY0" fmla="*/ 453364 h 1487338"/>
                <a:gd name="connsiteX1" fmla="*/ 558804 w 888612"/>
                <a:gd name="connsiteY1" fmla="*/ 528109 h 1487338"/>
                <a:gd name="connsiteX2" fmla="*/ 611076 w 888612"/>
                <a:gd name="connsiteY2" fmla="*/ 631507 h 1487338"/>
                <a:gd name="connsiteX3" fmla="*/ 663348 w 888612"/>
                <a:gd name="connsiteY3" fmla="*/ 732413 h 1487338"/>
                <a:gd name="connsiteX4" fmla="*/ 888612 w 888612"/>
                <a:gd name="connsiteY4" fmla="*/ 1177146 h 1487338"/>
                <a:gd name="connsiteX5" fmla="*/ 582452 w 888612"/>
                <a:gd name="connsiteY5" fmla="*/ 1177146 h 1487338"/>
                <a:gd name="connsiteX6" fmla="*/ 582452 w 888612"/>
                <a:gd name="connsiteY6" fmla="*/ 1432525 h 1487338"/>
                <a:gd name="connsiteX7" fmla="*/ 527690 w 888612"/>
                <a:gd name="connsiteY7" fmla="*/ 1487338 h 1487338"/>
                <a:gd name="connsiteX8" fmla="*/ 471686 w 888612"/>
                <a:gd name="connsiteY8" fmla="*/ 1432525 h 1487338"/>
                <a:gd name="connsiteX9" fmla="*/ 471686 w 888612"/>
                <a:gd name="connsiteY9" fmla="*/ 1177146 h 1487338"/>
                <a:gd name="connsiteX10" fmla="*/ 416926 w 888612"/>
                <a:gd name="connsiteY10" fmla="*/ 1177146 h 1487338"/>
                <a:gd name="connsiteX11" fmla="*/ 416926 w 888612"/>
                <a:gd name="connsiteY11" fmla="*/ 1432525 h 1487338"/>
                <a:gd name="connsiteX12" fmla="*/ 360920 w 888612"/>
                <a:gd name="connsiteY12" fmla="*/ 1487338 h 1487338"/>
                <a:gd name="connsiteX13" fmla="*/ 306160 w 888612"/>
                <a:gd name="connsiteY13" fmla="*/ 1432525 h 1487338"/>
                <a:gd name="connsiteX14" fmla="*/ 306160 w 888612"/>
                <a:gd name="connsiteY14" fmla="*/ 1177146 h 1487338"/>
                <a:gd name="connsiteX15" fmla="*/ 0 w 888612"/>
                <a:gd name="connsiteY15" fmla="*/ 1177146 h 1487338"/>
                <a:gd name="connsiteX16" fmla="*/ 153080 w 888612"/>
                <a:gd name="connsiteY16" fmla="*/ 875674 h 1487338"/>
                <a:gd name="connsiteX17" fmla="*/ 247666 w 888612"/>
                <a:gd name="connsiteY17" fmla="*/ 690057 h 1487338"/>
                <a:gd name="connsiteX18" fmla="*/ 329806 w 888612"/>
                <a:gd name="connsiteY18" fmla="*/ 528109 h 1487338"/>
                <a:gd name="connsiteX19" fmla="*/ 444306 w 888612"/>
                <a:gd name="connsiteY19" fmla="*/ 453364 h 1487338"/>
                <a:gd name="connsiteX20" fmla="*/ 449800 w 888612"/>
                <a:gd name="connsiteY20" fmla="*/ 0 h 1487338"/>
                <a:gd name="connsiteX21" fmla="*/ 668894 w 888612"/>
                <a:gd name="connsiteY21" fmla="*/ 215730 h 1487338"/>
                <a:gd name="connsiteX22" fmla="*/ 449800 w 888612"/>
                <a:gd name="connsiteY22" fmla="*/ 432700 h 1487338"/>
                <a:gd name="connsiteX23" fmla="*/ 230704 w 888612"/>
                <a:gd name="connsiteY23" fmla="*/ 215730 h 1487338"/>
                <a:gd name="connsiteX24" fmla="*/ 449800 w 888612"/>
                <a:gd name="connsiteY24" fmla="*/ 0 h 1487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88612" h="1487338">
                  <a:moveTo>
                    <a:pt x="444306" y="453364"/>
                  </a:moveTo>
                  <a:cubicBezTo>
                    <a:pt x="488798" y="453364"/>
                    <a:pt x="533292" y="478279"/>
                    <a:pt x="558804" y="528109"/>
                  </a:cubicBezTo>
                  <a:lnTo>
                    <a:pt x="611076" y="631507"/>
                  </a:lnTo>
                  <a:lnTo>
                    <a:pt x="663348" y="732413"/>
                  </a:lnTo>
                  <a:lnTo>
                    <a:pt x="888612" y="1177146"/>
                  </a:lnTo>
                  <a:lnTo>
                    <a:pt x="582452" y="1177146"/>
                  </a:lnTo>
                  <a:lnTo>
                    <a:pt x="582452" y="1432525"/>
                  </a:lnTo>
                  <a:cubicBezTo>
                    <a:pt x="582452" y="1462423"/>
                    <a:pt x="557560" y="1487338"/>
                    <a:pt x="527690" y="1487338"/>
                  </a:cubicBezTo>
                  <a:cubicBezTo>
                    <a:pt x="496578" y="1487338"/>
                    <a:pt x="471686" y="1462423"/>
                    <a:pt x="471686" y="1432525"/>
                  </a:cubicBezTo>
                  <a:lnTo>
                    <a:pt x="471686" y="1177146"/>
                  </a:lnTo>
                  <a:lnTo>
                    <a:pt x="416926" y="1177146"/>
                  </a:lnTo>
                  <a:lnTo>
                    <a:pt x="416926" y="1432525"/>
                  </a:lnTo>
                  <a:cubicBezTo>
                    <a:pt x="416926" y="1462423"/>
                    <a:pt x="392034" y="1487338"/>
                    <a:pt x="360920" y="1487338"/>
                  </a:cubicBezTo>
                  <a:cubicBezTo>
                    <a:pt x="331052" y="1487338"/>
                    <a:pt x="306160" y="1462423"/>
                    <a:pt x="306160" y="1432525"/>
                  </a:cubicBezTo>
                  <a:lnTo>
                    <a:pt x="306160" y="1177146"/>
                  </a:lnTo>
                  <a:lnTo>
                    <a:pt x="0" y="1177146"/>
                  </a:lnTo>
                  <a:lnTo>
                    <a:pt x="153080" y="875674"/>
                  </a:lnTo>
                  <a:lnTo>
                    <a:pt x="247666" y="690057"/>
                  </a:lnTo>
                  <a:lnTo>
                    <a:pt x="329806" y="528109"/>
                  </a:lnTo>
                  <a:cubicBezTo>
                    <a:pt x="355320" y="478279"/>
                    <a:pt x="399814" y="453364"/>
                    <a:pt x="444306" y="453364"/>
                  </a:cubicBezTo>
                  <a:close/>
                  <a:moveTo>
                    <a:pt x="449800" y="0"/>
                  </a:moveTo>
                  <a:cubicBezTo>
                    <a:pt x="570550" y="0"/>
                    <a:pt x="668894" y="96706"/>
                    <a:pt x="668894" y="215730"/>
                  </a:cubicBezTo>
                  <a:cubicBezTo>
                    <a:pt x="668894" y="335993"/>
                    <a:pt x="570550" y="432700"/>
                    <a:pt x="449800" y="432700"/>
                  </a:cubicBezTo>
                  <a:cubicBezTo>
                    <a:pt x="329048" y="432700"/>
                    <a:pt x="230704" y="335993"/>
                    <a:pt x="230704" y="215730"/>
                  </a:cubicBezTo>
                  <a:cubicBezTo>
                    <a:pt x="230704" y="96706"/>
                    <a:pt x="329048" y="0"/>
                    <a:pt x="449800" y="0"/>
                  </a:cubicBezTo>
                  <a:close/>
                </a:path>
              </a:pathLst>
            </a:custGeom>
            <a:solidFill>
              <a:srgbClr val="E3525F">
                <a:alpha val="50000"/>
              </a:srgb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1000">
                <a:latin typeface="Montserrat" pitchFamily="2" charset="77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42BBA3-95AF-9979-9B5A-7AEF4951BE04}"/>
              </a:ext>
            </a:extLst>
          </p:cNvPr>
          <p:cNvGrpSpPr/>
          <p:nvPr/>
        </p:nvGrpSpPr>
        <p:grpSpPr>
          <a:xfrm>
            <a:off x="7760131" y="4829534"/>
            <a:ext cx="2932181" cy="1578391"/>
            <a:chOff x="13199524" y="9203484"/>
            <a:chExt cx="6150840" cy="3310994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358DD4D-6502-D556-8D4E-6FAC764CE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9524" y="9203484"/>
              <a:ext cx="438187" cy="1487340"/>
            </a:xfrm>
            <a:custGeom>
              <a:avLst/>
              <a:gdLst>
                <a:gd name="connsiteX0" fmla="*/ 126555 w 438187"/>
                <a:gd name="connsiteY0" fmla="*/ 461407 h 1487340"/>
                <a:gd name="connsiteX1" fmla="*/ 306152 w 438187"/>
                <a:gd name="connsiteY1" fmla="*/ 461407 h 1487340"/>
                <a:gd name="connsiteX2" fmla="*/ 402762 w 438187"/>
                <a:gd name="connsiteY2" fmla="*/ 540995 h 1487340"/>
                <a:gd name="connsiteX3" fmla="*/ 405239 w 438187"/>
                <a:gd name="connsiteY3" fmla="*/ 932715 h 1487340"/>
                <a:gd name="connsiteX4" fmla="*/ 405239 w 438187"/>
                <a:gd name="connsiteY4" fmla="*/ 968778 h 1487340"/>
                <a:gd name="connsiteX5" fmla="*/ 353218 w 438187"/>
                <a:gd name="connsiteY5" fmla="*/ 1055827 h 1487340"/>
                <a:gd name="connsiteX6" fmla="*/ 353218 w 438187"/>
                <a:gd name="connsiteY6" fmla="*/ 1432624 h 1487340"/>
                <a:gd name="connsiteX7" fmla="*/ 298720 w 438187"/>
                <a:gd name="connsiteY7" fmla="*/ 1487340 h 1487340"/>
                <a:gd name="connsiteX8" fmla="*/ 242983 w 438187"/>
                <a:gd name="connsiteY8" fmla="*/ 1432624 h 1487340"/>
                <a:gd name="connsiteX9" fmla="*/ 242983 w 438187"/>
                <a:gd name="connsiteY9" fmla="*/ 1068262 h 1487340"/>
                <a:gd name="connsiteX10" fmla="*/ 188485 w 438187"/>
                <a:gd name="connsiteY10" fmla="*/ 1068262 h 1487340"/>
                <a:gd name="connsiteX11" fmla="*/ 188485 w 438187"/>
                <a:gd name="connsiteY11" fmla="*/ 1432624 h 1487340"/>
                <a:gd name="connsiteX12" fmla="*/ 133986 w 438187"/>
                <a:gd name="connsiteY12" fmla="*/ 1487340 h 1487340"/>
                <a:gd name="connsiteX13" fmla="*/ 78250 w 438187"/>
                <a:gd name="connsiteY13" fmla="*/ 1432624 h 1487340"/>
                <a:gd name="connsiteX14" fmla="*/ 78250 w 438187"/>
                <a:gd name="connsiteY14" fmla="*/ 1055827 h 1487340"/>
                <a:gd name="connsiteX15" fmla="*/ 27467 w 438187"/>
                <a:gd name="connsiteY15" fmla="*/ 968778 h 1487340"/>
                <a:gd name="connsiteX16" fmla="*/ 27467 w 438187"/>
                <a:gd name="connsiteY16" fmla="*/ 873024 h 1487340"/>
                <a:gd name="connsiteX17" fmla="*/ 27467 w 438187"/>
                <a:gd name="connsiteY17" fmla="*/ 727528 h 1487340"/>
                <a:gd name="connsiteX18" fmla="*/ 27467 w 438187"/>
                <a:gd name="connsiteY18" fmla="*/ 696439 h 1487340"/>
                <a:gd name="connsiteX19" fmla="*/ 27467 w 438187"/>
                <a:gd name="connsiteY19" fmla="*/ 560891 h 1487340"/>
                <a:gd name="connsiteX20" fmla="*/ 126555 w 438187"/>
                <a:gd name="connsiteY20" fmla="*/ 461407 h 1487340"/>
                <a:gd name="connsiteX21" fmla="*/ 218469 w 438187"/>
                <a:gd name="connsiteY21" fmla="*/ 0 h 1487340"/>
                <a:gd name="connsiteX22" fmla="*/ 438187 w 438187"/>
                <a:gd name="connsiteY22" fmla="*/ 219717 h 1487340"/>
                <a:gd name="connsiteX23" fmla="*/ 218469 w 438187"/>
                <a:gd name="connsiteY23" fmla="*/ 438187 h 1487340"/>
                <a:gd name="connsiteX24" fmla="*/ 0 w 438187"/>
                <a:gd name="connsiteY24" fmla="*/ 219717 h 1487340"/>
                <a:gd name="connsiteX25" fmla="*/ 218469 w 438187"/>
                <a:gd name="connsiteY25" fmla="*/ 0 h 14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38187" h="1487340">
                  <a:moveTo>
                    <a:pt x="126555" y="461407"/>
                  </a:moveTo>
                  <a:lnTo>
                    <a:pt x="306152" y="461407"/>
                  </a:lnTo>
                  <a:cubicBezTo>
                    <a:pt x="353218" y="461407"/>
                    <a:pt x="392853" y="496227"/>
                    <a:pt x="402762" y="540995"/>
                  </a:cubicBezTo>
                  <a:lnTo>
                    <a:pt x="405239" y="932715"/>
                  </a:lnTo>
                  <a:lnTo>
                    <a:pt x="405239" y="968778"/>
                  </a:lnTo>
                  <a:cubicBezTo>
                    <a:pt x="405239" y="1006084"/>
                    <a:pt x="384183" y="1038417"/>
                    <a:pt x="353218" y="1055827"/>
                  </a:cubicBezTo>
                  <a:lnTo>
                    <a:pt x="353218" y="1432624"/>
                  </a:lnTo>
                  <a:cubicBezTo>
                    <a:pt x="353218" y="1462469"/>
                    <a:pt x="329685" y="1487340"/>
                    <a:pt x="298720" y="1487340"/>
                  </a:cubicBezTo>
                  <a:cubicBezTo>
                    <a:pt x="267755" y="1487340"/>
                    <a:pt x="242983" y="1462469"/>
                    <a:pt x="242983" y="1432624"/>
                  </a:cubicBezTo>
                  <a:lnTo>
                    <a:pt x="242983" y="1068262"/>
                  </a:lnTo>
                  <a:lnTo>
                    <a:pt x="188485" y="1068262"/>
                  </a:lnTo>
                  <a:lnTo>
                    <a:pt x="188485" y="1432624"/>
                  </a:lnTo>
                  <a:cubicBezTo>
                    <a:pt x="188485" y="1462469"/>
                    <a:pt x="163713" y="1487340"/>
                    <a:pt x="133986" y="1487340"/>
                  </a:cubicBezTo>
                  <a:cubicBezTo>
                    <a:pt x="103021" y="1487340"/>
                    <a:pt x="78250" y="1462469"/>
                    <a:pt x="78250" y="1432624"/>
                  </a:cubicBezTo>
                  <a:lnTo>
                    <a:pt x="78250" y="1055827"/>
                  </a:lnTo>
                  <a:cubicBezTo>
                    <a:pt x="48523" y="1038417"/>
                    <a:pt x="27467" y="1006084"/>
                    <a:pt x="27467" y="968778"/>
                  </a:cubicBezTo>
                  <a:lnTo>
                    <a:pt x="27467" y="873024"/>
                  </a:lnTo>
                  <a:lnTo>
                    <a:pt x="27467" y="727528"/>
                  </a:lnTo>
                  <a:lnTo>
                    <a:pt x="27467" y="696439"/>
                  </a:lnTo>
                  <a:lnTo>
                    <a:pt x="27467" y="560891"/>
                  </a:lnTo>
                  <a:cubicBezTo>
                    <a:pt x="27467" y="507419"/>
                    <a:pt x="72057" y="461407"/>
                    <a:pt x="126555" y="461407"/>
                  </a:cubicBezTo>
                  <a:close/>
                  <a:moveTo>
                    <a:pt x="218469" y="0"/>
                  </a:moveTo>
                  <a:cubicBezTo>
                    <a:pt x="339563" y="0"/>
                    <a:pt x="438187" y="98623"/>
                    <a:pt x="438187" y="219717"/>
                  </a:cubicBezTo>
                  <a:cubicBezTo>
                    <a:pt x="438187" y="339563"/>
                    <a:pt x="339563" y="438187"/>
                    <a:pt x="218469" y="438187"/>
                  </a:cubicBezTo>
                  <a:cubicBezTo>
                    <a:pt x="97375" y="438187"/>
                    <a:pt x="0" y="339563"/>
                    <a:pt x="0" y="219717"/>
                  </a:cubicBezTo>
                  <a:cubicBezTo>
                    <a:pt x="0" y="98623"/>
                    <a:pt x="97375" y="0"/>
                    <a:pt x="218469" y="0"/>
                  </a:cubicBezTo>
                  <a:close/>
                </a:path>
              </a:pathLst>
            </a:custGeom>
            <a:solidFill>
              <a:srgbClr val="FFC84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1000" dirty="0">
                <a:latin typeface="Montserrat" pitchFamily="2" charset="77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51C29BD7-3C6D-2072-3161-C43B74651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9524" y="11027139"/>
              <a:ext cx="438187" cy="1487339"/>
            </a:xfrm>
            <a:custGeom>
              <a:avLst/>
              <a:gdLst>
                <a:gd name="connsiteX0" fmla="*/ 126555 w 438187"/>
                <a:gd name="connsiteY0" fmla="*/ 461407 h 1487339"/>
                <a:gd name="connsiteX1" fmla="*/ 306152 w 438187"/>
                <a:gd name="connsiteY1" fmla="*/ 461407 h 1487339"/>
                <a:gd name="connsiteX2" fmla="*/ 402762 w 438187"/>
                <a:gd name="connsiteY2" fmla="*/ 539846 h 1487339"/>
                <a:gd name="connsiteX3" fmla="*/ 405239 w 438187"/>
                <a:gd name="connsiteY3" fmla="*/ 932041 h 1487339"/>
                <a:gd name="connsiteX4" fmla="*/ 405239 w 438187"/>
                <a:gd name="connsiteY4" fmla="*/ 968148 h 1487339"/>
                <a:gd name="connsiteX5" fmla="*/ 353218 w 438187"/>
                <a:gd name="connsiteY5" fmla="*/ 1055302 h 1487339"/>
                <a:gd name="connsiteX6" fmla="*/ 353218 w 438187"/>
                <a:gd name="connsiteY6" fmla="*/ 1431311 h 1487339"/>
                <a:gd name="connsiteX7" fmla="*/ 298720 w 438187"/>
                <a:gd name="connsiteY7" fmla="*/ 1487339 h 1487339"/>
                <a:gd name="connsiteX8" fmla="*/ 242983 w 438187"/>
                <a:gd name="connsiteY8" fmla="*/ 1431311 h 1487339"/>
                <a:gd name="connsiteX9" fmla="*/ 242983 w 438187"/>
                <a:gd name="connsiteY9" fmla="*/ 1066508 h 1487339"/>
                <a:gd name="connsiteX10" fmla="*/ 188485 w 438187"/>
                <a:gd name="connsiteY10" fmla="*/ 1066508 h 1487339"/>
                <a:gd name="connsiteX11" fmla="*/ 188485 w 438187"/>
                <a:gd name="connsiteY11" fmla="*/ 1431311 h 1487339"/>
                <a:gd name="connsiteX12" fmla="*/ 133986 w 438187"/>
                <a:gd name="connsiteY12" fmla="*/ 1487339 h 1487339"/>
                <a:gd name="connsiteX13" fmla="*/ 78250 w 438187"/>
                <a:gd name="connsiteY13" fmla="*/ 1431311 h 1487339"/>
                <a:gd name="connsiteX14" fmla="*/ 78250 w 438187"/>
                <a:gd name="connsiteY14" fmla="*/ 1055302 h 1487339"/>
                <a:gd name="connsiteX15" fmla="*/ 27467 w 438187"/>
                <a:gd name="connsiteY15" fmla="*/ 968148 h 1487339"/>
                <a:gd name="connsiteX16" fmla="*/ 27467 w 438187"/>
                <a:gd name="connsiteY16" fmla="*/ 872278 h 1487339"/>
                <a:gd name="connsiteX17" fmla="*/ 27467 w 438187"/>
                <a:gd name="connsiteY17" fmla="*/ 726605 h 1487339"/>
                <a:gd name="connsiteX18" fmla="*/ 27467 w 438187"/>
                <a:gd name="connsiteY18" fmla="*/ 696724 h 1487339"/>
                <a:gd name="connsiteX19" fmla="*/ 27467 w 438187"/>
                <a:gd name="connsiteY19" fmla="*/ 559767 h 1487339"/>
                <a:gd name="connsiteX20" fmla="*/ 126555 w 438187"/>
                <a:gd name="connsiteY20" fmla="*/ 461407 h 1487339"/>
                <a:gd name="connsiteX21" fmla="*/ 218469 w 438187"/>
                <a:gd name="connsiteY21" fmla="*/ 0 h 1487339"/>
                <a:gd name="connsiteX22" fmla="*/ 438187 w 438187"/>
                <a:gd name="connsiteY22" fmla="*/ 218469 h 1487339"/>
                <a:gd name="connsiteX23" fmla="*/ 218469 w 438187"/>
                <a:gd name="connsiteY23" fmla="*/ 438187 h 1487339"/>
                <a:gd name="connsiteX24" fmla="*/ 0 w 438187"/>
                <a:gd name="connsiteY24" fmla="*/ 218469 h 1487339"/>
                <a:gd name="connsiteX25" fmla="*/ 218469 w 438187"/>
                <a:gd name="connsiteY25" fmla="*/ 0 h 148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38187" h="1487339">
                  <a:moveTo>
                    <a:pt x="126555" y="461407"/>
                  </a:moveTo>
                  <a:lnTo>
                    <a:pt x="306152" y="461407"/>
                  </a:lnTo>
                  <a:cubicBezTo>
                    <a:pt x="353218" y="461407"/>
                    <a:pt x="392853" y="495024"/>
                    <a:pt x="402762" y="539846"/>
                  </a:cubicBezTo>
                  <a:lnTo>
                    <a:pt x="405239" y="932041"/>
                  </a:lnTo>
                  <a:lnTo>
                    <a:pt x="405239" y="968148"/>
                  </a:lnTo>
                  <a:cubicBezTo>
                    <a:pt x="405239" y="1005500"/>
                    <a:pt x="384183" y="1037871"/>
                    <a:pt x="353218" y="1055302"/>
                  </a:cubicBezTo>
                  <a:lnTo>
                    <a:pt x="353218" y="1431311"/>
                  </a:lnTo>
                  <a:cubicBezTo>
                    <a:pt x="353218" y="1462438"/>
                    <a:pt x="329685" y="1487339"/>
                    <a:pt x="298720" y="1487339"/>
                  </a:cubicBezTo>
                  <a:cubicBezTo>
                    <a:pt x="267755" y="1487339"/>
                    <a:pt x="242983" y="1462438"/>
                    <a:pt x="242983" y="1431311"/>
                  </a:cubicBezTo>
                  <a:lnTo>
                    <a:pt x="242983" y="1066508"/>
                  </a:lnTo>
                  <a:lnTo>
                    <a:pt x="188485" y="1066508"/>
                  </a:lnTo>
                  <a:lnTo>
                    <a:pt x="188485" y="1431311"/>
                  </a:lnTo>
                  <a:cubicBezTo>
                    <a:pt x="188485" y="1462438"/>
                    <a:pt x="163713" y="1487339"/>
                    <a:pt x="133986" y="1487339"/>
                  </a:cubicBezTo>
                  <a:cubicBezTo>
                    <a:pt x="103021" y="1487339"/>
                    <a:pt x="78250" y="1462438"/>
                    <a:pt x="78250" y="1431311"/>
                  </a:cubicBezTo>
                  <a:lnTo>
                    <a:pt x="78250" y="1055302"/>
                  </a:lnTo>
                  <a:cubicBezTo>
                    <a:pt x="48523" y="1037871"/>
                    <a:pt x="27467" y="1005500"/>
                    <a:pt x="27467" y="968148"/>
                  </a:cubicBezTo>
                  <a:lnTo>
                    <a:pt x="27467" y="872278"/>
                  </a:lnTo>
                  <a:lnTo>
                    <a:pt x="27467" y="726605"/>
                  </a:lnTo>
                  <a:lnTo>
                    <a:pt x="27467" y="696724"/>
                  </a:lnTo>
                  <a:lnTo>
                    <a:pt x="27467" y="559767"/>
                  </a:lnTo>
                  <a:cubicBezTo>
                    <a:pt x="27467" y="504984"/>
                    <a:pt x="72057" y="461407"/>
                    <a:pt x="126555" y="461407"/>
                  </a:cubicBezTo>
                  <a:close/>
                  <a:moveTo>
                    <a:pt x="218469" y="0"/>
                  </a:moveTo>
                  <a:cubicBezTo>
                    <a:pt x="339563" y="0"/>
                    <a:pt x="438187" y="98623"/>
                    <a:pt x="438187" y="218469"/>
                  </a:cubicBezTo>
                  <a:cubicBezTo>
                    <a:pt x="438187" y="340812"/>
                    <a:pt x="339563" y="438187"/>
                    <a:pt x="218469" y="438187"/>
                  </a:cubicBezTo>
                  <a:cubicBezTo>
                    <a:pt x="97375" y="438187"/>
                    <a:pt x="0" y="340812"/>
                    <a:pt x="0" y="218469"/>
                  </a:cubicBezTo>
                  <a:cubicBezTo>
                    <a:pt x="0" y="98623"/>
                    <a:pt x="97375" y="0"/>
                    <a:pt x="218469" y="0"/>
                  </a:cubicBezTo>
                  <a:close/>
                </a:path>
              </a:pathLst>
            </a:custGeom>
            <a:solidFill>
              <a:srgbClr val="FFC847">
                <a:alpha val="50000"/>
              </a:srgb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1000">
                <a:latin typeface="Montserrat" pitchFamily="2" charset="77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349530C9-2CF4-19F4-6B79-5DE7D544F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7687" y="9203484"/>
              <a:ext cx="438190" cy="1487340"/>
            </a:xfrm>
            <a:custGeom>
              <a:avLst/>
              <a:gdLst>
                <a:gd name="connsiteX0" fmla="*/ 125636 w 438190"/>
                <a:gd name="connsiteY0" fmla="*/ 461407 h 1487340"/>
                <a:gd name="connsiteX1" fmla="*/ 307064 w 438190"/>
                <a:gd name="connsiteY1" fmla="*/ 461407 h 1487340"/>
                <a:gd name="connsiteX2" fmla="*/ 403992 w 438190"/>
                <a:gd name="connsiteY2" fmla="*/ 540995 h 1487340"/>
                <a:gd name="connsiteX3" fmla="*/ 405234 w 438190"/>
                <a:gd name="connsiteY3" fmla="*/ 932715 h 1487340"/>
                <a:gd name="connsiteX4" fmla="*/ 405234 w 438190"/>
                <a:gd name="connsiteY4" fmla="*/ 968778 h 1487340"/>
                <a:gd name="connsiteX5" fmla="*/ 354285 w 438190"/>
                <a:gd name="connsiteY5" fmla="*/ 1055827 h 1487340"/>
                <a:gd name="connsiteX6" fmla="*/ 354285 w 438190"/>
                <a:gd name="connsiteY6" fmla="*/ 1432624 h 1487340"/>
                <a:gd name="connsiteX7" fmla="*/ 299608 w 438190"/>
                <a:gd name="connsiteY7" fmla="*/ 1487340 h 1487340"/>
                <a:gd name="connsiteX8" fmla="*/ 243689 w 438190"/>
                <a:gd name="connsiteY8" fmla="*/ 1432624 h 1487340"/>
                <a:gd name="connsiteX9" fmla="*/ 243689 w 438190"/>
                <a:gd name="connsiteY9" fmla="*/ 1068262 h 1487340"/>
                <a:gd name="connsiteX10" fmla="*/ 189012 w 438190"/>
                <a:gd name="connsiteY10" fmla="*/ 1068262 h 1487340"/>
                <a:gd name="connsiteX11" fmla="*/ 189012 w 438190"/>
                <a:gd name="connsiteY11" fmla="*/ 1432624 h 1487340"/>
                <a:gd name="connsiteX12" fmla="*/ 133092 w 438190"/>
                <a:gd name="connsiteY12" fmla="*/ 1487340 h 1487340"/>
                <a:gd name="connsiteX13" fmla="*/ 78415 w 438190"/>
                <a:gd name="connsiteY13" fmla="*/ 1432624 h 1487340"/>
                <a:gd name="connsiteX14" fmla="*/ 78415 w 438190"/>
                <a:gd name="connsiteY14" fmla="*/ 1055827 h 1487340"/>
                <a:gd name="connsiteX15" fmla="*/ 27466 w 438190"/>
                <a:gd name="connsiteY15" fmla="*/ 968778 h 1487340"/>
                <a:gd name="connsiteX16" fmla="*/ 27466 w 438190"/>
                <a:gd name="connsiteY16" fmla="*/ 873024 h 1487340"/>
                <a:gd name="connsiteX17" fmla="*/ 27466 w 438190"/>
                <a:gd name="connsiteY17" fmla="*/ 727528 h 1487340"/>
                <a:gd name="connsiteX18" fmla="*/ 27466 w 438190"/>
                <a:gd name="connsiteY18" fmla="*/ 696439 h 1487340"/>
                <a:gd name="connsiteX19" fmla="*/ 27466 w 438190"/>
                <a:gd name="connsiteY19" fmla="*/ 560891 h 1487340"/>
                <a:gd name="connsiteX20" fmla="*/ 125636 w 438190"/>
                <a:gd name="connsiteY20" fmla="*/ 461407 h 1487340"/>
                <a:gd name="connsiteX21" fmla="*/ 219095 w 438190"/>
                <a:gd name="connsiteY21" fmla="*/ 0 h 1487340"/>
                <a:gd name="connsiteX22" fmla="*/ 438190 w 438190"/>
                <a:gd name="connsiteY22" fmla="*/ 219717 h 1487340"/>
                <a:gd name="connsiteX23" fmla="*/ 219095 w 438190"/>
                <a:gd name="connsiteY23" fmla="*/ 438187 h 1487340"/>
                <a:gd name="connsiteX24" fmla="*/ 0 w 438190"/>
                <a:gd name="connsiteY24" fmla="*/ 219717 h 1487340"/>
                <a:gd name="connsiteX25" fmla="*/ 219095 w 438190"/>
                <a:gd name="connsiteY25" fmla="*/ 0 h 14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38190" h="1487340">
                  <a:moveTo>
                    <a:pt x="125636" y="461407"/>
                  </a:moveTo>
                  <a:lnTo>
                    <a:pt x="307064" y="461407"/>
                  </a:lnTo>
                  <a:cubicBezTo>
                    <a:pt x="354285" y="461407"/>
                    <a:pt x="394050" y="496227"/>
                    <a:pt x="403992" y="540995"/>
                  </a:cubicBezTo>
                  <a:lnTo>
                    <a:pt x="405234" y="932715"/>
                  </a:lnTo>
                  <a:lnTo>
                    <a:pt x="405234" y="968778"/>
                  </a:lnTo>
                  <a:cubicBezTo>
                    <a:pt x="405234" y="1006084"/>
                    <a:pt x="385352" y="1038417"/>
                    <a:pt x="354285" y="1055827"/>
                  </a:cubicBezTo>
                  <a:lnTo>
                    <a:pt x="354285" y="1432624"/>
                  </a:lnTo>
                  <a:cubicBezTo>
                    <a:pt x="354285" y="1462469"/>
                    <a:pt x="329432" y="1487340"/>
                    <a:pt x="299608" y="1487340"/>
                  </a:cubicBezTo>
                  <a:cubicBezTo>
                    <a:pt x="268542" y="1487340"/>
                    <a:pt x="243689" y="1462469"/>
                    <a:pt x="243689" y="1432624"/>
                  </a:cubicBezTo>
                  <a:lnTo>
                    <a:pt x="243689" y="1068262"/>
                  </a:lnTo>
                  <a:lnTo>
                    <a:pt x="189012" y="1068262"/>
                  </a:lnTo>
                  <a:lnTo>
                    <a:pt x="189012" y="1432624"/>
                  </a:lnTo>
                  <a:cubicBezTo>
                    <a:pt x="189012" y="1462469"/>
                    <a:pt x="164158" y="1487340"/>
                    <a:pt x="133092" y="1487340"/>
                  </a:cubicBezTo>
                  <a:cubicBezTo>
                    <a:pt x="103268" y="1487340"/>
                    <a:pt x="78415" y="1462469"/>
                    <a:pt x="78415" y="1432624"/>
                  </a:cubicBezTo>
                  <a:lnTo>
                    <a:pt x="78415" y="1055827"/>
                  </a:lnTo>
                  <a:cubicBezTo>
                    <a:pt x="47349" y="1038417"/>
                    <a:pt x="27466" y="1006084"/>
                    <a:pt x="27466" y="968778"/>
                  </a:cubicBezTo>
                  <a:lnTo>
                    <a:pt x="27466" y="873024"/>
                  </a:lnTo>
                  <a:lnTo>
                    <a:pt x="27466" y="727528"/>
                  </a:lnTo>
                  <a:lnTo>
                    <a:pt x="27466" y="696439"/>
                  </a:lnTo>
                  <a:lnTo>
                    <a:pt x="27466" y="560891"/>
                  </a:lnTo>
                  <a:cubicBezTo>
                    <a:pt x="27466" y="507419"/>
                    <a:pt x="70959" y="461407"/>
                    <a:pt x="125636" y="461407"/>
                  </a:cubicBezTo>
                  <a:close/>
                  <a:moveTo>
                    <a:pt x="219095" y="0"/>
                  </a:moveTo>
                  <a:cubicBezTo>
                    <a:pt x="339846" y="0"/>
                    <a:pt x="438190" y="98623"/>
                    <a:pt x="438190" y="219717"/>
                  </a:cubicBezTo>
                  <a:cubicBezTo>
                    <a:pt x="438190" y="339563"/>
                    <a:pt x="339846" y="438187"/>
                    <a:pt x="219095" y="438187"/>
                  </a:cubicBezTo>
                  <a:cubicBezTo>
                    <a:pt x="98344" y="438187"/>
                    <a:pt x="0" y="339563"/>
                    <a:pt x="0" y="219717"/>
                  </a:cubicBezTo>
                  <a:cubicBezTo>
                    <a:pt x="0" y="98623"/>
                    <a:pt x="98344" y="0"/>
                    <a:pt x="219095" y="0"/>
                  </a:cubicBezTo>
                  <a:close/>
                </a:path>
              </a:pathLst>
            </a:custGeom>
            <a:solidFill>
              <a:srgbClr val="FFC84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1000">
                <a:latin typeface="Montserrat" pitchFamily="2" charset="77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B399FECC-AADA-75DD-1F60-5BA29F0F5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7687" y="11027139"/>
              <a:ext cx="438190" cy="1487339"/>
            </a:xfrm>
            <a:custGeom>
              <a:avLst/>
              <a:gdLst>
                <a:gd name="connsiteX0" fmla="*/ 125636 w 438190"/>
                <a:gd name="connsiteY0" fmla="*/ 461407 h 1487339"/>
                <a:gd name="connsiteX1" fmla="*/ 307064 w 438190"/>
                <a:gd name="connsiteY1" fmla="*/ 461407 h 1487339"/>
                <a:gd name="connsiteX2" fmla="*/ 403992 w 438190"/>
                <a:gd name="connsiteY2" fmla="*/ 539846 h 1487339"/>
                <a:gd name="connsiteX3" fmla="*/ 405234 w 438190"/>
                <a:gd name="connsiteY3" fmla="*/ 932041 h 1487339"/>
                <a:gd name="connsiteX4" fmla="*/ 405234 w 438190"/>
                <a:gd name="connsiteY4" fmla="*/ 968148 h 1487339"/>
                <a:gd name="connsiteX5" fmla="*/ 354285 w 438190"/>
                <a:gd name="connsiteY5" fmla="*/ 1055302 h 1487339"/>
                <a:gd name="connsiteX6" fmla="*/ 354285 w 438190"/>
                <a:gd name="connsiteY6" fmla="*/ 1431311 h 1487339"/>
                <a:gd name="connsiteX7" fmla="*/ 299608 w 438190"/>
                <a:gd name="connsiteY7" fmla="*/ 1487339 h 1487339"/>
                <a:gd name="connsiteX8" fmla="*/ 243689 w 438190"/>
                <a:gd name="connsiteY8" fmla="*/ 1431311 h 1487339"/>
                <a:gd name="connsiteX9" fmla="*/ 243689 w 438190"/>
                <a:gd name="connsiteY9" fmla="*/ 1066508 h 1487339"/>
                <a:gd name="connsiteX10" fmla="*/ 189012 w 438190"/>
                <a:gd name="connsiteY10" fmla="*/ 1066508 h 1487339"/>
                <a:gd name="connsiteX11" fmla="*/ 189012 w 438190"/>
                <a:gd name="connsiteY11" fmla="*/ 1431311 h 1487339"/>
                <a:gd name="connsiteX12" fmla="*/ 133092 w 438190"/>
                <a:gd name="connsiteY12" fmla="*/ 1487339 h 1487339"/>
                <a:gd name="connsiteX13" fmla="*/ 78415 w 438190"/>
                <a:gd name="connsiteY13" fmla="*/ 1431311 h 1487339"/>
                <a:gd name="connsiteX14" fmla="*/ 78415 w 438190"/>
                <a:gd name="connsiteY14" fmla="*/ 1055302 h 1487339"/>
                <a:gd name="connsiteX15" fmla="*/ 27466 w 438190"/>
                <a:gd name="connsiteY15" fmla="*/ 968148 h 1487339"/>
                <a:gd name="connsiteX16" fmla="*/ 27466 w 438190"/>
                <a:gd name="connsiteY16" fmla="*/ 872278 h 1487339"/>
                <a:gd name="connsiteX17" fmla="*/ 27466 w 438190"/>
                <a:gd name="connsiteY17" fmla="*/ 726605 h 1487339"/>
                <a:gd name="connsiteX18" fmla="*/ 27466 w 438190"/>
                <a:gd name="connsiteY18" fmla="*/ 696724 h 1487339"/>
                <a:gd name="connsiteX19" fmla="*/ 27466 w 438190"/>
                <a:gd name="connsiteY19" fmla="*/ 559767 h 1487339"/>
                <a:gd name="connsiteX20" fmla="*/ 125636 w 438190"/>
                <a:gd name="connsiteY20" fmla="*/ 461407 h 1487339"/>
                <a:gd name="connsiteX21" fmla="*/ 219095 w 438190"/>
                <a:gd name="connsiteY21" fmla="*/ 0 h 1487339"/>
                <a:gd name="connsiteX22" fmla="*/ 438190 w 438190"/>
                <a:gd name="connsiteY22" fmla="*/ 218469 h 1487339"/>
                <a:gd name="connsiteX23" fmla="*/ 219095 w 438190"/>
                <a:gd name="connsiteY23" fmla="*/ 438187 h 1487339"/>
                <a:gd name="connsiteX24" fmla="*/ 0 w 438190"/>
                <a:gd name="connsiteY24" fmla="*/ 218469 h 1487339"/>
                <a:gd name="connsiteX25" fmla="*/ 219095 w 438190"/>
                <a:gd name="connsiteY25" fmla="*/ 0 h 148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38190" h="1487339">
                  <a:moveTo>
                    <a:pt x="125636" y="461407"/>
                  </a:moveTo>
                  <a:lnTo>
                    <a:pt x="307064" y="461407"/>
                  </a:lnTo>
                  <a:cubicBezTo>
                    <a:pt x="354285" y="461407"/>
                    <a:pt x="394050" y="495024"/>
                    <a:pt x="403992" y="539846"/>
                  </a:cubicBezTo>
                  <a:lnTo>
                    <a:pt x="405234" y="932041"/>
                  </a:lnTo>
                  <a:lnTo>
                    <a:pt x="405234" y="968148"/>
                  </a:lnTo>
                  <a:cubicBezTo>
                    <a:pt x="405234" y="1005500"/>
                    <a:pt x="385352" y="1037871"/>
                    <a:pt x="354285" y="1055302"/>
                  </a:cubicBezTo>
                  <a:lnTo>
                    <a:pt x="354285" y="1431311"/>
                  </a:lnTo>
                  <a:cubicBezTo>
                    <a:pt x="354285" y="1462438"/>
                    <a:pt x="329432" y="1487339"/>
                    <a:pt x="299608" y="1487339"/>
                  </a:cubicBezTo>
                  <a:cubicBezTo>
                    <a:pt x="268542" y="1487339"/>
                    <a:pt x="243689" y="1462438"/>
                    <a:pt x="243689" y="1431311"/>
                  </a:cubicBezTo>
                  <a:lnTo>
                    <a:pt x="243689" y="1066508"/>
                  </a:lnTo>
                  <a:lnTo>
                    <a:pt x="189012" y="1066508"/>
                  </a:lnTo>
                  <a:lnTo>
                    <a:pt x="189012" y="1431311"/>
                  </a:lnTo>
                  <a:cubicBezTo>
                    <a:pt x="189012" y="1462438"/>
                    <a:pt x="164158" y="1487339"/>
                    <a:pt x="133092" y="1487339"/>
                  </a:cubicBezTo>
                  <a:cubicBezTo>
                    <a:pt x="103268" y="1487339"/>
                    <a:pt x="78415" y="1462438"/>
                    <a:pt x="78415" y="1431311"/>
                  </a:cubicBezTo>
                  <a:lnTo>
                    <a:pt x="78415" y="1055302"/>
                  </a:lnTo>
                  <a:cubicBezTo>
                    <a:pt x="47349" y="1037871"/>
                    <a:pt x="27466" y="1005500"/>
                    <a:pt x="27466" y="968148"/>
                  </a:cubicBezTo>
                  <a:lnTo>
                    <a:pt x="27466" y="872278"/>
                  </a:lnTo>
                  <a:lnTo>
                    <a:pt x="27466" y="726605"/>
                  </a:lnTo>
                  <a:lnTo>
                    <a:pt x="27466" y="696724"/>
                  </a:lnTo>
                  <a:lnTo>
                    <a:pt x="27466" y="559767"/>
                  </a:lnTo>
                  <a:cubicBezTo>
                    <a:pt x="27466" y="504984"/>
                    <a:pt x="70959" y="461407"/>
                    <a:pt x="125636" y="461407"/>
                  </a:cubicBezTo>
                  <a:close/>
                  <a:moveTo>
                    <a:pt x="219095" y="0"/>
                  </a:moveTo>
                  <a:cubicBezTo>
                    <a:pt x="339846" y="0"/>
                    <a:pt x="438190" y="98623"/>
                    <a:pt x="438190" y="218469"/>
                  </a:cubicBezTo>
                  <a:cubicBezTo>
                    <a:pt x="438190" y="340812"/>
                    <a:pt x="339846" y="438187"/>
                    <a:pt x="219095" y="438187"/>
                  </a:cubicBezTo>
                  <a:cubicBezTo>
                    <a:pt x="98344" y="438187"/>
                    <a:pt x="0" y="340812"/>
                    <a:pt x="0" y="218469"/>
                  </a:cubicBezTo>
                  <a:cubicBezTo>
                    <a:pt x="0" y="98623"/>
                    <a:pt x="98344" y="0"/>
                    <a:pt x="219095" y="0"/>
                  </a:cubicBezTo>
                  <a:close/>
                </a:path>
              </a:pathLst>
            </a:custGeom>
            <a:solidFill>
              <a:srgbClr val="FFC847">
                <a:alpha val="50000"/>
              </a:srgb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1000">
                <a:latin typeface="Montserrat" pitchFamily="2" charset="77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14E9C10-EE02-3563-2E7F-C7C2C9E2E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5851" y="9203484"/>
              <a:ext cx="438183" cy="1487340"/>
            </a:xfrm>
            <a:custGeom>
              <a:avLst/>
              <a:gdLst>
                <a:gd name="connsiteX0" fmla="*/ 128916 w 438183"/>
                <a:gd name="connsiteY0" fmla="*/ 461407 h 1487340"/>
                <a:gd name="connsiteX1" fmla="*/ 309271 w 438183"/>
                <a:gd name="connsiteY1" fmla="*/ 461407 h 1487340"/>
                <a:gd name="connsiteX2" fmla="*/ 408216 w 438183"/>
                <a:gd name="connsiteY2" fmla="*/ 540995 h 1487340"/>
                <a:gd name="connsiteX3" fmla="*/ 410721 w 438183"/>
                <a:gd name="connsiteY3" fmla="*/ 932715 h 1487340"/>
                <a:gd name="connsiteX4" fmla="*/ 410721 w 438183"/>
                <a:gd name="connsiteY4" fmla="*/ 968778 h 1487340"/>
                <a:gd name="connsiteX5" fmla="*/ 358117 w 438183"/>
                <a:gd name="connsiteY5" fmla="*/ 1055827 h 1487340"/>
                <a:gd name="connsiteX6" fmla="*/ 358117 w 438183"/>
                <a:gd name="connsiteY6" fmla="*/ 1432624 h 1487340"/>
                <a:gd name="connsiteX7" fmla="*/ 301756 w 438183"/>
                <a:gd name="connsiteY7" fmla="*/ 1487340 h 1487340"/>
                <a:gd name="connsiteX8" fmla="*/ 246648 w 438183"/>
                <a:gd name="connsiteY8" fmla="*/ 1432624 h 1487340"/>
                <a:gd name="connsiteX9" fmla="*/ 246648 w 438183"/>
                <a:gd name="connsiteY9" fmla="*/ 1068262 h 1487340"/>
                <a:gd name="connsiteX10" fmla="*/ 191540 w 438183"/>
                <a:gd name="connsiteY10" fmla="*/ 1068262 h 1487340"/>
                <a:gd name="connsiteX11" fmla="*/ 191540 w 438183"/>
                <a:gd name="connsiteY11" fmla="*/ 1432624 h 1487340"/>
                <a:gd name="connsiteX12" fmla="*/ 136431 w 438183"/>
                <a:gd name="connsiteY12" fmla="*/ 1487340 h 1487340"/>
                <a:gd name="connsiteX13" fmla="*/ 80070 w 438183"/>
                <a:gd name="connsiteY13" fmla="*/ 1432624 h 1487340"/>
                <a:gd name="connsiteX14" fmla="*/ 80070 w 438183"/>
                <a:gd name="connsiteY14" fmla="*/ 1055827 h 1487340"/>
                <a:gd name="connsiteX15" fmla="*/ 27467 w 438183"/>
                <a:gd name="connsiteY15" fmla="*/ 968778 h 1487340"/>
                <a:gd name="connsiteX16" fmla="*/ 27467 w 438183"/>
                <a:gd name="connsiteY16" fmla="*/ 873024 h 1487340"/>
                <a:gd name="connsiteX17" fmla="*/ 27467 w 438183"/>
                <a:gd name="connsiteY17" fmla="*/ 727528 h 1487340"/>
                <a:gd name="connsiteX18" fmla="*/ 27467 w 438183"/>
                <a:gd name="connsiteY18" fmla="*/ 696439 h 1487340"/>
                <a:gd name="connsiteX19" fmla="*/ 27467 w 438183"/>
                <a:gd name="connsiteY19" fmla="*/ 560891 h 1487340"/>
                <a:gd name="connsiteX20" fmla="*/ 128916 w 438183"/>
                <a:gd name="connsiteY20" fmla="*/ 461407 h 1487340"/>
                <a:gd name="connsiteX21" fmla="*/ 219092 w 438183"/>
                <a:gd name="connsiteY21" fmla="*/ 0 h 1487340"/>
                <a:gd name="connsiteX22" fmla="*/ 438183 w 438183"/>
                <a:gd name="connsiteY22" fmla="*/ 219717 h 1487340"/>
                <a:gd name="connsiteX23" fmla="*/ 219092 w 438183"/>
                <a:gd name="connsiteY23" fmla="*/ 438187 h 1487340"/>
                <a:gd name="connsiteX24" fmla="*/ 0 w 438183"/>
                <a:gd name="connsiteY24" fmla="*/ 219717 h 1487340"/>
                <a:gd name="connsiteX25" fmla="*/ 219092 w 438183"/>
                <a:gd name="connsiteY25" fmla="*/ 0 h 14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38183" h="1487340">
                  <a:moveTo>
                    <a:pt x="128916" y="461407"/>
                  </a:moveTo>
                  <a:lnTo>
                    <a:pt x="309271" y="461407"/>
                  </a:lnTo>
                  <a:cubicBezTo>
                    <a:pt x="358117" y="461407"/>
                    <a:pt x="398196" y="496227"/>
                    <a:pt x="408216" y="540995"/>
                  </a:cubicBezTo>
                  <a:lnTo>
                    <a:pt x="410721" y="932715"/>
                  </a:lnTo>
                  <a:lnTo>
                    <a:pt x="410721" y="968778"/>
                  </a:lnTo>
                  <a:cubicBezTo>
                    <a:pt x="410721" y="1006084"/>
                    <a:pt x="388176" y="1038417"/>
                    <a:pt x="358117" y="1055827"/>
                  </a:cubicBezTo>
                  <a:lnTo>
                    <a:pt x="358117" y="1432624"/>
                  </a:lnTo>
                  <a:cubicBezTo>
                    <a:pt x="358117" y="1462469"/>
                    <a:pt x="333068" y="1487340"/>
                    <a:pt x="301756" y="1487340"/>
                  </a:cubicBezTo>
                  <a:cubicBezTo>
                    <a:pt x="271697" y="1487340"/>
                    <a:pt x="246648" y="1462469"/>
                    <a:pt x="246648" y="1432624"/>
                  </a:cubicBezTo>
                  <a:lnTo>
                    <a:pt x="246648" y="1068262"/>
                  </a:lnTo>
                  <a:lnTo>
                    <a:pt x="191540" y="1068262"/>
                  </a:lnTo>
                  <a:lnTo>
                    <a:pt x="191540" y="1432624"/>
                  </a:lnTo>
                  <a:cubicBezTo>
                    <a:pt x="191540" y="1462469"/>
                    <a:pt x="166490" y="1487340"/>
                    <a:pt x="136431" y="1487340"/>
                  </a:cubicBezTo>
                  <a:cubicBezTo>
                    <a:pt x="105120" y="1487340"/>
                    <a:pt x="80070" y="1462469"/>
                    <a:pt x="80070" y="1432624"/>
                  </a:cubicBezTo>
                  <a:lnTo>
                    <a:pt x="80070" y="1055827"/>
                  </a:lnTo>
                  <a:cubicBezTo>
                    <a:pt x="50011" y="1038417"/>
                    <a:pt x="27467" y="1006084"/>
                    <a:pt x="27467" y="968778"/>
                  </a:cubicBezTo>
                  <a:lnTo>
                    <a:pt x="27467" y="873024"/>
                  </a:lnTo>
                  <a:lnTo>
                    <a:pt x="27467" y="727528"/>
                  </a:lnTo>
                  <a:lnTo>
                    <a:pt x="27467" y="696439"/>
                  </a:lnTo>
                  <a:lnTo>
                    <a:pt x="27467" y="560891"/>
                  </a:lnTo>
                  <a:cubicBezTo>
                    <a:pt x="27467" y="507419"/>
                    <a:pt x="72556" y="461407"/>
                    <a:pt x="128916" y="461407"/>
                  </a:cubicBezTo>
                  <a:close/>
                  <a:moveTo>
                    <a:pt x="219092" y="0"/>
                  </a:moveTo>
                  <a:cubicBezTo>
                    <a:pt x="340531" y="0"/>
                    <a:pt x="438183" y="98623"/>
                    <a:pt x="438183" y="219717"/>
                  </a:cubicBezTo>
                  <a:cubicBezTo>
                    <a:pt x="438183" y="339563"/>
                    <a:pt x="340531" y="438187"/>
                    <a:pt x="219092" y="438187"/>
                  </a:cubicBezTo>
                  <a:cubicBezTo>
                    <a:pt x="97652" y="438187"/>
                    <a:pt x="0" y="339563"/>
                    <a:pt x="0" y="219717"/>
                  </a:cubicBezTo>
                  <a:cubicBezTo>
                    <a:pt x="0" y="98623"/>
                    <a:pt x="97652" y="0"/>
                    <a:pt x="219092" y="0"/>
                  </a:cubicBezTo>
                  <a:close/>
                </a:path>
              </a:pathLst>
            </a:custGeom>
            <a:solidFill>
              <a:srgbClr val="FFC84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1000">
                <a:latin typeface="Montserrat" pitchFamily="2" charset="77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FEDC314-EB39-2FE7-D643-B703BCC86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5851" y="11027139"/>
              <a:ext cx="438183" cy="1487339"/>
            </a:xfrm>
            <a:custGeom>
              <a:avLst/>
              <a:gdLst>
                <a:gd name="connsiteX0" fmla="*/ 128916 w 438183"/>
                <a:gd name="connsiteY0" fmla="*/ 461407 h 1487339"/>
                <a:gd name="connsiteX1" fmla="*/ 309271 w 438183"/>
                <a:gd name="connsiteY1" fmla="*/ 461407 h 1487339"/>
                <a:gd name="connsiteX2" fmla="*/ 408216 w 438183"/>
                <a:gd name="connsiteY2" fmla="*/ 539846 h 1487339"/>
                <a:gd name="connsiteX3" fmla="*/ 410721 w 438183"/>
                <a:gd name="connsiteY3" fmla="*/ 932041 h 1487339"/>
                <a:gd name="connsiteX4" fmla="*/ 410721 w 438183"/>
                <a:gd name="connsiteY4" fmla="*/ 968148 h 1487339"/>
                <a:gd name="connsiteX5" fmla="*/ 358117 w 438183"/>
                <a:gd name="connsiteY5" fmla="*/ 1055302 h 1487339"/>
                <a:gd name="connsiteX6" fmla="*/ 358117 w 438183"/>
                <a:gd name="connsiteY6" fmla="*/ 1431311 h 1487339"/>
                <a:gd name="connsiteX7" fmla="*/ 301756 w 438183"/>
                <a:gd name="connsiteY7" fmla="*/ 1487339 h 1487339"/>
                <a:gd name="connsiteX8" fmla="*/ 246648 w 438183"/>
                <a:gd name="connsiteY8" fmla="*/ 1431311 h 1487339"/>
                <a:gd name="connsiteX9" fmla="*/ 246648 w 438183"/>
                <a:gd name="connsiteY9" fmla="*/ 1066508 h 1487339"/>
                <a:gd name="connsiteX10" fmla="*/ 191540 w 438183"/>
                <a:gd name="connsiteY10" fmla="*/ 1066508 h 1487339"/>
                <a:gd name="connsiteX11" fmla="*/ 191540 w 438183"/>
                <a:gd name="connsiteY11" fmla="*/ 1431311 h 1487339"/>
                <a:gd name="connsiteX12" fmla="*/ 136431 w 438183"/>
                <a:gd name="connsiteY12" fmla="*/ 1487339 h 1487339"/>
                <a:gd name="connsiteX13" fmla="*/ 80070 w 438183"/>
                <a:gd name="connsiteY13" fmla="*/ 1431311 h 1487339"/>
                <a:gd name="connsiteX14" fmla="*/ 80070 w 438183"/>
                <a:gd name="connsiteY14" fmla="*/ 1055302 h 1487339"/>
                <a:gd name="connsiteX15" fmla="*/ 27467 w 438183"/>
                <a:gd name="connsiteY15" fmla="*/ 968148 h 1487339"/>
                <a:gd name="connsiteX16" fmla="*/ 27467 w 438183"/>
                <a:gd name="connsiteY16" fmla="*/ 872278 h 1487339"/>
                <a:gd name="connsiteX17" fmla="*/ 27467 w 438183"/>
                <a:gd name="connsiteY17" fmla="*/ 726605 h 1487339"/>
                <a:gd name="connsiteX18" fmla="*/ 27467 w 438183"/>
                <a:gd name="connsiteY18" fmla="*/ 696724 h 1487339"/>
                <a:gd name="connsiteX19" fmla="*/ 27467 w 438183"/>
                <a:gd name="connsiteY19" fmla="*/ 559767 h 1487339"/>
                <a:gd name="connsiteX20" fmla="*/ 128916 w 438183"/>
                <a:gd name="connsiteY20" fmla="*/ 461407 h 1487339"/>
                <a:gd name="connsiteX21" fmla="*/ 219092 w 438183"/>
                <a:gd name="connsiteY21" fmla="*/ 0 h 1487339"/>
                <a:gd name="connsiteX22" fmla="*/ 438183 w 438183"/>
                <a:gd name="connsiteY22" fmla="*/ 218469 h 1487339"/>
                <a:gd name="connsiteX23" fmla="*/ 219092 w 438183"/>
                <a:gd name="connsiteY23" fmla="*/ 438187 h 1487339"/>
                <a:gd name="connsiteX24" fmla="*/ 0 w 438183"/>
                <a:gd name="connsiteY24" fmla="*/ 218469 h 1487339"/>
                <a:gd name="connsiteX25" fmla="*/ 219092 w 438183"/>
                <a:gd name="connsiteY25" fmla="*/ 0 h 148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38183" h="1487339">
                  <a:moveTo>
                    <a:pt x="128916" y="461407"/>
                  </a:moveTo>
                  <a:lnTo>
                    <a:pt x="309271" y="461407"/>
                  </a:lnTo>
                  <a:cubicBezTo>
                    <a:pt x="358117" y="461407"/>
                    <a:pt x="398196" y="495024"/>
                    <a:pt x="408216" y="539846"/>
                  </a:cubicBezTo>
                  <a:lnTo>
                    <a:pt x="410721" y="932041"/>
                  </a:lnTo>
                  <a:lnTo>
                    <a:pt x="410721" y="968148"/>
                  </a:lnTo>
                  <a:cubicBezTo>
                    <a:pt x="410721" y="1005500"/>
                    <a:pt x="388176" y="1037871"/>
                    <a:pt x="358117" y="1055302"/>
                  </a:cubicBezTo>
                  <a:lnTo>
                    <a:pt x="358117" y="1431311"/>
                  </a:lnTo>
                  <a:cubicBezTo>
                    <a:pt x="358117" y="1462438"/>
                    <a:pt x="333068" y="1487339"/>
                    <a:pt x="301756" y="1487339"/>
                  </a:cubicBezTo>
                  <a:cubicBezTo>
                    <a:pt x="271697" y="1487339"/>
                    <a:pt x="246648" y="1462438"/>
                    <a:pt x="246648" y="1431311"/>
                  </a:cubicBezTo>
                  <a:lnTo>
                    <a:pt x="246648" y="1066508"/>
                  </a:lnTo>
                  <a:lnTo>
                    <a:pt x="191540" y="1066508"/>
                  </a:lnTo>
                  <a:lnTo>
                    <a:pt x="191540" y="1431311"/>
                  </a:lnTo>
                  <a:cubicBezTo>
                    <a:pt x="191540" y="1462438"/>
                    <a:pt x="166490" y="1487339"/>
                    <a:pt x="136431" y="1487339"/>
                  </a:cubicBezTo>
                  <a:cubicBezTo>
                    <a:pt x="105120" y="1487339"/>
                    <a:pt x="80070" y="1462438"/>
                    <a:pt x="80070" y="1431311"/>
                  </a:cubicBezTo>
                  <a:lnTo>
                    <a:pt x="80070" y="1055302"/>
                  </a:lnTo>
                  <a:cubicBezTo>
                    <a:pt x="50011" y="1037871"/>
                    <a:pt x="27467" y="1005500"/>
                    <a:pt x="27467" y="968148"/>
                  </a:cubicBezTo>
                  <a:lnTo>
                    <a:pt x="27467" y="872278"/>
                  </a:lnTo>
                  <a:lnTo>
                    <a:pt x="27467" y="726605"/>
                  </a:lnTo>
                  <a:lnTo>
                    <a:pt x="27467" y="696724"/>
                  </a:lnTo>
                  <a:lnTo>
                    <a:pt x="27467" y="559767"/>
                  </a:lnTo>
                  <a:cubicBezTo>
                    <a:pt x="27467" y="504984"/>
                    <a:pt x="72556" y="461407"/>
                    <a:pt x="128916" y="461407"/>
                  </a:cubicBezTo>
                  <a:close/>
                  <a:moveTo>
                    <a:pt x="219092" y="0"/>
                  </a:moveTo>
                  <a:cubicBezTo>
                    <a:pt x="340531" y="0"/>
                    <a:pt x="438183" y="98623"/>
                    <a:pt x="438183" y="218469"/>
                  </a:cubicBezTo>
                  <a:cubicBezTo>
                    <a:pt x="438183" y="340812"/>
                    <a:pt x="340531" y="438187"/>
                    <a:pt x="219092" y="438187"/>
                  </a:cubicBezTo>
                  <a:cubicBezTo>
                    <a:pt x="97652" y="438187"/>
                    <a:pt x="0" y="340812"/>
                    <a:pt x="0" y="218469"/>
                  </a:cubicBezTo>
                  <a:cubicBezTo>
                    <a:pt x="0" y="98623"/>
                    <a:pt x="97652" y="0"/>
                    <a:pt x="219092" y="0"/>
                  </a:cubicBezTo>
                  <a:close/>
                </a:path>
              </a:pathLst>
            </a:custGeom>
            <a:solidFill>
              <a:srgbClr val="FFC847">
                <a:alpha val="50000"/>
              </a:srgb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1000">
                <a:latin typeface="Montserrat" pitchFamily="2" charset="77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1606753-ACE3-08C5-EE3B-3212AF033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4016" y="9203484"/>
              <a:ext cx="438186" cy="1487340"/>
            </a:xfrm>
            <a:custGeom>
              <a:avLst/>
              <a:gdLst>
                <a:gd name="connsiteX0" fmla="*/ 131126 w 438186"/>
                <a:gd name="connsiteY0" fmla="*/ 461407 h 1487340"/>
                <a:gd name="connsiteX1" fmla="*/ 312556 w 438186"/>
                <a:gd name="connsiteY1" fmla="*/ 461407 h 1487340"/>
                <a:gd name="connsiteX2" fmla="*/ 409484 w 438186"/>
                <a:gd name="connsiteY2" fmla="*/ 540995 h 1487340"/>
                <a:gd name="connsiteX3" fmla="*/ 410728 w 438186"/>
                <a:gd name="connsiteY3" fmla="*/ 932715 h 1487340"/>
                <a:gd name="connsiteX4" fmla="*/ 410728 w 438186"/>
                <a:gd name="connsiteY4" fmla="*/ 968778 h 1487340"/>
                <a:gd name="connsiteX5" fmla="*/ 359778 w 438186"/>
                <a:gd name="connsiteY5" fmla="*/ 1055827 h 1487340"/>
                <a:gd name="connsiteX6" fmla="*/ 359778 w 438186"/>
                <a:gd name="connsiteY6" fmla="*/ 1432624 h 1487340"/>
                <a:gd name="connsiteX7" fmla="*/ 305100 w 438186"/>
                <a:gd name="connsiteY7" fmla="*/ 1487340 h 1487340"/>
                <a:gd name="connsiteX8" fmla="*/ 249180 w 438186"/>
                <a:gd name="connsiteY8" fmla="*/ 1432624 h 1487340"/>
                <a:gd name="connsiteX9" fmla="*/ 249180 w 438186"/>
                <a:gd name="connsiteY9" fmla="*/ 1068262 h 1487340"/>
                <a:gd name="connsiteX10" fmla="*/ 194502 w 438186"/>
                <a:gd name="connsiteY10" fmla="*/ 1068262 h 1487340"/>
                <a:gd name="connsiteX11" fmla="*/ 194502 w 438186"/>
                <a:gd name="connsiteY11" fmla="*/ 1432624 h 1487340"/>
                <a:gd name="connsiteX12" fmla="*/ 139826 w 438186"/>
                <a:gd name="connsiteY12" fmla="*/ 1487340 h 1487340"/>
                <a:gd name="connsiteX13" fmla="*/ 83906 w 438186"/>
                <a:gd name="connsiteY13" fmla="*/ 1432624 h 1487340"/>
                <a:gd name="connsiteX14" fmla="*/ 83906 w 438186"/>
                <a:gd name="connsiteY14" fmla="*/ 1055827 h 1487340"/>
                <a:gd name="connsiteX15" fmla="*/ 32956 w 438186"/>
                <a:gd name="connsiteY15" fmla="*/ 968778 h 1487340"/>
                <a:gd name="connsiteX16" fmla="*/ 32956 w 438186"/>
                <a:gd name="connsiteY16" fmla="*/ 873024 h 1487340"/>
                <a:gd name="connsiteX17" fmla="*/ 32956 w 438186"/>
                <a:gd name="connsiteY17" fmla="*/ 727528 h 1487340"/>
                <a:gd name="connsiteX18" fmla="*/ 32956 w 438186"/>
                <a:gd name="connsiteY18" fmla="*/ 696439 h 1487340"/>
                <a:gd name="connsiteX19" fmla="*/ 32956 w 438186"/>
                <a:gd name="connsiteY19" fmla="*/ 560891 h 1487340"/>
                <a:gd name="connsiteX20" fmla="*/ 131126 w 438186"/>
                <a:gd name="connsiteY20" fmla="*/ 461407 h 1487340"/>
                <a:gd name="connsiteX21" fmla="*/ 218468 w 438186"/>
                <a:gd name="connsiteY21" fmla="*/ 0 h 1487340"/>
                <a:gd name="connsiteX22" fmla="*/ 438186 w 438186"/>
                <a:gd name="connsiteY22" fmla="*/ 219717 h 1487340"/>
                <a:gd name="connsiteX23" fmla="*/ 218468 w 438186"/>
                <a:gd name="connsiteY23" fmla="*/ 438187 h 1487340"/>
                <a:gd name="connsiteX24" fmla="*/ 0 w 438186"/>
                <a:gd name="connsiteY24" fmla="*/ 219717 h 1487340"/>
                <a:gd name="connsiteX25" fmla="*/ 218468 w 438186"/>
                <a:gd name="connsiteY25" fmla="*/ 0 h 14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38186" h="1487340">
                  <a:moveTo>
                    <a:pt x="131126" y="461407"/>
                  </a:moveTo>
                  <a:lnTo>
                    <a:pt x="312556" y="461407"/>
                  </a:lnTo>
                  <a:cubicBezTo>
                    <a:pt x="359778" y="461407"/>
                    <a:pt x="399544" y="496227"/>
                    <a:pt x="409484" y="540995"/>
                  </a:cubicBezTo>
                  <a:lnTo>
                    <a:pt x="410728" y="932715"/>
                  </a:lnTo>
                  <a:lnTo>
                    <a:pt x="410728" y="968778"/>
                  </a:lnTo>
                  <a:cubicBezTo>
                    <a:pt x="410728" y="1006084"/>
                    <a:pt x="390844" y="1038417"/>
                    <a:pt x="359778" y="1055827"/>
                  </a:cubicBezTo>
                  <a:lnTo>
                    <a:pt x="359778" y="1432624"/>
                  </a:lnTo>
                  <a:cubicBezTo>
                    <a:pt x="359778" y="1462469"/>
                    <a:pt x="334924" y="1487340"/>
                    <a:pt x="305100" y="1487340"/>
                  </a:cubicBezTo>
                  <a:cubicBezTo>
                    <a:pt x="274034" y="1487340"/>
                    <a:pt x="249180" y="1462469"/>
                    <a:pt x="249180" y="1432624"/>
                  </a:cubicBezTo>
                  <a:lnTo>
                    <a:pt x="249180" y="1068262"/>
                  </a:lnTo>
                  <a:lnTo>
                    <a:pt x="194502" y="1068262"/>
                  </a:lnTo>
                  <a:lnTo>
                    <a:pt x="194502" y="1432624"/>
                  </a:lnTo>
                  <a:cubicBezTo>
                    <a:pt x="194502" y="1462469"/>
                    <a:pt x="169650" y="1487340"/>
                    <a:pt x="139826" y="1487340"/>
                  </a:cubicBezTo>
                  <a:cubicBezTo>
                    <a:pt x="108758" y="1487340"/>
                    <a:pt x="83906" y="1462469"/>
                    <a:pt x="83906" y="1432624"/>
                  </a:cubicBezTo>
                  <a:lnTo>
                    <a:pt x="83906" y="1055827"/>
                  </a:lnTo>
                  <a:cubicBezTo>
                    <a:pt x="52838" y="1038417"/>
                    <a:pt x="32956" y="1006084"/>
                    <a:pt x="32956" y="968778"/>
                  </a:cubicBezTo>
                  <a:lnTo>
                    <a:pt x="32956" y="873024"/>
                  </a:lnTo>
                  <a:lnTo>
                    <a:pt x="32956" y="727528"/>
                  </a:lnTo>
                  <a:lnTo>
                    <a:pt x="32956" y="696439"/>
                  </a:lnTo>
                  <a:lnTo>
                    <a:pt x="32956" y="560891"/>
                  </a:lnTo>
                  <a:cubicBezTo>
                    <a:pt x="32956" y="507419"/>
                    <a:pt x="76450" y="461407"/>
                    <a:pt x="131126" y="461407"/>
                  </a:cubicBezTo>
                  <a:close/>
                  <a:moveTo>
                    <a:pt x="218468" y="0"/>
                  </a:moveTo>
                  <a:cubicBezTo>
                    <a:pt x="339562" y="0"/>
                    <a:pt x="438186" y="98623"/>
                    <a:pt x="438186" y="219717"/>
                  </a:cubicBezTo>
                  <a:cubicBezTo>
                    <a:pt x="438186" y="339563"/>
                    <a:pt x="339562" y="438187"/>
                    <a:pt x="218468" y="438187"/>
                  </a:cubicBezTo>
                  <a:cubicBezTo>
                    <a:pt x="97374" y="438187"/>
                    <a:pt x="0" y="339563"/>
                    <a:pt x="0" y="219717"/>
                  </a:cubicBezTo>
                  <a:cubicBezTo>
                    <a:pt x="0" y="98623"/>
                    <a:pt x="97374" y="0"/>
                    <a:pt x="218468" y="0"/>
                  </a:cubicBezTo>
                  <a:close/>
                </a:path>
              </a:pathLst>
            </a:custGeom>
            <a:solidFill>
              <a:srgbClr val="FFC84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1000">
                <a:latin typeface="Montserrat" pitchFamily="2" charset="77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7D180E00-C535-2892-AF0A-890DBA7A4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4016" y="11027139"/>
              <a:ext cx="438186" cy="1487339"/>
            </a:xfrm>
            <a:custGeom>
              <a:avLst/>
              <a:gdLst>
                <a:gd name="connsiteX0" fmla="*/ 131126 w 438186"/>
                <a:gd name="connsiteY0" fmla="*/ 461407 h 1487339"/>
                <a:gd name="connsiteX1" fmla="*/ 312556 w 438186"/>
                <a:gd name="connsiteY1" fmla="*/ 461407 h 1487339"/>
                <a:gd name="connsiteX2" fmla="*/ 409484 w 438186"/>
                <a:gd name="connsiteY2" fmla="*/ 539846 h 1487339"/>
                <a:gd name="connsiteX3" fmla="*/ 410728 w 438186"/>
                <a:gd name="connsiteY3" fmla="*/ 932041 h 1487339"/>
                <a:gd name="connsiteX4" fmla="*/ 410728 w 438186"/>
                <a:gd name="connsiteY4" fmla="*/ 968148 h 1487339"/>
                <a:gd name="connsiteX5" fmla="*/ 359778 w 438186"/>
                <a:gd name="connsiteY5" fmla="*/ 1055302 h 1487339"/>
                <a:gd name="connsiteX6" fmla="*/ 359778 w 438186"/>
                <a:gd name="connsiteY6" fmla="*/ 1431311 h 1487339"/>
                <a:gd name="connsiteX7" fmla="*/ 305100 w 438186"/>
                <a:gd name="connsiteY7" fmla="*/ 1487339 h 1487339"/>
                <a:gd name="connsiteX8" fmla="*/ 249180 w 438186"/>
                <a:gd name="connsiteY8" fmla="*/ 1431311 h 1487339"/>
                <a:gd name="connsiteX9" fmla="*/ 249180 w 438186"/>
                <a:gd name="connsiteY9" fmla="*/ 1066508 h 1487339"/>
                <a:gd name="connsiteX10" fmla="*/ 194502 w 438186"/>
                <a:gd name="connsiteY10" fmla="*/ 1066508 h 1487339"/>
                <a:gd name="connsiteX11" fmla="*/ 194502 w 438186"/>
                <a:gd name="connsiteY11" fmla="*/ 1431311 h 1487339"/>
                <a:gd name="connsiteX12" fmla="*/ 139826 w 438186"/>
                <a:gd name="connsiteY12" fmla="*/ 1487339 h 1487339"/>
                <a:gd name="connsiteX13" fmla="*/ 83906 w 438186"/>
                <a:gd name="connsiteY13" fmla="*/ 1431311 h 1487339"/>
                <a:gd name="connsiteX14" fmla="*/ 83906 w 438186"/>
                <a:gd name="connsiteY14" fmla="*/ 1055302 h 1487339"/>
                <a:gd name="connsiteX15" fmla="*/ 32956 w 438186"/>
                <a:gd name="connsiteY15" fmla="*/ 968148 h 1487339"/>
                <a:gd name="connsiteX16" fmla="*/ 32956 w 438186"/>
                <a:gd name="connsiteY16" fmla="*/ 872278 h 1487339"/>
                <a:gd name="connsiteX17" fmla="*/ 32956 w 438186"/>
                <a:gd name="connsiteY17" fmla="*/ 726605 h 1487339"/>
                <a:gd name="connsiteX18" fmla="*/ 32956 w 438186"/>
                <a:gd name="connsiteY18" fmla="*/ 696724 h 1487339"/>
                <a:gd name="connsiteX19" fmla="*/ 32956 w 438186"/>
                <a:gd name="connsiteY19" fmla="*/ 559767 h 1487339"/>
                <a:gd name="connsiteX20" fmla="*/ 131126 w 438186"/>
                <a:gd name="connsiteY20" fmla="*/ 461407 h 1487339"/>
                <a:gd name="connsiteX21" fmla="*/ 218468 w 438186"/>
                <a:gd name="connsiteY21" fmla="*/ 0 h 1487339"/>
                <a:gd name="connsiteX22" fmla="*/ 438186 w 438186"/>
                <a:gd name="connsiteY22" fmla="*/ 218469 h 1487339"/>
                <a:gd name="connsiteX23" fmla="*/ 218468 w 438186"/>
                <a:gd name="connsiteY23" fmla="*/ 438187 h 1487339"/>
                <a:gd name="connsiteX24" fmla="*/ 0 w 438186"/>
                <a:gd name="connsiteY24" fmla="*/ 218469 h 1487339"/>
                <a:gd name="connsiteX25" fmla="*/ 218468 w 438186"/>
                <a:gd name="connsiteY25" fmla="*/ 0 h 148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38186" h="1487339">
                  <a:moveTo>
                    <a:pt x="131126" y="461407"/>
                  </a:moveTo>
                  <a:lnTo>
                    <a:pt x="312556" y="461407"/>
                  </a:lnTo>
                  <a:cubicBezTo>
                    <a:pt x="359778" y="461407"/>
                    <a:pt x="399544" y="495024"/>
                    <a:pt x="409484" y="539846"/>
                  </a:cubicBezTo>
                  <a:lnTo>
                    <a:pt x="410728" y="932041"/>
                  </a:lnTo>
                  <a:lnTo>
                    <a:pt x="410728" y="968148"/>
                  </a:lnTo>
                  <a:cubicBezTo>
                    <a:pt x="410728" y="1005500"/>
                    <a:pt x="390844" y="1037871"/>
                    <a:pt x="359778" y="1055302"/>
                  </a:cubicBezTo>
                  <a:lnTo>
                    <a:pt x="359778" y="1431311"/>
                  </a:lnTo>
                  <a:cubicBezTo>
                    <a:pt x="359778" y="1462438"/>
                    <a:pt x="334924" y="1487339"/>
                    <a:pt x="305100" y="1487339"/>
                  </a:cubicBezTo>
                  <a:cubicBezTo>
                    <a:pt x="274034" y="1487339"/>
                    <a:pt x="249180" y="1462438"/>
                    <a:pt x="249180" y="1431311"/>
                  </a:cubicBezTo>
                  <a:lnTo>
                    <a:pt x="249180" y="1066508"/>
                  </a:lnTo>
                  <a:lnTo>
                    <a:pt x="194502" y="1066508"/>
                  </a:lnTo>
                  <a:lnTo>
                    <a:pt x="194502" y="1431311"/>
                  </a:lnTo>
                  <a:cubicBezTo>
                    <a:pt x="194502" y="1462438"/>
                    <a:pt x="169650" y="1487339"/>
                    <a:pt x="139826" y="1487339"/>
                  </a:cubicBezTo>
                  <a:cubicBezTo>
                    <a:pt x="108758" y="1487339"/>
                    <a:pt x="83906" y="1462438"/>
                    <a:pt x="83906" y="1431311"/>
                  </a:cubicBezTo>
                  <a:lnTo>
                    <a:pt x="83906" y="1055302"/>
                  </a:lnTo>
                  <a:cubicBezTo>
                    <a:pt x="52838" y="1037871"/>
                    <a:pt x="32956" y="1005500"/>
                    <a:pt x="32956" y="968148"/>
                  </a:cubicBezTo>
                  <a:lnTo>
                    <a:pt x="32956" y="872278"/>
                  </a:lnTo>
                  <a:lnTo>
                    <a:pt x="32956" y="726605"/>
                  </a:lnTo>
                  <a:lnTo>
                    <a:pt x="32956" y="696724"/>
                  </a:lnTo>
                  <a:lnTo>
                    <a:pt x="32956" y="559767"/>
                  </a:lnTo>
                  <a:cubicBezTo>
                    <a:pt x="32956" y="504984"/>
                    <a:pt x="76450" y="461407"/>
                    <a:pt x="131126" y="461407"/>
                  </a:cubicBezTo>
                  <a:close/>
                  <a:moveTo>
                    <a:pt x="218468" y="0"/>
                  </a:moveTo>
                  <a:cubicBezTo>
                    <a:pt x="339562" y="0"/>
                    <a:pt x="438186" y="98623"/>
                    <a:pt x="438186" y="218469"/>
                  </a:cubicBezTo>
                  <a:cubicBezTo>
                    <a:pt x="438186" y="340812"/>
                    <a:pt x="339562" y="438187"/>
                    <a:pt x="218468" y="438187"/>
                  </a:cubicBezTo>
                  <a:cubicBezTo>
                    <a:pt x="97374" y="438187"/>
                    <a:pt x="0" y="340812"/>
                    <a:pt x="0" y="218469"/>
                  </a:cubicBezTo>
                  <a:cubicBezTo>
                    <a:pt x="0" y="98623"/>
                    <a:pt x="97374" y="0"/>
                    <a:pt x="218468" y="0"/>
                  </a:cubicBezTo>
                  <a:close/>
                </a:path>
              </a:pathLst>
            </a:custGeom>
            <a:solidFill>
              <a:srgbClr val="FFC847">
                <a:alpha val="50000"/>
              </a:srgb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1000">
                <a:latin typeface="Montserrat" pitchFamily="2" charset="77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AD9717F-98DF-74D6-3876-B6727A14B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2178" y="9203484"/>
              <a:ext cx="438186" cy="1487340"/>
            </a:xfrm>
            <a:custGeom>
              <a:avLst/>
              <a:gdLst>
                <a:gd name="connsiteX0" fmla="*/ 131128 w 438186"/>
                <a:gd name="connsiteY0" fmla="*/ 461407 h 1487340"/>
                <a:gd name="connsiteX1" fmla="*/ 312558 w 438186"/>
                <a:gd name="connsiteY1" fmla="*/ 461407 h 1487340"/>
                <a:gd name="connsiteX2" fmla="*/ 409486 w 438186"/>
                <a:gd name="connsiteY2" fmla="*/ 540995 h 1487340"/>
                <a:gd name="connsiteX3" fmla="*/ 410730 w 438186"/>
                <a:gd name="connsiteY3" fmla="*/ 932715 h 1487340"/>
                <a:gd name="connsiteX4" fmla="*/ 410730 w 438186"/>
                <a:gd name="connsiteY4" fmla="*/ 968778 h 1487340"/>
                <a:gd name="connsiteX5" fmla="*/ 358538 w 438186"/>
                <a:gd name="connsiteY5" fmla="*/ 1055827 h 1487340"/>
                <a:gd name="connsiteX6" fmla="*/ 358538 w 438186"/>
                <a:gd name="connsiteY6" fmla="*/ 1432624 h 1487340"/>
                <a:gd name="connsiteX7" fmla="*/ 305102 w 438186"/>
                <a:gd name="connsiteY7" fmla="*/ 1487340 h 1487340"/>
                <a:gd name="connsiteX8" fmla="*/ 249182 w 438186"/>
                <a:gd name="connsiteY8" fmla="*/ 1432624 h 1487340"/>
                <a:gd name="connsiteX9" fmla="*/ 249182 w 438186"/>
                <a:gd name="connsiteY9" fmla="*/ 1068262 h 1487340"/>
                <a:gd name="connsiteX10" fmla="*/ 194504 w 438186"/>
                <a:gd name="connsiteY10" fmla="*/ 1068262 h 1487340"/>
                <a:gd name="connsiteX11" fmla="*/ 194504 w 438186"/>
                <a:gd name="connsiteY11" fmla="*/ 1432624 h 1487340"/>
                <a:gd name="connsiteX12" fmla="*/ 138584 w 438186"/>
                <a:gd name="connsiteY12" fmla="*/ 1487340 h 1487340"/>
                <a:gd name="connsiteX13" fmla="*/ 83908 w 438186"/>
                <a:gd name="connsiteY13" fmla="*/ 1432624 h 1487340"/>
                <a:gd name="connsiteX14" fmla="*/ 83908 w 438186"/>
                <a:gd name="connsiteY14" fmla="*/ 1055827 h 1487340"/>
                <a:gd name="connsiteX15" fmla="*/ 32958 w 438186"/>
                <a:gd name="connsiteY15" fmla="*/ 968778 h 1487340"/>
                <a:gd name="connsiteX16" fmla="*/ 32958 w 438186"/>
                <a:gd name="connsiteY16" fmla="*/ 873024 h 1487340"/>
                <a:gd name="connsiteX17" fmla="*/ 32958 w 438186"/>
                <a:gd name="connsiteY17" fmla="*/ 727528 h 1487340"/>
                <a:gd name="connsiteX18" fmla="*/ 32958 w 438186"/>
                <a:gd name="connsiteY18" fmla="*/ 696439 h 1487340"/>
                <a:gd name="connsiteX19" fmla="*/ 32958 w 438186"/>
                <a:gd name="connsiteY19" fmla="*/ 560891 h 1487340"/>
                <a:gd name="connsiteX20" fmla="*/ 131128 w 438186"/>
                <a:gd name="connsiteY20" fmla="*/ 461407 h 1487340"/>
                <a:gd name="connsiteX21" fmla="*/ 219718 w 438186"/>
                <a:gd name="connsiteY21" fmla="*/ 0 h 1487340"/>
                <a:gd name="connsiteX22" fmla="*/ 438186 w 438186"/>
                <a:gd name="connsiteY22" fmla="*/ 219717 h 1487340"/>
                <a:gd name="connsiteX23" fmla="*/ 219718 w 438186"/>
                <a:gd name="connsiteY23" fmla="*/ 438187 h 1487340"/>
                <a:gd name="connsiteX24" fmla="*/ 0 w 438186"/>
                <a:gd name="connsiteY24" fmla="*/ 219717 h 1487340"/>
                <a:gd name="connsiteX25" fmla="*/ 219718 w 438186"/>
                <a:gd name="connsiteY25" fmla="*/ 0 h 148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38186" h="1487340">
                  <a:moveTo>
                    <a:pt x="131128" y="461407"/>
                  </a:moveTo>
                  <a:lnTo>
                    <a:pt x="312558" y="461407"/>
                  </a:lnTo>
                  <a:cubicBezTo>
                    <a:pt x="359780" y="461407"/>
                    <a:pt x="399546" y="496227"/>
                    <a:pt x="409486" y="540995"/>
                  </a:cubicBezTo>
                  <a:lnTo>
                    <a:pt x="410730" y="932715"/>
                  </a:lnTo>
                  <a:lnTo>
                    <a:pt x="410730" y="968778"/>
                  </a:lnTo>
                  <a:cubicBezTo>
                    <a:pt x="410730" y="1006084"/>
                    <a:pt x="390846" y="1038417"/>
                    <a:pt x="358538" y="1055827"/>
                  </a:cubicBezTo>
                  <a:lnTo>
                    <a:pt x="358538" y="1432624"/>
                  </a:lnTo>
                  <a:cubicBezTo>
                    <a:pt x="358538" y="1462469"/>
                    <a:pt x="334926" y="1487340"/>
                    <a:pt x="305102" y="1487340"/>
                  </a:cubicBezTo>
                  <a:cubicBezTo>
                    <a:pt x="274036" y="1487340"/>
                    <a:pt x="249182" y="1462469"/>
                    <a:pt x="249182" y="1432624"/>
                  </a:cubicBezTo>
                  <a:lnTo>
                    <a:pt x="249182" y="1068262"/>
                  </a:lnTo>
                  <a:lnTo>
                    <a:pt x="194504" y="1068262"/>
                  </a:lnTo>
                  <a:lnTo>
                    <a:pt x="194504" y="1432624"/>
                  </a:lnTo>
                  <a:cubicBezTo>
                    <a:pt x="194504" y="1462469"/>
                    <a:pt x="169652" y="1487340"/>
                    <a:pt x="138584" y="1487340"/>
                  </a:cubicBezTo>
                  <a:cubicBezTo>
                    <a:pt x="108760" y="1487340"/>
                    <a:pt x="83908" y="1462469"/>
                    <a:pt x="83908" y="1432624"/>
                  </a:cubicBezTo>
                  <a:lnTo>
                    <a:pt x="83908" y="1055827"/>
                  </a:lnTo>
                  <a:cubicBezTo>
                    <a:pt x="52840" y="1038417"/>
                    <a:pt x="32958" y="1006084"/>
                    <a:pt x="32958" y="968778"/>
                  </a:cubicBezTo>
                  <a:lnTo>
                    <a:pt x="32958" y="873024"/>
                  </a:lnTo>
                  <a:lnTo>
                    <a:pt x="32958" y="727528"/>
                  </a:lnTo>
                  <a:lnTo>
                    <a:pt x="32958" y="696439"/>
                  </a:lnTo>
                  <a:lnTo>
                    <a:pt x="32958" y="560891"/>
                  </a:lnTo>
                  <a:cubicBezTo>
                    <a:pt x="32958" y="507419"/>
                    <a:pt x="76452" y="461407"/>
                    <a:pt x="131128" y="461407"/>
                  </a:cubicBezTo>
                  <a:close/>
                  <a:moveTo>
                    <a:pt x="219718" y="0"/>
                  </a:moveTo>
                  <a:cubicBezTo>
                    <a:pt x="340812" y="0"/>
                    <a:pt x="438186" y="98623"/>
                    <a:pt x="438186" y="219717"/>
                  </a:cubicBezTo>
                  <a:cubicBezTo>
                    <a:pt x="438186" y="339563"/>
                    <a:pt x="340812" y="438187"/>
                    <a:pt x="219718" y="438187"/>
                  </a:cubicBezTo>
                  <a:cubicBezTo>
                    <a:pt x="98624" y="438187"/>
                    <a:pt x="0" y="339563"/>
                    <a:pt x="0" y="219717"/>
                  </a:cubicBezTo>
                  <a:cubicBezTo>
                    <a:pt x="0" y="98623"/>
                    <a:pt x="98624" y="0"/>
                    <a:pt x="219718" y="0"/>
                  </a:cubicBezTo>
                  <a:close/>
                </a:path>
              </a:pathLst>
            </a:custGeom>
            <a:solidFill>
              <a:srgbClr val="FFC847">
                <a:alpha val="50000"/>
              </a:srgb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1000">
                <a:latin typeface="Montserrat" pitchFamily="2" charset="77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0975A77-A211-5F44-A590-FEF6E8774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2178" y="11027139"/>
              <a:ext cx="438186" cy="1487339"/>
            </a:xfrm>
            <a:custGeom>
              <a:avLst/>
              <a:gdLst>
                <a:gd name="connsiteX0" fmla="*/ 131128 w 438186"/>
                <a:gd name="connsiteY0" fmla="*/ 461407 h 1487339"/>
                <a:gd name="connsiteX1" fmla="*/ 312558 w 438186"/>
                <a:gd name="connsiteY1" fmla="*/ 461407 h 1487339"/>
                <a:gd name="connsiteX2" fmla="*/ 409486 w 438186"/>
                <a:gd name="connsiteY2" fmla="*/ 539846 h 1487339"/>
                <a:gd name="connsiteX3" fmla="*/ 410730 w 438186"/>
                <a:gd name="connsiteY3" fmla="*/ 932041 h 1487339"/>
                <a:gd name="connsiteX4" fmla="*/ 410730 w 438186"/>
                <a:gd name="connsiteY4" fmla="*/ 968148 h 1487339"/>
                <a:gd name="connsiteX5" fmla="*/ 358538 w 438186"/>
                <a:gd name="connsiteY5" fmla="*/ 1055302 h 1487339"/>
                <a:gd name="connsiteX6" fmla="*/ 358538 w 438186"/>
                <a:gd name="connsiteY6" fmla="*/ 1431311 h 1487339"/>
                <a:gd name="connsiteX7" fmla="*/ 305102 w 438186"/>
                <a:gd name="connsiteY7" fmla="*/ 1487339 h 1487339"/>
                <a:gd name="connsiteX8" fmla="*/ 249182 w 438186"/>
                <a:gd name="connsiteY8" fmla="*/ 1431311 h 1487339"/>
                <a:gd name="connsiteX9" fmla="*/ 249182 w 438186"/>
                <a:gd name="connsiteY9" fmla="*/ 1066508 h 1487339"/>
                <a:gd name="connsiteX10" fmla="*/ 194504 w 438186"/>
                <a:gd name="connsiteY10" fmla="*/ 1066508 h 1487339"/>
                <a:gd name="connsiteX11" fmla="*/ 194504 w 438186"/>
                <a:gd name="connsiteY11" fmla="*/ 1431311 h 1487339"/>
                <a:gd name="connsiteX12" fmla="*/ 138584 w 438186"/>
                <a:gd name="connsiteY12" fmla="*/ 1487339 h 1487339"/>
                <a:gd name="connsiteX13" fmla="*/ 83908 w 438186"/>
                <a:gd name="connsiteY13" fmla="*/ 1431311 h 1487339"/>
                <a:gd name="connsiteX14" fmla="*/ 83908 w 438186"/>
                <a:gd name="connsiteY14" fmla="*/ 1055302 h 1487339"/>
                <a:gd name="connsiteX15" fmla="*/ 32958 w 438186"/>
                <a:gd name="connsiteY15" fmla="*/ 968148 h 1487339"/>
                <a:gd name="connsiteX16" fmla="*/ 32958 w 438186"/>
                <a:gd name="connsiteY16" fmla="*/ 872278 h 1487339"/>
                <a:gd name="connsiteX17" fmla="*/ 32958 w 438186"/>
                <a:gd name="connsiteY17" fmla="*/ 726605 h 1487339"/>
                <a:gd name="connsiteX18" fmla="*/ 32958 w 438186"/>
                <a:gd name="connsiteY18" fmla="*/ 696724 h 1487339"/>
                <a:gd name="connsiteX19" fmla="*/ 32958 w 438186"/>
                <a:gd name="connsiteY19" fmla="*/ 559767 h 1487339"/>
                <a:gd name="connsiteX20" fmla="*/ 131128 w 438186"/>
                <a:gd name="connsiteY20" fmla="*/ 461407 h 1487339"/>
                <a:gd name="connsiteX21" fmla="*/ 219718 w 438186"/>
                <a:gd name="connsiteY21" fmla="*/ 0 h 1487339"/>
                <a:gd name="connsiteX22" fmla="*/ 438186 w 438186"/>
                <a:gd name="connsiteY22" fmla="*/ 218469 h 1487339"/>
                <a:gd name="connsiteX23" fmla="*/ 219718 w 438186"/>
                <a:gd name="connsiteY23" fmla="*/ 438187 h 1487339"/>
                <a:gd name="connsiteX24" fmla="*/ 0 w 438186"/>
                <a:gd name="connsiteY24" fmla="*/ 218469 h 1487339"/>
                <a:gd name="connsiteX25" fmla="*/ 219718 w 438186"/>
                <a:gd name="connsiteY25" fmla="*/ 0 h 148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38186" h="1487339">
                  <a:moveTo>
                    <a:pt x="131128" y="461407"/>
                  </a:moveTo>
                  <a:lnTo>
                    <a:pt x="312558" y="461407"/>
                  </a:lnTo>
                  <a:cubicBezTo>
                    <a:pt x="359780" y="461407"/>
                    <a:pt x="399546" y="495024"/>
                    <a:pt x="409486" y="539846"/>
                  </a:cubicBezTo>
                  <a:lnTo>
                    <a:pt x="410730" y="932041"/>
                  </a:lnTo>
                  <a:lnTo>
                    <a:pt x="410730" y="968148"/>
                  </a:lnTo>
                  <a:cubicBezTo>
                    <a:pt x="410730" y="1005500"/>
                    <a:pt x="390846" y="1037871"/>
                    <a:pt x="358538" y="1055302"/>
                  </a:cubicBezTo>
                  <a:lnTo>
                    <a:pt x="358538" y="1431311"/>
                  </a:lnTo>
                  <a:cubicBezTo>
                    <a:pt x="358538" y="1462438"/>
                    <a:pt x="334926" y="1487339"/>
                    <a:pt x="305102" y="1487339"/>
                  </a:cubicBezTo>
                  <a:cubicBezTo>
                    <a:pt x="274036" y="1487339"/>
                    <a:pt x="249182" y="1462438"/>
                    <a:pt x="249182" y="1431311"/>
                  </a:cubicBezTo>
                  <a:lnTo>
                    <a:pt x="249182" y="1066508"/>
                  </a:lnTo>
                  <a:lnTo>
                    <a:pt x="194504" y="1066508"/>
                  </a:lnTo>
                  <a:lnTo>
                    <a:pt x="194504" y="1431311"/>
                  </a:lnTo>
                  <a:cubicBezTo>
                    <a:pt x="194504" y="1462438"/>
                    <a:pt x="169652" y="1487339"/>
                    <a:pt x="138584" y="1487339"/>
                  </a:cubicBezTo>
                  <a:cubicBezTo>
                    <a:pt x="108760" y="1487339"/>
                    <a:pt x="83908" y="1462438"/>
                    <a:pt x="83908" y="1431311"/>
                  </a:cubicBezTo>
                  <a:lnTo>
                    <a:pt x="83908" y="1055302"/>
                  </a:lnTo>
                  <a:cubicBezTo>
                    <a:pt x="52840" y="1037871"/>
                    <a:pt x="32958" y="1005500"/>
                    <a:pt x="32958" y="968148"/>
                  </a:cubicBezTo>
                  <a:lnTo>
                    <a:pt x="32958" y="872278"/>
                  </a:lnTo>
                  <a:lnTo>
                    <a:pt x="32958" y="726605"/>
                  </a:lnTo>
                  <a:lnTo>
                    <a:pt x="32958" y="696724"/>
                  </a:lnTo>
                  <a:lnTo>
                    <a:pt x="32958" y="559767"/>
                  </a:lnTo>
                  <a:cubicBezTo>
                    <a:pt x="32958" y="504984"/>
                    <a:pt x="76452" y="461407"/>
                    <a:pt x="131128" y="461407"/>
                  </a:cubicBezTo>
                  <a:close/>
                  <a:moveTo>
                    <a:pt x="219718" y="0"/>
                  </a:moveTo>
                  <a:cubicBezTo>
                    <a:pt x="340812" y="0"/>
                    <a:pt x="438186" y="98623"/>
                    <a:pt x="438186" y="218469"/>
                  </a:cubicBezTo>
                  <a:cubicBezTo>
                    <a:pt x="438186" y="340812"/>
                    <a:pt x="340812" y="438187"/>
                    <a:pt x="219718" y="438187"/>
                  </a:cubicBezTo>
                  <a:cubicBezTo>
                    <a:pt x="98624" y="438187"/>
                    <a:pt x="0" y="340812"/>
                    <a:pt x="0" y="218469"/>
                  </a:cubicBezTo>
                  <a:cubicBezTo>
                    <a:pt x="0" y="98623"/>
                    <a:pt x="98624" y="0"/>
                    <a:pt x="219718" y="0"/>
                  </a:cubicBezTo>
                  <a:close/>
                </a:path>
              </a:pathLst>
            </a:custGeom>
            <a:solidFill>
              <a:srgbClr val="FFC847">
                <a:alpha val="50000"/>
              </a:srgb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1000">
                <a:latin typeface="Montserrat" pitchFamily="2" charset="77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4F78D98-8CC2-96D5-038B-6BE4D9D2B14A}"/>
              </a:ext>
            </a:extLst>
          </p:cNvPr>
          <p:cNvGrpSpPr/>
          <p:nvPr/>
        </p:nvGrpSpPr>
        <p:grpSpPr>
          <a:xfrm>
            <a:off x="1382376" y="1494960"/>
            <a:ext cx="2990129" cy="1015663"/>
            <a:chOff x="1382376" y="1494960"/>
            <a:chExt cx="2990129" cy="101566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D1300E-FCB7-8857-C70B-744956A77306}"/>
                </a:ext>
              </a:extLst>
            </p:cNvPr>
            <p:cNvSpPr txBox="1"/>
            <p:nvPr/>
          </p:nvSpPr>
          <p:spPr>
            <a:xfrm>
              <a:off x="2058146" y="1514391"/>
              <a:ext cx="2314357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1400" b="1" spc="-30" dirty="0">
                  <a:solidFill>
                    <a:srgbClr val="8B284D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BACKGROUND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45D26A-A0C4-F8D4-2777-77D300933D18}"/>
                </a:ext>
              </a:extLst>
            </p:cNvPr>
            <p:cNvSpPr txBox="1"/>
            <p:nvPr/>
          </p:nvSpPr>
          <p:spPr>
            <a:xfrm>
              <a:off x="2058147" y="1838020"/>
              <a:ext cx="231435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spc="-30" dirty="0">
                  <a:latin typeface="Montserrat" panose="00000500000000000000" pitchFamily="2" charset="0"/>
                  <a:cs typeface="Poppins" panose="00000500000000000000" pitchFamily="2" charset="0"/>
                </a:rPr>
                <a:t>Make a big impact with professional slides, charts, infographics and more.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58BA2B-CD17-9B63-484A-3786C8FADC2B}"/>
                </a:ext>
              </a:extLst>
            </p:cNvPr>
            <p:cNvSpPr txBox="1"/>
            <p:nvPr/>
          </p:nvSpPr>
          <p:spPr>
            <a:xfrm>
              <a:off x="1382376" y="1494960"/>
              <a:ext cx="409944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lnSpc>
                  <a:spcPts val="9400"/>
                </a:lnSpc>
                <a:defRPr sz="8000" b="1" spc="-290">
                  <a:solidFill>
                    <a:schemeClr val="tx2"/>
                  </a:solidFill>
                  <a:latin typeface="Raleway" panose="020B0503030101060003" pitchFamily="34" charset="77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6000" dirty="0">
                  <a:solidFill>
                    <a:srgbClr val="8B284D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A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A7401C5-3FDC-10EC-7192-F99A864D3C40}"/>
              </a:ext>
            </a:extLst>
          </p:cNvPr>
          <p:cNvSpPr txBox="1"/>
          <p:nvPr/>
        </p:nvSpPr>
        <p:spPr>
          <a:xfrm>
            <a:off x="3244427" y="3956078"/>
            <a:ext cx="1215487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4000" dirty="0">
                <a:solidFill>
                  <a:srgbClr val="E3525F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70%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B091B4-7588-3C8C-D3FA-9B6328C601B2}"/>
              </a:ext>
            </a:extLst>
          </p:cNvPr>
          <p:cNvSpPr txBox="1"/>
          <p:nvPr/>
        </p:nvSpPr>
        <p:spPr>
          <a:xfrm>
            <a:off x="967409" y="3030982"/>
            <a:ext cx="1022503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US" sz="2000" b="1" spc="-30" dirty="0">
                <a:latin typeface="Montserrat" panose="00000500000000000000" pitchFamily="2" charset="0"/>
                <a:cs typeface="Poppins" panose="00000500000000000000" pitchFamily="2" charset="0"/>
              </a:rPr>
              <a:t>MARKET TRENDS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49AA61-987C-8D80-A896-D5DB1936CB54}"/>
              </a:ext>
            </a:extLst>
          </p:cNvPr>
          <p:cNvSpPr txBox="1"/>
          <p:nvPr/>
        </p:nvSpPr>
        <p:spPr>
          <a:xfrm>
            <a:off x="4357310" y="4079189"/>
            <a:ext cx="177834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30" dirty="0">
                <a:latin typeface="Montserrat" panose="00000500000000000000" pitchFamily="2" charset="0"/>
                <a:cs typeface="Poppins" panose="00000500000000000000" pitchFamily="2" charset="0"/>
              </a:rPr>
              <a:t>WOMEN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59B7C5-90FA-4BB0-FAC0-EE1A08C26606}"/>
              </a:ext>
            </a:extLst>
          </p:cNvPr>
          <p:cNvSpPr txBox="1"/>
          <p:nvPr/>
        </p:nvSpPr>
        <p:spPr>
          <a:xfrm>
            <a:off x="7833210" y="3956078"/>
            <a:ext cx="1215487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4000" dirty="0">
                <a:solidFill>
                  <a:srgbClr val="FFC847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40%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3763F3-4834-8A36-49E7-9A9C371D1808}"/>
              </a:ext>
            </a:extLst>
          </p:cNvPr>
          <p:cNvSpPr txBox="1"/>
          <p:nvPr/>
        </p:nvSpPr>
        <p:spPr>
          <a:xfrm>
            <a:off x="9048697" y="4079189"/>
            <a:ext cx="121548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spc="-30" dirty="0">
                <a:latin typeface="Montserrat" panose="00000500000000000000" pitchFamily="2" charset="0"/>
                <a:cs typeface="Poppins" panose="00000500000000000000" pitchFamily="2" charset="0"/>
              </a:rPr>
              <a:t>MEN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D99ACF4-8E43-C35D-5222-E95206DFEBC9}"/>
              </a:ext>
            </a:extLst>
          </p:cNvPr>
          <p:cNvGrpSpPr/>
          <p:nvPr/>
        </p:nvGrpSpPr>
        <p:grpSpPr>
          <a:xfrm>
            <a:off x="4738849" y="1494960"/>
            <a:ext cx="2900649" cy="1015663"/>
            <a:chOff x="4738849" y="1494960"/>
            <a:chExt cx="2900649" cy="1015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357E65-3A53-8926-4C4A-C861B79E26EA}"/>
                </a:ext>
              </a:extLst>
            </p:cNvPr>
            <p:cNvSpPr txBox="1"/>
            <p:nvPr/>
          </p:nvSpPr>
          <p:spPr>
            <a:xfrm>
              <a:off x="5325139" y="1514391"/>
              <a:ext cx="2314357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1400" b="1" spc="-30" dirty="0">
                  <a:solidFill>
                    <a:srgbClr val="FFC847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ACCREDITATION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932AE74-E95C-B9CC-174B-ED5B0D851DBE}"/>
                </a:ext>
              </a:extLst>
            </p:cNvPr>
            <p:cNvSpPr txBox="1"/>
            <p:nvPr/>
          </p:nvSpPr>
          <p:spPr>
            <a:xfrm>
              <a:off x="5325140" y="1838020"/>
              <a:ext cx="231435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spc="-30" dirty="0">
                  <a:latin typeface="Montserrat" panose="00000500000000000000" pitchFamily="2" charset="0"/>
                  <a:cs typeface="Poppins" panose="00000500000000000000" pitchFamily="2" charset="0"/>
                </a:rPr>
                <a:t>Make a big impact with professional slides, charts, infographics and more.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AF56BE3-6916-BF2A-4623-820CE807A66B}"/>
                </a:ext>
              </a:extLst>
            </p:cNvPr>
            <p:cNvSpPr txBox="1"/>
            <p:nvPr/>
          </p:nvSpPr>
          <p:spPr>
            <a:xfrm>
              <a:off x="4738849" y="1494960"/>
              <a:ext cx="409944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lnSpc>
                  <a:spcPts val="9400"/>
                </a:lnSpc>
                <a:defRPr sz="8000" b="1" spc="-290">
                  <a:solidFill>
                    <a:schemeClr val="tx2"/>
                  </a:solidFill>
                  <a:latin typeface="Raleway" panose="020B0503030101060003" pitchFamily="34" charset="77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6000" dirty="0">
                  <a:solidFill>
                    <a:srgbClr val="FFC847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B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A444080-6A16-A2AA-90C4-AA9A32C8B330}"/>
              </a:ext>
            </a:extLst>
          </p:cNvPr>
          <p:cNvGrpSpPr/>
          <p:nvPr/>
        </p:nvGrpSpPr>
        <p:grpSpPr>
          <a:xfrm>
            <a:off x="8287768" y="1494960"/>
            <a:ext cx="2904676" cy="1015663"/>
            <a:chOff x="8005840" y="1494960"/>
            <a:chExt cx="2904676" cy="10156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656370-597A-C9A0-3570-B2DEC099D32A}"/>
                </a:ext>
              </a:extLst>
            </p:cNvPr>
            <p:cNvSpPr txBox="1"/>
            <p:nvPr/>
          </p:nvSpPr>
          <p:spPr>
            <a:xfrm>
              <a:off x="8596157" y="1514391"/>
              <a:ext cx="2314357" cy="30777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1400" b="1" spc="-30" dirty="0">
                  <a:solidFill>
                    <a:srgbClr val="E3525F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CAPABILITIES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15E26C-6E43-DD2F-C9D1-59E5FE567AC6}"/>
                </a:ext>
              </a:extLst>
            </p:cNvPr>
            <p:cNvSpPr txBox="1"/>
            <p:nvPr/>
          </p:nvSpPr>
          <p:spPr>
            <a:xfrm>
              <a:off x="8596158" y="1838020"/>
              <a:ext cx="231435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spc="-30" dirty="0">
                  <a:latin typeface="Montserrat" panose="00000500000000000000" pitchFamily="2" charset="0"/>
                  <a:cs typeface="Poppins" panose="00000500000000000000" pitchFamily="2" charset="0"/>
                </a:rPr>
                <a:t>Make a big impact with professional slides, charts, infographics and more.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43DC35-A403-4A95-2FC7-F08999266DE4}"/>
                </a:ext>
              </a:extLst>
            </p:cNvPr>
            <p:cNvSpPr txBox="1"/>
            <p:nvPr/>
          </p:nvSpPr>
          <p:spPr>
            <a:xfrm>
              <a:off x="8005840" y="1494960"/>
              <a:ext cx="409944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lnSpc>
                  <a:spcPts val="9400"/>
                </a:lnSpc>
                <a:defRPr sz="8000" b="1" spc="-290">
                  <a:solidFill>
                    <a:schemeClr val="tx2"/>
                  </a:solidFill>
                  <a:latin typeface="Raleway" panose="020B0503030101060003" pitchFamily="34" charset="77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6000" dirty="0">
                  <a:solidFill>
                    <a:srgbClr val="E3525F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C</a:t>
              </a:r>
            </a:p>
          </p:txBody>
        </p:sp>
      </p:grp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C7ED88E4-BCCA-FAF8-E949-E4C221E2854B}"/>
              </a:ext>
            </a:extLst>
          </p:cNvPr>
          <p:cNvSpPr/>
          <p:nvPr/>
        </p:nvSpPr>
        <p:spPr>
          <a:xfrm>
            <a:off x="967409" y="1285461"/>
            <a:ext cx="3333904" cy="1417982"/>
          </a:xfrm>
          <a:prstGeom prst="roundRect">
            <a:avLst/>
          </a:prstGeom>
          <a:noFill/>
          <a:ln w="25400" cap="rnd">
            <a:solidFill>
              <a:srgbClr val="8B284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2F6F2E1-D412-15B2-9783-22EFC1E9429E}"/>
              </a:ext>
            </a:extLst>
          </p:cNvPr>
          <p:cNvSpPr/>
          <p:nvPr/>
        </p:nvSpPr>
        <p:spPr>
          <a:xfrm>
            <a:off x="4426227" y="1272208"/>
            <a:ext cx="3333904" cy="1417982"/>
          </a:xfrm>
          <a:prstGeom prst="roundRect">
            <a:avLst/>
          </a:prstGeom>
          <a:noFill/>
          <a:ln w="25400" cap="rnd">
            <a:solidFill>
              <a:srgbClr val="FFC847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075D63F4-3B43-352E-0E0C-659F6737F2F4}"/>
              </a:ext>
            </a:extLst>
          </p:cNvPr>
          <p:cNvSpPr/>
          <p:nvPr/>
        </p:nvSpPr>
        <p:spPr>
          <a:xfrm>
            <a:off x="7858540" y="1272208"/>
            <a:ext cx="3333904" cy="1417982"/>
          </a:xfrm>
          <a:prstGeom prst="roundRect">
            <a:avLst/>
          </a:prstGeom>
          <a:noFill/>
          <a:ln w="25400" cap="rnd">
            <a:solidFill>
              <a:srgbClr val="E352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0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936BCE-4224-2E3D-24CC-044E842E87D7}"/>
              </a:ext>
            </a:extLst>
          </p:cNvPr>
          <p:cNvSpPr txBox="1"/>
          <p:nvPr/>
        </p:nvSpPr>
        <p:spPr>
          <a:xfrm>
            <a:off x="101600" y="226990"/>
            <a:ext cx="499872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spc="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B00A0-A770-24E2-DB8B-59FCDDE9ED66}"/>
              </a:ext>
            </a:extLst>
          </p:cNvPr>
          <p:cNvSpPr txBox="1"/>
          <p:nvPr/>
        </p:nvSpPr>
        <p:spPr>
          <a:xfrm>
            <a:off x="4769168" y="288545"/>
            <a:ext cx="648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E16993D-1C5A-3B4F-AD3E-A0212A515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2047" y="1072892"/>
            <a:ext cx="5478742" cy="5142878"/>
          </a:xfrm>
          <a:prstGeom prst="roundRect">
            <a:avLst>
              <a:gd name="adj" fmla="val 5642"/>
            </a:avLst>
          </a:prstGeom>
          <a:noFill/>
          <a:ln w="38100">
            <a:solidFill>
              <a:srgbClr val="E3525F"/>
            </a:solidFill>
            <a:prstDash val="dash"/>
          </a:ln>
          <a:effectLst/>
        </p:spPr>
        <p:txBody>
          <a:bodyPr wrap="none" anchor="ctr"/>
          <a:lstStyle/>
          <a:p>
            <a:endParaRPr lang="en-US" sz="1100">
              <a:latin typeface="Montserrat" pitchFamily="2" charset="77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75F1061C-989A-353D-5201-4A07B15CF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677" y="1369338"/>
            <a:ext cx="825388" cy="995009"/>
          </a:xfrm>
          <a:custGeom>
            <a:avLst/>
            <a:gdLst>
              <a:gd name="connsiteX0" fmla="*/ 518452 w 1042414"/>
              <a:gd name="connsiteY0" fmla="*/ 516336 h 1256636"/>
              <a:gd name="connsiteX1" fmla="*/ 536110 w 1042414"/>
              <a:gd name="connsiteY1" fmla="*/ 533773 h 1256636"/>
              <a:gd name="connsiteX2" fmla="*/ 536110 w 1042414"/>
              <a:gd name="connsiteY2" fmla="*/ 576120 h 1256636"/>
              <a:gd name="connsiteX3" fmla="*/ 585302 w 1042414"/>
              <a:gd name="connsiteY3" fmla="*/ 617221 h 1256636"/>
              <a:gd name="connsiteX4" fmla="*/ 573950 w 1042414"/>
              <a:gd name="connsiteY4" fmla="*/ 637149 h 1256636"/>
              <a:gd name="connsiteX5" fmla="*/ 553768 w 1042414"/>
              <a:gd name="connsiteY5" fmla="*/ 625939 h 1256636"/>
              <a:gd name="connsiteX6" fmla="*/ 520974 w 1042414"/>
              <a:gd name="connsiteY6" fmla="*/ 607257 h 1256636"/>
              <a:gd name="connsiteX7" fmla="*/ 466738 w 1042414"/>
              <a:gd name="connsiteY7" fmla="*/ 662059 h 1256636"/>
              <a:gd name="connsiteX8" fmla="*/ 517190 w 1042414"/>
              <a:gd name="connsiteY8" fmla="*/ 714369 h 1256636"/>
              <a:gd name="connsiteX9" fmla="*/ 520974 w 1042414"/>
              <a:gd name="connsiteY9" fmla="*/ 714369 h 1256636"/>
              <a:gd name="connsiteX10" fmla="*/ 602960 w 1042414"/>
              <a:gd name="connsiteY10" fmla="*/ 800308 h 1256636"/>
              <a:gd name="connsiteX11" fmla="*/ 536110 w 1042414"/>
              <a:gd name="connsiteY11" fmla="*/ 885002 h 1256636"/>
              <a:gd name="connsiteX12" fmla="*/ 536110 w 1042414"/>
              <a:gd name="connsiteY12" fmla="*/ 927348 h 1256636"/>
              <a:gd name="connsiteX13" fmla="*/ 518452 w 1042414"/>
              <a:gd name="connsiteY13" fmla="*/ 943540 h 1256636"/>
              <a:gd name="connsiteX14" fmla="*/ 502054 w 1042414"/>
              <a:gd name="connsiteY14" fmla="*/ 927348 h 1256636"/>
              <a:gd name="connsiteX15" fmla="*/ 502054 w 1042414"/>
              <a:gd name="connsiteY15" fmla="*/ 886247 h 1256636"/>
              <a:gd name="connsiteX16" fmla="*/ 450340 w 1042414"/>
              <a:gd name="connsiteY16" fmla="*/ 866319 h 1256636"/>
              <a:gd name="connsiteX17" fmla="*/ 449078 w 1042414"/>
              <a:gd name="connsiteY17" fmla="*/ 843900 h 1256636"/>
              <a:gd name="connsiteX18" fmla="*/ 471782 w 1042414"/>
              <a:gd name="connsiteY18" fmla="*/ 841409 h 1256636"/>
              <a:gd name="connsiteX19" fmla="*/ 515930 w 1042414"/>
              <a:gd name="connsiteY19" fmla="*/ 853864 h 1256636"/>
              <a:gd name="connsiteX20" fmla="*/ 570166 w 1042414"/>
              <a:gd name="connsiteY20" fmla="*/ 800308 h 1256636"/>
              <a:gd name="connsiteX21" fmla="*/ 517190 w 1042414"/>
              <a:gd name="connsiteY21" fmla="*/ 747998 h 1256636"/>
              <a:gd name="connsiteX22" fmla="*/ 515930 w 1042414"/>
              <a:gd name="connsiteY22" fmla="*/ 746752 h 1256636"/>
              <a:gd name="connsiteX23" fmla="*/ 433944 w 1042414"/>
              <a:gd name="connsiteY23" fmla="*/ 662059 h 1256636"/>
              <a:gd name="connsiteX24" fmla="*/ 502054 w 1042414"/>
              <a:gd name="connsiteY24" fmla="*/ 577365 h 1256636"/>
              <a:gd name="connsiteX25" fmla="*/ 502054 w 1042414"/>
              <a:gd name="connsiteY25" fmla="*/ 533773 h 1256636"/>
              <a:gd name="connsiteX26" fmla="*/ 518452 w 1042414"/>
              <a:gd name="connsiteY26" fmla="*/ 516336 h 1256636"/>
              <a:gd name="connsiteX27" fmla="*/ 504434 w 1042414"/>
              <a:gd name="connsiteY27" fmla="*/ 346645 h 1256636"/>
              <a:gd name="connsiteX28" fmla="*/ 260914 w 1042414"/>
              <a:gd name="connsiteY28" fmla="*/ 447284 h 1256636"/>
              <a:gd name="connsiteX29" fmla="*/ 298188 w 1042414"/>
              <a:gd name="connsiteY29" fmla="*/ 484557 h 1256636"/>
              <a:gd name="connsiteX30" fmla="*/ 298188 w 1042414"/>
              <a:gd name="connsiteY30" fmla="*/ 506921 h 1256636"/>
              <a:gd name="connsiteX31" fmla="*/ 287006 w 1042414"/>
              <a:gd name="connsiteY31" fmla="*/ 511891 h 1256636"/>
              <a:gd name="connsiteX32" fmla="*/ 275824 w 1042414"/>
              <a:gd name="connsiteY32" fmla="*/ 506921 h 1256636"/>
              <a:gd name="connsiteX33" fmla="*/ 238550 w 1042414"/>
              <a:gd name="connsiteY33" fmla="*/ 469648 h 1256636"/>
              <a:gd name="connsiteX34" fmla="*/ 136670 w 1042414"/>
              <a:gd name="connsiteY34" fmla="*/ 713168 h 1256636"/>
              <a:gd name="connsiteX35" fmla="*/ 190096 w 1042414"/>
              <a:gd name="connsiteY35" fmla="*/ 713168 h 1256636"/>
              <a:gd name="connsiteX36" fmla="*/ 206246 w 1042414"/>
              <a:gd name="connsiteY36" fmla="*/ 729320 h 1256636"/>
              <a:gd name="connsiteX37" fmla="*/ 190096 w 1042414"/>
              <a:gd name="connsiteY37" fmla="*/ 745472 h 1256636"/>
              <a:gd name="connsiteX38" fmla="*/ 136670 w 1042414"/>
              <a:gd name="connsiteY38" fmla="*/ 745472 h 1256636"/>
              <a:gd name="connsiteX39" fmla="*/ 238550 w 1042414"/>
              <a:gd name="connsiteY39" fmla="*/ 988992 h 1256636"/>
              <a:gd name="connsiteX40" fmla="*/ 275824 w 1042414"/>
              <a:gd name="connsiteY40" fmla="*/ 951718 h 1256636"/>
              <a:gd name="connsiteX41" fmla="*/ 298188 w 1042414"/>
              <a:gd name="connsiteY41" fmla="*/ 951718 h 1256636"/>
              <a:gd name="connsiteX42" fmla="*/ 298188 w 1042414"/>
              <a:gd name="connsiteY42" fmla="*/ 975325 h 1256636"/>
              <a:gd name="connsiteX43" fmla="*/ 260914 w 1042414"/>
              <a:gd name="connsiteY43" fmla="*/ 1012598 h 1256636"/>
              <a:gd name="connsiteX44" fmla="*/ 504434 w 1042414"/>
              <a:gd name="connsiteY44" fmla="*/ 1113237 h 1256636"/>
              <a:gd name="connsiteX45" fmla="*/ 504434 w 1042414"/>
              <a:gd name="connsiteY45" fmla="*/ 1061054 h 1256636"/>
              <a:gd name="connsiteX46" fmla="*/ 520586 w 1042414"/>
              <a:gd name="connsiteY46" fmla="*/ 1044902 h 1256636"/>
              <a:gd name="connsiteX47" fmla="*/ 537980 w 1042414"/>
              <a:gd name="connsiteY47" fmla="*/ 1061054 h 1256636"/>
              <a:gd name="connsiteX48" fmla="*/ 537980 w 1042414"/>
              <a:gd name="connsiteY48" fmla="*/ 1113237 h 1256636"/>
              <a:gd name="connsiteX49" fmla="*/ 780258 w 1042414"/>
              <a:gd name="connsiteY49" fmla="*/ 1012598 h 1256636"/>
              <a:gd name="connsiteX50" fmla="*/ 742984 w 1042414"/>
              <a:gd name="connsiteY50" fmla="*/ 975325 h 1256636"/>
              <a:gd name="connsiteX51" fmla="*/ 742984 w 1042414"/>
              <a:gd name="connsiteY51" fmla="*/ 951718 h 1256636"/>
              <a:gd name="connsiteX52" fmla="*/ 766592 w 1042414"/>
              <a:gd name="connsiteY52" fmla="*/ 951718 h 1256636"/>
              <a:gd name="connsiteX53" fmla="*/ 803864 w 1042414"/>
              <a:gd name="connsiteY53" fmla="*/ 988992 h 1256636"/>
              <a:gd name="connsiteX54" fmla="*/ 904504 w 1042414"/>
              <a:gd name="connsiteY54" fmla="*/ 745472 h 1256636"/>
              <a:gd name="connsiteX55" fmla="*/ 852320 w 1042414"/>
              <a:gd name="connsiteY55" fmla="*/ 745472 h 1256636"/>
              <a:gd name="connsiteX56" fmla="*/ 834926 w 1042414"/>
              <a:gd name="connsiteY56" fmla="*/ 729320 h 1256636"/>
              <a:gd name="connsiteX57" fmla="*/ 852320 w 1042414"/>
              <a:gd name="connsiteY57" fmla="*/ 713168 h 1256636"/>
              <a:gd name="connsiteX58" fmla="*/ 904504 w 1042414"/>
              <a:gd name="connsiteY58" fmla="*/ 713168 h 1256636"/>
              <a:gd name="connsiteX59" fmla="*/ 803864 w 1042414"/>
              <a:gd name="connsiteY59" fmla="*/ 469648 h 1256636"/>
              <a:gd name="connsiteX60" fmla="*/ 766592 w 1042414"/>
              <a:gd name="connsiteY60" fmla="*/ 506921 h 1256636"/>
              <a:gd name="connsiteX61" fmla="*/ 754168 w 1042414"/>
              <a:gd name="connsiteY61" fmla="*/ 511891 h 1256636"/>
              <a:gd name="connsiteX62" fmla="*/ 742984 w 1042414"/>
              <a:gd name="connsiteY62" fmla="*/ 506921 h 1256636"/>
              <a:gd name="connsiteX63" fmla="*/ 742984 w 1042414"/>
              <a:gd name="connsiteY63" fmla="*/ 484557 h 1256636"/>
              <a:gd name="connsiteX64" fmla="*/ 780258 w 1042414"/>
              <a:gd name="connsiteY64" fmla="*/ 447284 h 1256636"/>
              <a:gd name="connsiteX65" fmla="*/ 537980 w 1042414"/>
              <a:gd name="connsiteY65" fmla="*/ 346645 h 1256636"/>
              <a:gd name="connsiteX66" fmla="*/ 537980 w 1042414"/>
              <a:gd name="connsiteY66" fmla="*/ 398828 h 1256636"/>
              <a:gd name="connsiteX67" fmla="*/ 520586 w 1042414"/>
              <a:gd name="connsiteY67" fmla="*/ 414980 h 1256636"/>
              <a:gd name="connsiteX68" fmla="*/ 504434 w 1042414"/>
              <a:gd name="connsiteY68" fmla="*/ 398828 h 1256636"/>
              <a:gd name="connsiteX69" fmla="*/ 520586 w 1042414"/>
              <a:gd name="connsiteY69" fmla="*/ 313099 h 1256636"/>
              <a:gd name="connsiteX70" fmla="*/ 938050 w 1042414"/>
              <a:gd name="connsiteY70" fmla="*/ 729320 h 1256636"/>
              <a:gd name="connsiteX71" fmla="*/ 520586 w 1042414"/>
              <a:gd name="connsiteY71" fmla="*/ 1146783 h 1256636"/>
              <a:gd name="connsiteX72" fmla="*/ 104366 w 1042414"/>
              <a:gd name="connsiteY72" fmla="*/ 729320 h 1256636"/>
              <a:gd name="connsiteX73" fmla="*/ 520586 w 1042414"/>
              <a:gd name="connsiteY73" fmla="*/ 313099 h 1256636"/>
              <a:gd name="connsiteX74" fmla="*/ 908230 w 1042414"/>
              <a:gd name="connsiteY74" fmla="*/ 294504 h 1256636"/>
              <a:gd name="connsiteX75" fmla="*/ 864744 w 1042414"/>
              <a:gd name="connsiteY75" fmla="*/ 338181 h 1256636"/>
              <a:gd name="connsiteX76" fmla="*/ 869714 w 1042414"/>
              <a:gd name="connsiteY76" fmla="*/ 344421 h 1256636"/>
              <a:gd name="connsiteX77" fmla="*/ 877168 w 1042414"/>
              <a:gd name="connsiteY77" fmla="*/ 351908 h 1256636"/>
              <a:gd name="connsiteX78" fmla="*/ 899532 w 1042414"/>
              <a:gd name="connsiteY78" fmla="*/ 374370 h 1256636"/>
              <a:gd name="connsiteX79" fmla="*/ 909472 w 1042414"/>
              <a:gd name="connsiteY79" fmla="*/ 383106 h 1256636"/>
              <a:gd name="connsiteX80" fmla="*/ 914442 w 1042414"/>
              <a:gd name="connsiteY80" fmla="*/ 389345 h 1256636"/>
              <a:gd name="connsiteX81" fmla="*/ 943344 w 1042414"/>
              <a:gd name="connsiteY81" fmla="*/ 360316 h 1256636"/>
              <a:gd name="connsiteX82" fmla="*/ 959170 w 1042414"/>
              <a:gd name="connsiteY82" fmla="*/ 344421 h 1256636"/>
              <a:gd name="connsiteX83" fmla="*/ 947766 w 1042414"/>
              <a:gd name="connsiteY83" fmla="*/ 333246 h 1256636"/>
              <a:gd name="connsiteX84" fmla="*/ 135426 w 1042414"/>
              <a:gd name="connsiteY84" fmla="*/ 288265 h 1256636"/>
              <a:gd name="connsiteX85" fmla="*/ 84486 w 1042414"/>
              <a:gd name="connsiteY85" fmla="*/ 339429 h 1256636"/>
              <a:gd name="connsiteX86" fmla="*/ 130456 w 1042414"/>
              <a:gd name="connsiteY86" fmla="*/ 385602 h 1256636"/>
              <a:gd name="connsiteX87" fmla="*/ 164002 w 1042414"/>
              <a:gd name="connsiteY87" fmla="*/ 350660 h 1256636"/>
              <a:gd name="connsiteX88" fmla="*/ 175184 w 1042414"/>
              <a:gd name="connsiteY88" fmla="*/ 341925 h 1256636"/>
              <a:gd name="connsiteX89" fmla="*/ 181396 w 1042414"/>
              <a:gd name="connsiteY89" fmla="*/ 334438 h 1256636"/>
              <a:gd name="connsiteX90" fmla="*/ 946746 w 1042414"/>
              <a:gd name="connsiteY90" fmla="*/ 255819 h 1256636"/>
              <a:gd name="connsiteX91" fmla="*/ 931836 w 1042414"/>
              <a:gd name="connsiteY91" fmla="*/ 270794 h 1256636"/>
              <a:gd name="connsiteX92" fmla="*/ 954284 w 1042414"/>
              <a:gd name="connsiteY92" fmla="*/ 293340 h 1256636"/>
              <a:gd name="connsiteX93" fmla="*/ 982776 w 1042414"/>
              <a:gd name="connsiteY93" fmla="*/ 321959 h 1256636"/>
              <a:gd name="connsiteX94" fmla="*/ 997686 w 1042414"/>
              <a:gd name="connsiteY94" fmla="*/ 306983 h 1256636"/>
              <a:gd name="connsiteX95" fmla="*/ 997686 w 1042414"/>
              <a:gd name="connsiteY95" fmla="*/ 293256 h 1256636"/>
              <a:gd name="connsiteX96" fmla="*/ 960412 w 1042414"/>
              <a:gd name="connsiteY96" fmla="*/ 255819 h 1256636"/>
              <a:gd name="connsiteX97" fmla="*/ 946746 w 1042414"/>
              <a:gd name="connsiteY97" fmla="*/ 255819 h 1256636"/>
              <a:gd name="connsiteX98" fmla="*/ 95668 w 1042414"/>
              <a:gd name="connsiteY98" fmla="*/ 253324 h 1256636"/>
              <a:gd name="connsiteX99" fmla="*/ 89456 w 1042414"/>
              <a:gd name="connsiteY99" fmla="*/ 255819 h 1256636"/>
              <a:gd name="connsiteX100" fmla="*/ 52182 w 1042414"/>
              <a:gd name="connsiteY100" fmla="*/ 293256 h 1256636"/>
              <a:gd name="connsiteX101" fmla="*/ 49696 w 1042414"/>
              <a:gd name="connsiteY101" fmla="*/ 299496 h 1256636"/>
              <a:gd name="connsiteX102" fmla="*/ 52182 w 1042414"/>
              <a:gd name="connsiteY102" fmla="*/ 306983 h 1256636"/>
              <a:gd name="connsiteX103" fmla="*/ 62122 w 1042414"/>
              <a:gd name="connsiteY103" fmla="*/ 315719 h 1256636"/>
              <a:gd name="connsiteX104" fmla="*/ 113062 w 1042414"/>
              <a:gd name="connsiteY104" fmla="*/ 264555 h 1256636"/>
              <a:gd name="connsiteX105" fmla="*/ 103122 w 1042414"/>
              <a:gd name="connsiteY105" fmla="*/ 255819 h 1256636"/>
              <a:gd name="connsiteX106" fmla="*/ 95668 w 1042414"/>
              <a:gd name="connsiteY106" fmla="*/ 253324 h 1256636"/>
              <a:gd name="connsiteX107" fmla="*/ 494494 w 1042414"/>
              <a:gd name="connsiteY107" fmla="*/ 243340 h 1256636"/>
              <a:gd name="connsiteX108" fmla="*/ 211216 w 1042414"/>
              <a:gd name="connsiteY108" fmla="*/ 353156 h 1256636"/>
              <a:gd name="connsiteX109" fmla="*/ 207488 w 1042414"/>
              <a:gd name="connsiteY109" fmla="*/ 355652 h 1256636"/>
              <a:gd name="connsiteX110" fmla="*/ 192578 w 1042414"/>
              <a:gd name="connsiteY110" fmla="*/ 369379 h 1256636"/>
              <a:gd name="connsiteX111" fmla="*/ 32302 w 1042414"/>
              <a:gd name="connsiteY111" fmla="*/ 732518 h 1256636"/>
              <a:gd name="connsiteX112" fmla="*/ 520586 w 1042414"/>
              <a:gd name="connsiteY112" fmla="*/ 1224191 h 1256636"/>
              <a:gd name="connsiteX113" fmla="*/ 1008868 w 1042414"/>
              <a:gd name="connsiteY113" fmla="*/ 732518 h 1256636"/>
              <a:gd name="connsiteX114" fmla="*/ 546676 w 1042414"/>
              <a:gd name="connsiteY114" fmla="*/ 243340 h 1256636"/>
              <a:gd name="connsiteX115" fmla="*/ 494494 w 1042414"/>
              <a:gd name="connsiteY115" fmla="*/ 243340 h 1256636"/>
              <a:gd name="connsiteX116" fmla="*/ 510646 w 1042414"/>
              <a:gd name="connsiteY116" fmla="*/ 137269 h 1256636"/>
              <a:gd name="connsiteX117" fmla="*/ 510646 w 1042414"/>
              <a:gd name="connsiteY117" fmla="*/ 209647 h 1256636"/>
              <a:gd name="connsiteX118" fmla="*/ 520586 w 1042414"/>
              <a:gd name="connsiteY118" fmla="*/ 209647 h 1256636"/>
              <a:gd name="connsiteX119" fmla="*/ 531768 w 1042414"/>
              <a:gd name="connsiteY119" fmla="*/ 209647 h 1256636"/>
              <a:gd name="connsiteX120" fmla="*/ 531768 w 1042414"/>
              <a:gd name="connsiteY120" fmla="*/ 137269 h 1256636"/>
              <a:gd name="connsiteX121" fmla="*/ 588920 w 1042414"/>
              <a:gd name="connsiteY121" fmla="*/ 32445 h 1256636"/>
              <a:gd name="connsiteX122" fmla="*/ 588920 w 1042414"/>
              <a:gd name="connsiteY122" fmla="*/ 104823 h 1256636"/>
              <a:gd name="connsiteX123" fmla="*/ 628678 w 1042414"/>
              <a:gd name="connsiteY123" fmla="*/ 104823 h 1256636"/>
              <a:gd name="connsiteX124" fmla="*/ 660982 w 1042414"/>
              <a:gd name="connsiteY124" fmla="*/ 71130 h 1256636"/>
              <a:gd name="connsiteX125" fmla="*/ 660982 w 1042414"/>
              <a:gd name="connsiteY125" fmla="*/ 64891 h 1256636"/>
              <a:gd name="connsiteX126" fmla="*/ 628678 w 1042414"/>
              <a:gd name="connsiteY126" fmla="*/ 32445 h 1256636"/>
              <a:gd name="connsiteX127" fmla="*/ 484554 w 1042414"/>
              <a:gd name="connsiteY127" fmla="*/ 32445 h 1256636"/>
              <a:gd name="connsiteX128" fmla="*/ 484554 w 1042414"/>
              <a:gd name="connsiteY128" fmla="*/ 104823 h 1256636"/>
              <a:gd name="connsiteX129" fmla="*/ 510646 w 1042414"/>
              <a:gd name="connsiteY129" fmla="*/ 104823 h 1256636"/>
              <a:gd name="connsiteX130" fmla="*/ 531768 w 1042414"/>
              <a:gd name="connsiteY130" fmla="*/ 104823 h 1256636"/>
              <a:gd name="connsiteX131" fmla="*/ 556616 w 1042414"/>
              <a:gd name="connsiteY131" fmla="*/ 104823 h 1256636"/>
              <a:gd name="connsiteX132" fmla="*/ 556616 w 1042414"/>
              <a:gd name="connsiteY132" fmla="*/ 32445 h 1256636"/>
              <a:gd name="connsiteX133" fmla="*/ 412492 w 1042414"/>
              <a:gd name="connsiteY133" fmla="*/ 32445 h 1256636"/>
              <a:gd name="connsiteX134" fmla="*/ 380188 w 1042414"/>
              <a:gd name="connsiteY134" fmla="*/ 64891 h 1256636"/>
              <a:gd name="connsiteX135" fmla="*/ 380188 w 1042414"/>
              <a:gd name="connsiteY135" fmla="*/ 71130 h 1256636"/>
              <a:gd name="connsiteX136" fmla="*/ 389818 w 1042414"/>
              <a:gd name="connsiteY136" fmla="*/ 94996 h 1256636"/>
              <a:gd name="connsiteX137" fmla="*/ 411528 w 1042414"/>
              <a:gd name="connsiteY137" fmla="*/ 104405 h 1256636"/>
              <a:gd name="connsiteX138" fmla="*/ 412492 w 1042414"/>
              <a:gd name="connsiteY138" fmla="*/ 104823 h 1256636"/>
              <a:gd name="connsiteX139" fmla="*/ 452250 w 1042414"/>
              <a:gd name="connsiteY139" fmla="*/ 104823 h 1256636"/>
              <a:gd name="connsiteX140" fmla="*/ 452250 w 1042414"/>
              <a:gd name="connsiteY140" fmla="*/ 32445 h 1256636"/>
              <a:gd name="connsiteX141" fmla="*/ 412492 w 1042414"/>
              <a:gd name="connsiteY141" fmla="*/ 0 h 1256636"/>
              <a:gd name="connsiteX142" fmla="*/ 628678 w 1042414"/>
              <a:gd name="connsiteY142" fmla="*/ 0 h 1256636"/>
              <a:gd name="connsiteX143" fmla="*/ 694528 w 1042414"/>
              <a:gd name="connsiteY143" fmla="*/ 64891 h 1256636"/>
              <a:gd name="connsiteX144" fmla="*/ 694528 w 1042414"/>
              <a:gd name="connsiteY144" fmla="*/ 71130 h 1256636"/>
              <a:gd name="connsiteX145" fmla="*/ 628678 w 1042414"/>
              <a:gd name="connsiteY145" fmla="*/ 137269 h 1256636"/>
              <a:gd name="connsiteX146" fmla="*/ 564072 w 1042414"/>
              <a:gd name="connsiteY146" fmla="*/ 137269 h 1256636"/>
              <a:gd name="connsiteX147" fmla="*/ 564072 w 1042414"/>
              <a:gd name="connsiteY147" fmla="*/ 210895 h 1256636"/>
              <a:gd name="connsiteX148" fmla="*/ 838652 w 1042414"/>
              <a:gd name="connsiteY148" fmla="*/ 318215 h 1256636"/>
              <a:gd name="connsiteX149" fmla="*/ 923140 w 1042414"/>
              <a:gd name="connsiteY149" fmla="*/ 232109 h 1256636"/>
              <a:gd name="connsiteX150" fmla="*/ 982776 w 1042414"/>
              <a:gd name="connsiteY150" fmla="*/ 232109 h 1256636"/>
              <a:gd name="connsiteX151" fmla="*/ 1021292 w 1042414"/>
              <a:gd name="connsiteY151" fmla="*/ 269546 h 1256636"/>
              <a:gd name="connsiteX152" fmla="*/ 1021292 w 1042414"/>
              <a:gd name="connsiteY152" fmla="*/ 329446 h 1256636"/>
              <a:gd name="connsiteX153" fmla="*/ 995202 w 1042414"/>
              <a:gd name="connsiteY153" fmla="*/ 355652 h 1256636"/>
              <a:gd name="connsiteX154" fmla="*/ 993960 w 1042414"/>
              <a:gd name="connsiteY154" fmla="*/ 356900 h 1256636"/>
              <a:gd name="connsiteX155" fmla="*/ 992716 w 1042414"/>
              <a:gd name="connsiteY155" fmla="*/ 358148 h 1256636"/>
              <a:gd name="connsiteX156" fmla="*/ 934322 w 1042414"/>
              <a:gd name="connsiteY156" fmla="*/ 415551 h 1256636"/>
              <a:gd name="connsiteX157" fmla="*/ 1042414 w 1042414"/>
              <a:gd name="connsiteY157" fmla="*/ 732518 h 1256636"/>
              <a:gd name="connsiteX158" fmla="*/ 520586 w 1042414"/>
              <a:gd name="connsiteY158" fmla="*/ 1256636 h 1256636"/>
              <a:gd name="connsiteX159" fmla="*/ 0 w 1042414"/>
              <a:gd name="connsiteY159" fmla="*/ 732518 h 1256636"/>
              <a:gd name="connsiteX160" fmla="*/ 110578 w 1042414"/>
              <a:gd name="connsiteY160" fmla="*/ 410560 h 1256636"/>
              <a:gd name="connsiteX161" fmla="*/ 29818 w 1042414"/>
              <a:gd name="connsiteY161" fmla="*/ 329446 h 1256636"/>
              <a:gd name="connsiteX162" fmla="*/ 17394 w 1042414"/>
              <a:gd name="connsiteY162" fmla="*/ 299496 h 1256636"/>
              <a:gd name="connsiteX163" fmla="*/ 29818 w 1042414"/>
              <a:gd name="connsiteY163" fmla="*/ 269546 h 1256636"/>
              <a:gd name="connsiteX164" fmla="*/ 67092 w 1042414"/>
              <a:gd name="connsiteY164" fmla="*/ 232109 h 1256636"/>
              <a:gd name="connsiteX165" fmla="*/ 126728 w 1042414"/>
              <a:gd name="connsiteY165" fmla="*/ 232109 h 1256636"/>
              <a:gd name="connsiteX166" fmla="*/ 207488 w 1042414"/>
              <a:gd name="connsiteY166" fmla="*/ 314471 h 1256636"/>
              <a:gd name="connsiteX167" fmla="*/ 478342 w 1042414"/>
              <a:gd name="connsiteY167" fmla="*/ 210895 h 1256636"/>
              <a:gd name="connsiteX168" fmla="*/ 478342 w 1042414"/>
              <a:gd name="connsiteY168" fmla="*/ 175348 h 1256636"/>
              <a:gd name="connsiteX169" fmla="*/ 478342 w 1042414"/>
              <a:gd name="connsiteY169" fmla="*/ 137269 h 1256636"/>
              <a:gd name="connsiteX170" fmla="*/ 442478 w 1042414"/>
              <a:gd name="connsiteY170" fmla="*/ 137269 h 1256636"/>
              <a:gd name="connsiteX171" fmla="*/ 412492 w 1042414"/>
              <a:gd name="connsiteY171" fmla="*/ 137269 h 1256636"/>
              <a:gd name="connsiteX172" fmla="*/ 347884 w 1042414"/>
              <a:gd name="connsiteY172" fmla="*/ 71130 h 1256636"/>
              <a:gd name="connsiteX173" fmla="*/ 347884 w 1042414"/>
              <a:gd name="connsiteY173" fmla="*/ 64891 h 1256636"/>
              <a:gd name="connsiteX174" fmla="*/ 412492 w 1042414"/>
              <a:gd name="connsiteY174" fmla="*/ 0 h 1256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1042414" h="1256636">
                <a:moveTo>
                  <a:pt x="518452" y="516336"/>
                </a:moveTo>
                <a:cubicBezTo>
                  <a:pt x="528542" y="516336"/>
                  <a:pt x="536110" y="525055"/>
                  <a:pt x="536110" y="533773"/>
                </a:cubicBezTo>
                <a:lnTo>
                  <a:pt x="536110" y="576120"/>
                </a:lnTo>
                <a:cubicBezTo>
                  <a:pt x="553768" y="579856"/>
                  <a:pt x="577734" y="591066"/>
                  <a:pt x="585302" y="617221"/>
                </a:cubicBezTo>
                <a:cubicBezTo>
                  <a:pt x="587824" y="625939"/>
                  <a:pt x="582780" y="634658"/>
                  <a:pt x="573950" y="637149"/>
                </a:cubicBezTo>
                <a:cubicBezTo>
                  <a:pt x="565120" y="639640"/>
                  <a:pt x="556292" y="634658"/>
                  <a:pt x="553768" y="625939"/>
                </a:cubicBezTo>
                <a:cubicBezTo>
                  <a:pt x="548724" y="607257"/>
                  <a:pt x="522236" y="607257"/>
                  <a:pt x="520974" y="607257"/>
                </a:cubicBezTo>
                <a:cubicBezTo>
                  <a:pt x="490702" y="607257"/>
                  <a:pt x="466738" y="632167"/>
                  <a:pt x="466738" y="662059"/>
                </a:cubicBezTo>
                <a:cubicBezTo>
                  <a:pt x="466738" y="689460"/>
                  <a:pt x="489442" y="713124"/>
                  <a:pt x="517190" y="714369"/>
                </a:cubicBezTo>
                <a:lnTo>
                  <a:pt x="520974" y="714369"/>
                </a:lnTo>
                <a:cubicBezTo>
                  <a:pt x="566382" y="716860"/>
                  <a:pt x="602960" y="754225"/>
                  <a:pt x="602960" y="800308"/>
                </a:cubicBezTo>
                <a:cubicBezTo>
                  <a:pt x="602960" y="841409"/>
                  <a:pt x="573950" y="876283"/>
                  <a:pt x="536110" y="885002"/>
                </a:cubicBezTo>
                <a:lnTo>
                  <a:pt x="536110" y="927348"/>
                </a:lnTo>
                <a:cubicBezTo>
                  <a:pt x="536110" y="936067"/>
                  <a:pt x="528542" y="943540"/>
                  <a:pt x="518452" y="943540"/>
                </a:cubicBezTo>
                <a:cubicBezTo>
                  <a:pt x="509622" y="943540"/>
                  <a:pt x="502054" y="936067"/>
                  <a:pt x="502054" y="927348"/>
                </a:cubicBezTo>
                <a:lnTo>
                  <a:pt x="502054" y="886247"/>
                </a:lnTo>
                <a:cubicBezTo>
                  <a:pt x="488180" y="885002"/>
                  <a:pt x="465476" y="881265"/>
                  <a:pt x="450340" y="866319"/>
                </a:cubicBezTo>
                <a:cubicBezTo>
                  <a:pt x="442772" y="861337"/>
                  <a:pt x="442772" y="850128"/>
                  <a:pt x="449078" y="843900"/>
                </a:cubicBezTo>
                <a:cubicBezTo>
                  <a:pt x="454124" y="836427"/>
                  <a:pt x="465476" y="836427"/>
                  <a:pt x="471782" y="841409"/>
                </a:cubicBezTo>
                <a:cubicBezTo>
                  <a:pt x="484396" y="852619"/>
                  <a:pt x="508362" y="853864"/>
                  <a:pt x="515930" y="853864"/>
                </a:cubicBezTo>
                <a:cubicBezTo>
                  <a:pt x="546202" y="853864"/>
                  <a:pt x="570166" y="830200"/>
                  <a:pt x="570166" y="800308"/>
                </a:cubicBezTo>
                <a:cubicBezTo>
                  <a:pt x="570166" y="771662"/>
                  <a:pt x="547462" y="747998"/>
                  <a:pt x="517190" y="747998"/>
                </a:cubicBezTo>
                <a:lnTo>
                  <a:pt x="515930" y="746752"/>
                </a:lnTo>
                <a:cubicBezTo>
                  <a:pt x="470522" y="744261"/>
                  <a:pt x="433944" y="706896"/>
                  <a:pt x="433944" y="662059"/>
                </a:cubicBezTo>
                <a:cubicBezTo>
                  <a:pt x="433944" y="619712"/>
                  <a:pt x="462954" y="584838"/>
                  <a:pt x="502054" y="577365"/>
                </a:cubicBezTo>
                <a:lnTo>
                  <a:pt x="502054" y="533773"/>
                </a:lnTo>
                <a:cubicBezTo>
                  <a:pt x="502054" y="525055"/>
                  <a:pt x="509622" y="516336"/>
                  <a:pt x="518452" y="516336"/>
                </a:cubicBezTo>
                <a:close/>
                <a:moveTo>
                  <a:pt x="504434" y="346645"/>
                </a:moveTo>
                <a:cubicBezTo>
                  <a:pt x="410008" y="350373"/>
                  <a:pt x="325522" y="387646"/>
                  <a:pt x="260914" y="447284"/>
                </a:cubicBezTo>
                <a:lnTo>
                  <a:pt x="298188" y="484557"/>
                </a:lnTo>
                <a:cubicBezTo>
                  <a:pt x="304400" y="490770"/>
                  <a:pt x="304400" y="500709"/>
                  <a:pt x="298188" y="506921"/>
                </a:cubicBezTo>
                <a:cubicBezTo>
                  <a:pt x="295704" y="510649"/>
                  <a:pt x="290734" y="511891"/>
                  <a:pt x="287006" y="511891"/>
                </a:cubicBezTo>
                <a:cubicBezTo>
                  <a:pt x="283278" y="511891"/>
                  <a:pt x="278308" y="510649"/>
                  <a:pt x="275824" y="506921"/>
                </a:cubicBezTo>
                <a:lnTo>
                  <a:pt x="238550" y="469648"/>
                </a:lnTo>
                <a:cubicBezTo>
                  <a:pt x="178912" y="534255"/>
                  <a:pt x="140398" y="619984"/>
                  <a:pt x="136670" y="713168"/>
                </a:cubicBezTo>
                <a:lnTo>
                  <a:pt x="190096" y="713168"/>
                </a:lnTo>
                <a:cubicBezTo>
                  <a:pt x="198792" y="713168"/>
                  <a:pt x="206246" y="720623"/>
                  <a:pt x="206246" y="729320"/>
                </a:cubicBezTo>
                <a:cubicBezTo>
                  <a:pt x="206246" y="739259"/>
                  <a:pt x="198792" y="745472"/>
                  <a:pt x="190096" y="745472"/>
                </a:cubicBezTo>
                <a:lnTo>
                  <a:pt x="136670" y="745472"/>
                </a:lnTo>
                <a:cubicBezTo>
                  <a:pt x="140398" y="839898"/>
                  <a:pt x="178912" y="924384"/>
                  <a:pt x="238550" y="988992"/>
                </a:cubicBezTo>
                <a:lnTo>
                  <a:pt x="275824" y="951718"/>
                </a:lnTo>
                <a:cubicBezTo>
                  <a:pt x="282036" y="945506"/>
                  <a:pt x="291976" y="945506"/>
                  <a:pt x="298188" y="951718"/>
                </a:cubicBezTo>
                <a:cubicBezTo>
                  <a:pt x="304400" y="957930"/>
                  <a:pt x="304400" y="969113"/>
                  <a:pt x="298188" y="975325"/>
                </a:cubicBezTo>
                <a:lnTo>
                  <a:pt x="260914" y="1012598"/>
                </a:lnTo>
                <a:cubicBezTo>
                  <a:pt x="325522" y="1070993"/>
                  <a:pt x="410008" y="1109509"/>
                  <a:pt x="504434" y="1113237"/>
                </a:cubicBezTo>
                <a:lnTo>
                  <a:pt x="504434" y="1061054"/>
                </a:lnTo>
                <a:cubicBezTo>
                  <a:pt x="504434" y="1051114"/>
                  <a:pt x="511890" y="1044902"/>
                  <a:pt x="520586" y="1044902"/>
                </a:cubicBezTo>
                <a:cubicBezTo>
                  <a:pt x="530526" y="1044902"/>
                  <a:pt x="537980" y="1051114"/>
                  <a:pt x="537980" y="1061054"/>
                </a:cubicBezTo>
                <a:lnTo>
                  <a:pt x="537980" y="1113237"/>
                </a:lnTo>
                <a:cubicBezTo>
                  <a:pt x="631164" y="1109509"/>
                  <a:pt x="715652" y="1070993"/>
                  <a:pt x="780258" y="1012598"/>
                </a:cubicBezTo>
                <a:lnTo>
                  <a:pt x="742984" y="975325"/>
                </a:lnTo>
                <a:cubicBezTo>
                  <a:pt x="736772" y="969113"/>
                  <a:pt x="736772" y="957930"/>
                  <a:pt x="742984" y="951718"/>
                </a:cubicBezTo>
                <a:cubicBezTo>
                  <a:pt x="749198" y="945506"/>
                  <a:pt x="760380" y="945506"/>
                  <a:pt x="766592" y="951718"/>
                </a:cubicBezTo>
                <a:lnTo>
                  <a:pt x="803864" y="988992"/>
                </a:lnTo>
                <a:cubicBezTo>
                  <a:pt x="863502" y="924384"/>
                  <a:pt x="900776" y="839898"/>
                  <a:pt x="904504" y="745472"/>
                </a:cubicBezTo>
                <a:lnTo>
                  <a:pt x="852320" y="745472"/>
                </a:lnTo>
                <a:cubicBezTo>
                  <a:pt x="843624" y="745472"/>
                  <a:pt x="834926" y="739259"/>
                  <a:pt x="834926" y="729320"/>
                </a:cubicBezTo>
                <a:cubicBezTo>
                  <a:pt x="834926" y="720623"/>
                  <a:pt x="843624" y="713168"/>
                  <a:pt x="852320" y="713168"/>
                </a:cubicBezTo>
                <a:lnTo>
                  <a:pt x="904504" y="713168"/>
                </a:lnTo>
                <a:cubicBezTo>
                  <a:pt x="900776" y="619984"/>
                  <a:pt x="863502" y="534255"/>
                  <a:pt x="803864" y="469648"/>
                </a:cubicBezTo>
                <a:lnTo>
                  <a:pt x="766592" y="506921"/>
                </a:lnTo>
                <a:cubicBezTo>
                  <a:pt x="762864" y="510649"/>
                  <a:pt x="759136" y="511891"/>
                  <a:pt x="754168" y="511891"/>
                </a:cubicBezTo>
                <a:cubicBezTo>
                  <a:pt x="750440" y="511891"/>
                  <a:pt x="746712" y="510649"/>
                  <a:pt x="742984" y="506921"/>
                </a:cubicBezTo>
                <a:cubicBezTo>
                  <a:pt x="736772" y="500709"/>
                  <a:pt x="736772" y="490770"/>
                  <a:pt x="742984" y="484557"/>
                </a:cubicBezTo>
                <a:lnTo>
                  <a:pt x="780258" y="447284"/>
                </a:lnTo>
                <a:cubicBezTo>
                  <a:pt x="715652" y="387646"/>
                  <a:pt x="631164" y="350373"/>
                  <a:pt x="537980" y="346645"/>
                </a:cubicBezTo>
                <a:lnTo>
                  <a:pt x="537980" y="398828"/>
                </a:lnTo>
                <a:cubicBezTo>
                  <a:pt x="537980" y="407525"/>
                  <a:pt x="530526" y="414980"/>
                  <a:pt x="520586" y="414980"/>
                </a:cubicBezTo>
                <a:cubicBezTo>
                  <a:pt x="511890" y="414980"/>
                  <a:pt x="504434" y="407525"/>
                  <a:pt x="504434" y="398828"/>
                </a:cubicBezTo>
                <a:close/>
                <a:moveTo>
                  <a:pt x="520586" y="313099"/>
                </a:moveTo>
                <a:cubicBezTo>
                  <a:pt x="751682" y="313099"/>
                  <a:pt x="938050" y="499467"/>
                  <a:pt x="938050" y="729320"/>
                </a:cubicBezTo>
                <a:cubicBezTo>
                  <a:pt x="938050" y="959173"/>
                  <a:pt x="751682" y="1146783"/>
                  <a:pt x="520586" y="1146783"/>
                </a:cubicBezTo>
                <a:cubicBezTo>
                  <a:pt x="290734" y="1146783"/>
                  <a:pt x="104366" y="959173"/>
                  <a:pt x="104366" y="729320"/>
                </a:cubicBezTo>
                <a:cubicBezTo>
                  <a:pt x="104366" y="499467"/>
                  <a:pt x="290734" y="313099"/>
                  <a:pt x="520586" y="313099"/>
                </a:cubicBezTo>
                <a:close/>
                <a:moveTo>
                  <a:pt x="908230" y="294504"/>
                </a:moveTo>
                <a:lnTo>
                  <a:pt x="864744" y="338181"/>
                </a:lnTo>
                <a:cubicBezTo>
                  <a:pt x="865986" y="340677"/>
                  <a:pt x="868472" y="341925"/>
                  <a:pt x="869714" y="344421"/>
                </a:cubicBezTo>
                <a:cubicBezTo>
                  <a:pt x="872198" y="346917"/>
                  <a:pt x="874684" y="349412"/>
                  <a:pt x="877168" y="351908"/>
                </a:cubicBezTo>
                <a:cubicBezTo>
                  <a:pt x="885866" y="359396"/>
                  <a:pt x="893320" y="365635"/>
                  <a:pt x="899532" y="374370"/>
                </a:cubicBezTo>
                <a:cubicBezTo>
                  <a:pt x="903260" y="378114"/>
                  <a:pt x="905746" y="380610"/>
                  <a:pt x="909472" y="383106"/>
                </a:cubicBezTo>
                <a:cubicBezTo>
                  <a:pt x="910714" y="385602"/>
                  <a:pt x="913200" y="388097"/>
                  <a:pt x="914442" y="389345"/>
                </a:cubicBezTo>
                <a:lnTo>
                  <a:pt x="943344" y="360316"/>
                </a:lnTo>
                <a:lnTo>
                  <a:pt x="959170" y="344421"/>
                </a:lnTo>
                <a:lnTo>
                  <a:pt x="947766" y="333246"/>
                </a:lnTo>
                <a:close/>
                <a:moveTo>
                  <a:pt x="135426" y="288265"/>
                </a:moveTo>
                <a:lnTo>
                  <a:pt x="84486" y="339429"/>
                </a:lnTo>
                <a:lnTo>
                  <a:pt x="130456" y="385602"/>
                </a:lnTo>
                <a:cubicBezTo>
                  <a:pt x="141638" y="373123"/>
                  <a:pt x="152820" y="361891"/>
                  <a:pt x="164002" y="350660"/>
                </a:cubicBezTo>
                <a:cubicBezTo>
                  <a:pt x="167730" y="348165"/>
                  <a:pt x="171458" y="344421"/>
                  <a:pt x="175184" y="341925"/>
                </a:cubicBezTo>
                <a:cubicBezTo>
                  <a:pt x="177670" y="339429"/>
                  <a:pt x="180154" y="336933"/>
                  <a:pt x="181396" y="334438"/>
                </a:cubicBezTo>
                <a:close/>
                <a:moveTo>
                  <a:pt x="946746" y="255819"/>
                </a:moveTo>
                <a:lnTo>
                  <a:pt x="931836" y="270794"/>
                </a:lnTo>
                <a:lnTo>
                  <a:pt x="954284" y="293340"/>
                </a:lnTo>
                <a:lnTo>
                  <a:pt x="982776" y="321959"/>
                </a:lnTo>
                <a:lnTo>
                  <a:pt x="997686" y="306983"/>
                </a:lnTo>
                <a:cubicBezTo>
                  <a:pt x="1001414" y="301992"/>
                  <a:pt x="1001414" y="297000"/>
                  <a:pt x="997686" y="293256"/>
                </a:cubicBezTo>
                <a:lnTo>
                  <a:pt x="960412" y="255819"/>
                </a:lnTo>
                <a:cubicBezTo>
                  <a:pt x="956686" y="250828"/>
                  <a:pt x="950474" y="250828"/>
                  <a:pt x="946746" y="255819"/>
                </a:cubicBezTo>
                <a:close/>
                <a:moveTo>
                  <a:pt x="95668" y="253324"/>
                </a:moveTo>
                <a:cubicBezTo>
                  <a:pt x="94426" y="253324"/>
                  <a:pt x="90698" y="253324"/>
                  <a:pt x="89456" y="255819"/>
                </a:cubicBezTo>
                <a:lnTo>
                  <a:pt x="52182" y="293256"/>
                </a:lnTo>
                <a:cubicBezTo>
                  <a:pt x="50940" y="294504"/>
                  <a:pt x="49696" y="297000"/>
                  <a:pt x="49696" y="299496"/>
                </a:cubicBezTo>
                <a:cubicBezTo>
                  <a:pt x="49696" y="301992"/>
                  <a:pt x="50940" y="304488"/>
                  <a:pt x="52182" y="306983"/>
                </a:cubicBezTo>
                <a:lnTo>
                  <a:pt x="62122" y="315719"/>
                </a:lnTo>
                <a:lnTo>
                  <a:pt x="113062" y="264555"/>
                </a:lnTo>
                <a:lnTo>
                  <a:pt x="103122" y="255819"/>
                </a:lnTo>
                <a:cubicBezTo>
                  <a:pt x="101880" y="253324"/>
                  <a:pt x="99396" y="253324"/>
                  <a:pt x="95668" y="253324"/>
                </a:cubicBezTo>
                <a:close/>
                <a:moveTo>
                  <a:pt x="494494" y="243340"/>
                </a:moveTo>
                <a:cubicBezTo>
                  <a:pt x="387644" y="248332"/>
                  <a:pt x="289490" y="288265"/>
                  <a:pt x="211216" y="353156"/>
                </a:cubicBezTo>
                <a:cubicBezTo>
                  <a:pt x="209974" y="354404"/>
                  <a:pt x="209974" y="355652"/>
                  <a:pt x="207488" y="355652"/>
                </a:cubicBezTo>
                <a:cubicBezTo>
                  <a:pt x="202518" y="360644"/>
                  <a:pt x="197548" y="365635"/>
                  <a:pt x="192578" y="369379"/>
                </a:cubicBezTo>
                <a:cubicBezTo>
                  <a:pt x="94426" y="459228"/>
                  <a:pt x="32302" y="589009"/>
                  <a:pt x="32302" y="732518"/>
                </a:cubicBezTo>
                <a:cubicBezTo>
                  <a:pt x="32302" y="1003312"/>
                  <a:pt x="252216" y="1224191"/>
                  <a:pt x="520586" y="1224191"/>
                </a:cubicBezTo>
                <a:cubicBezTo>
                  <a:pt x="790198" y="1224191"/>
                  <a:pt x="1008868" y="1003312"/>
                  <a:pt x="1008868" y="732518"/>
                </a:cubicBezTo>
                <a:cubicBezTo>
                  <a:pt x="1008868" y="470459"/>
                  <a:pt x="803864" y="255819"/>
                  <a:pt x="546676" y="243340"/>
                </a:cubicBezTo>
                <a:cubicBezTo>
                  <a:pt x="530526" y="242093"/>
                  <a:pt x="511888" y="242093"/>
                  <a:pt x="494494" y="243340"/>
                </a:cubicBezTo>
                <a:close/>
                <a:moveTo>
                  <a:pt x="510646" y="137269"/>
                </a:moveTo>
                <a:lnTo>
                  <a:pt x="510646" y="209647"/>
                </a:lnTo>
                <a:cubicBezTo>
                  <a:pt x="514374" y="209647"/>
                  <a:pt x="518100" y="209647"/>
                  <a:pt x="520586" y="209647"/>
                </a:cubicBezTo>
                <a:cubicBezTo>
                  <a:pt x="524312" y="209647"/>
                  <a:pt x="528040" y="209647"/>
                  <a:pt x="531768" y="209647"/>
                </a:cubicBezTo>
                <a:lnTo>
                  <a:pt x="531768" y="137269"/>
                </a:lnTo>
                <a:close/>
                <a:moveTo>
                  <a:pt x="588920" y="32445"/>
                </a:moveTo>
                <a:lnTo>
                  <a:pt x="588920" y="104823"/>
                </a:lnTo>
                <a:lnTo>
                  <a:pt x="628678" y="104823"/>
                </a:lnTo>
                <a:cubicBezTo>
                  <a:pt x="647316" y="104823"/>
                  <a:pt x="660982" y="89849"/>
                  <a:pt x="660982" y="71130"/>
                </a:cubicBezTo>
                <a:lnTo>
                  <a:pt x="660982" y="64891"/>
                </a:lnTo>
                <a:cubicBezTo>
                  <a:pt x="660982" y="47420"/>
                  <a:pt x="647316" y="32445"/>
                  <a:pt x="628678" y="32445"/>
                </a:cubicBezTo>
                <a:close/>
                <a:moveTo>
                  <a:pt x="484554" y="32445"/>
                </a:moveTo>
                <a:lnTo>
                  <a:pt x="484554" y="104823"/>
                </a:lnTo>
                <a:lnTo>
                  <a:pt x="510646" y="104823"/>
                </a:lnTo>
                <a:lnTo>
                  <a:pt x="531768" y="104823"/>
                </a:lnTo>
                <a:lnTo>
                  <a:pt x="556616" y="104823"/>
                </a:lnTo>
                <a:lnTo>
                  <a:pt x="556616" y="32445"/>
                </a:lnTo>
                <a:close/>
                <a:moveTo>
                  <a:pt x="412492" y="32445"/>
                </a:moveTo>
                <a:cubicBezTo>
                  <a:pt x="395098" y="32445"/>
                  <a:pt x="380188" y="47420"/>
                  <a:pt x="380188" y="64891"/>
                </a:cubicBezTo>
                <a:lnTo>
                  <a:pt x="380188" y="71130"/>
                </a:lnTo>
                <a:cubicBezTo>
                  <a:pt x="380188" y="80490"/>
                  <a:pt x="383916" y="88913"/>
                  <a:pt x="389818" y="94996"/>
                </a:cubicBezTo>
                <a:lnTo>
                  <a:pt x="411528" y="104405"/>
                </a:lnTo>
                <a:lnTo>
                  <a:pt x="412492" y="104823"/>
                </a:lnTo>
                <a:lnTo>
                  <a:pt x="452250" y="104823"/>
                </a:lnTo>
                <a:lnTo>
                  <a:pt x="452250" y="32445"/>
                </a:lnTo>
                <a:close/>
                <a:moveTo>
                  <a:pt x="412492" y="0"/>
                </a:moveTo>
                <a:lnTo>
                  <a:pt x="628678" y="0"/>
                </a:lnTo>
                <a:cubicBezTo>
                  <a:pt x="664710" y="0"/>
                  <a:pt x="694528" y="28702"/>
                  <a:pt x="694528" y="64891"/>
                </a:cubicBezTo>
                <a:lnTo>
                  <a:pt x="694528" y="71130"/>
                </a:lnTo>
                <a:cubicBezTo>
                  <a:pt x="694528" y="107319"/>
                  <a:pt x="664710" y="137269"/>
                  <a:pt x="628678" y="137269"/>
                </a:cubicBezTo>
                <a:lnTo>
                  <a:pt x="564072" y="137269"/>
                </a:lnTo>
                <a:lnTo>
                  <a:pt x="564072" y="210895"/>
                </a:lnTo>
                <a:cubicBezTo>
                  <a:pt x="667194" y="219630"/>
                  <a:pt x="760378" y="258315"/>
                  <a:pt x="838652" y="318215"/>
                </a:cubicBezTo>
                <a:lnTo>
                  <a:pt x="923140" y="232109"/>
                </a:lnTo>
                <a:cubicBezTo>
                  <a:pt x="940534" y="215887"/>
                  <a:pt x="967868" y="215887"/>
                  <a:pt x="982776" y="232109"/>
                </a:cubicBezTo>
                <a:lnTo>
                  <a:pt x="1021292" y="269546"/>
                </a:lnTo>
                <a:cubicBezTo>
                  <a:pt x="1037444" y="285769"/>
                  <a:pt x="1037444" y="313223"/>
                  <a:pt x="1021292" y="329446"/>
                </a:cubicBezTo>
                <a:lnTo>
                  <a:pt x="995202" y="355652"/>
                </a:lnTo>
                <a:cubicBezTo>
                  <a:pt x="995202" y="355652"/>
                  <a:pt x="995202" y="355652"/>
                  <a:pt x="993960" y="356900"/>
                </a:cubicBezTo>
                <a:cubicBezTo>
                  <a:pt x="993960" y="358148"/>
                  <a:pt x="993960" y="358148"/>
                  <a:pt x="992716" y="358148"/>
                </a:cubicBezTo>
                <a:lnTo>
                  <a:pt x="934322" y="415551"/>
                </a:lnTo>
                <a:cubicBezTo>
                  <a:pt x="1002656" y="502904"/>
                  <a:pt x="1042414" y="613967"/>
                  <a:pt x="1042414" y="732518"/>
                </a:cubicBezTo>
                <a:cubicBezTo>
                  <a:pt x="1042414" y="1022031"/>
                  <a:pt x="807592" y="1256636"/>
                  <a:pt x="520586" y="1256636"/>
                </a:cubicBezTo>
                <a:cubicBezTo>
                  <a:pt x="233580" y="1256636"/>
                  <a:pt x="0" y="1022031"/>
                  <a:pt x="0" y="732518"/>
                </a:cubicBezTo>
                <a:cubicBezTo>
                  <a:pt x="0" y="611472"/>
                  <a:pt x="41000" y="499161"/>
                  <a:pt x="110578" y="410560"/>
                </a:cubicBezTo>
                <a:lnTo>
                  <a:pt x="29818" y="329446"/>
                </a:lnTo>
                <a:cubicBezTo>
                  <a:pt x="21120" y="321959"/>
                  <a:pt x="17394" y="310727"/>
                  <a:pt x="17394" y="299496"/>
                </a:cubicBezTo>
                <a:cubicBezTo>
                  <a:pt x="17394" y="288265"/>
                  <a:pt x="21120" y="277034"/>
                  <a:pt x="29818" y="269546"/>
                </a:cubicBezTo>
                <a:lnTo>
                  <a:pt x="67092" y="232109"/>
                </a:lnTo>
                <a:cubicBezTo>
                  <a:pt x="83244" y="215887"/>
                  <a:pt x="109334" y="215887"/>
                  <a:pt x="126728" y="232109"/>
                </a:cubicBezTo>
                <a:lnTo>
                  <a:pt x="207488" y="314471"/>
                </a:lnTo>
                <a:cubicBezTo>
                  <a:pt x="284520" y="257067"/>
                  <a:pt x="376462" y="219630"/>
                  <a:pt x="478342" y="210895"/>
                </a:cubicBezTo>
                <a:lnTo>
                  <a:pt x="478342" y="175348"/>
                </a:lnTo>
                <a:lnTo>
                  <a:pt x="478342" y="137269"/>
                </a:lnTo>
                <a:lnTo>
                  <a:pt x="442478" y="137269"/>
                </a:lnTo>
                <a:lnTo>
                  <a:pt x="412492" y="137269"/>
                </a:lnTo>
                <a:cubicBezTo>
                  <a:pt x="376462" y="137269"/>
                  <a:pt x="347884" y="107319"/>
                  <a:pt x="347884" y="71130"/>
                </a:cubicBezTo>
                <a:lnTo>
                  <a:pt x="347884" y="64891"/>
                </a:lnTo>
                <a:cubicBezTo>
                  <a:pt x="347884" y="28702"/>
                  <a:pt x="376462" y="0"/>
                  <a:pt x="412492" y="0"/>
                </a:cubicBezTo>
                <a:close/>
              </a:path>
            </a:pathLst>
          </a:custGeom>
          <a:solidFill>
            <a:srgbClr val="E3525F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1100">
              <a:latin typeface="Montserrat" pitchFamily="2" charset="77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13DF276-564D-C130-FD5F-D38275717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4807" y="3258124"/>
            <a:ext cx="573129" cy="938468"/>
          </a:xfrm>
          <a:custGeom>
            <a:avLst/>
            <a:gdLst>
              <a:gd name="connsiteX0" fmla="*/ 518970 w 723826"/>
              <a:gd name="connsiteY0" fmla="*/ 966895 h 1185226"/>
              <a:gd name="connsiteX1" fmla="*/ 505312 w 723826"/>
              <a:gd name="connsiteY1" fmla="*/ 981866 h 1185226"/>
              <a:gd name="connsiteX2" fmla="*/ 505312 w 723826"/>
              <a:gd name="connsiteY2" fmla="*/ 1055475 h 1185226"/>
              <a:gd name="connsiteX3" fmla="*/ 594704 w 723826"/>
              <a:gd name="connsiteY3" fmla="*/ 966895 h 1185226"/>
              <a:gd name="connsiteX4" fmla="*/ 159062 w 723826"/>
              <a:gd name="connsiteY4" fmla="*/ 895350 h 1185226"/>
              <a:gd name="connsiteX5" fmla="*/ 360266 w 723826"/>
              <a:gd name="connsiteY5" fmla="*/ 895350 h 1185226"/>
              <a:gd name="connsiteX6" fmla="*/ 377762 w 723826"/>
              <a:gd name="connsiteY6" fmla="*/ 910652 h 1185226"/>
              <a:gd name="connsiteX7" fmla="*/ 360266 w 723826"/>
              <a:gd name="connsiteY7" fmla="*/ 927131 h 1185226"/>
              <a:gd name="connsiteX8" fmla="*/ 159062 w 723826"/>
              <a:gd name="connsiteY8" fmla="*/ 927131 h 1185226"/>
              <a:gd name="connsiteX9" fmla="*/ 142816 w 723826"/>
              <a:gd name="connsiteY9" fmla="*/ 910652 h 1185226"/>
              <a:gd name="connsiteX10" fmla="*/ 159062 w 723826"/>
              <a:gd name="connsiteY10" fmla="*/ 895350 h 1185226"/>
              <a:gd name="connsiteX11" fmla="*/ 158958 w 723826"/>
              <a:gd name="connsiteY11" fmla="*/ 823940 h 1185226"/>
              <a:gd name="connsiteX12" fmla="*/ 449514 w 723826"/>
              <a:gd name="connsiteY12" fmla="*/ 823940 h 1185226"/>
              <a:gd name="connsiteX13" fmla="*/ 465656 w 723826"/>
              <a:gd name="connsiteY13" fmla="*/ 839809 h 1185226"/>
              <a:gd name="connsiteX14" fmla="*/ 449514 w 723826"/>
              <a:gd name="connsiteY14" fmla="*/ 855677 h 1185226"/>
              <a:gd name="connsiteX15" fmla="*/ 158958 w 723826"/>
              <a:gd name="connsiteY15" fmla="*/ 855677 h 1185226"/>
              <a:gd name="connsiteX16" fmla="*/ 142816 w 723826"/>
              <a:gd name="connsiteY16" fmla="*/ 839809 h 1185226"/>
              <a:gd name="connsiteX17" fmla="*/ 158958 w 723826"/>
              <a:gd name="connsiteY17" fmla="*/ 823940 h 1185226"/>
              <a:gd name="connsiteX18" fmla="*/ 375904 w 723826"/>
              <a:gd name="connsiteY18" fmla="*/ 346671 h 1185226"/>
              <a:gd name="connsiteX19" fmla="*/ 375904 w 723826"/>
              <a:gd name="connsiteY19" fmla="*/ 523231 h 1185226"/>
              <a:gd name="connsiteX20" fmla="*/ 499886 w 723826"/>
              <a:gd name="connsiteY20" fmla="*/ 647569 h 1185226"/>
              <a:gd name="connsiteX21" fmla="*/ 542040 w 723826"/>
              <a:gd name="connsiteY21" fmla="*/ 529448 h 1185226"/>
              <a:gd name="connsiteX22" fmla="*/ 375904 w 723826"/>
              <a:gd name="connsiteY22" fmla="*/ 346671 h 1185226"/>
              <a:gd name="connsiteX23" fmla="*/ 342428 w 723826"/>
              <a:gd name="connsiteY23" fmla="*/ 346671 h 1185226"/>
              <a:gd name="connsiteX24" fmla="*/ 175052 w 723826"/>
              <a:gd name="connsiteY24" fmla="*/ 529448 h 1185226"/>
              <a:gd name="connsiteX25" fmla="*/ 358546 w 723826"/>
              <a:gd name="connsiteY25" fmla="*/ 712225 h 1185226"/>
              <a:gd name="connsiteX26" fmla="*/ 476330 w 723826"/>
              <a:gd name="connsiteY26" fmla="*/ 669950 h 1185226"/>
              <a:gd name="connsiteX27" fmla="*/ 342428 w 723826"/>
              <a:gd name="connsiteY27" fmla="*/ 535664 h 1185226"/>
              <a:gd name="connsiteX28" fmla="*/ 358546 w 723826"/>
              <a:gd name="connsiteY28" fmla="*/ 313099 h 1185226"/>
              <a:gd name="connsiteX29" fmla="*/ 575516 w 723826"/>
              <a:gd name="connsiteY29" fmla="*/ 529448 h 1185226"/>
              <a:gd name="connsiteX30" fmla="*/ 512284 w 723826"/>
              <a:gd name="connsiteY30" fmla="*/ 682383 h 1185226"/>
              <a:gd name="connsiteX31" fmla="*/ 511046 w 723826"/>
              <a:gd name="connsiteY31" fmla="*/ 682383 h 1185226"/>
              <a:gd name="connsiteX32" fmla="*/ 358546 w 723826"/>
              <a:gd name="connsiteY32" fmla="*/ 745796 h 1185226"/>
              <a:gd name="connsiteX33" fmla="*/ 142816 w 723826"/>
              <a:gd name="connsiteY33" fmla="*/ 529448 h 1185226"/>
              <a:gd name="connsiteX34" fmla="*/ 358546 w 723826"/>
              <a:gd name="connsiteY34" fmla="*/ 313099 h 1185226"/>
              <a:gd name="connsiteX35" fmla="*/ 130364 w 723826"/>
              <a:gd name="connsiteY35" fmla="*/ 207102 h 1185226"/>
              <a:gd name="connsiteX36" fmla="*/ 104290 w 723826"/>
              <a:gd name="connsiteY36" fmla="*/ 232055 h 1185226"/>
              <a:gd name="connsiteX37" fmla="*/ 104290 w 723826"/>
              <a:gd name="connsiteY37" fmla="*/ 1052980 h 1185226"/>
              <a:gd name="connsiteX38" fmla="*/ 130364 w 723826"/>
              <a:gd name="connsiteY38" fmla="*/ 1077932 h 1185226"/>
              <a:gd name="connsiteX39" fmla="*/ 471790 w 723826"/>
              <a:gd name="connsiteY39" fmla="*/ 1077932 h 1185226"/>
              <a:gd name="connsiteX40" fmla="*/ 471790 w 723826"/>
              <a:gd name="connsiteY40" fmla="*/ 981866 h 1185226"/>
              <a:gd name="connsiteX41" fmla="*/ 518970 w 723826"/>
              <a:gd name="connsiteY41" fmla="*/ 934457 h 1185226"/>
              <a:gd name="connsiteX42" fmla="*/ 618294 w 723826"/>
              <a:gd name="connsiteY42" fmla="*/ 934457 h 1185226"/>
              <a:gd name="connsiteX43" fmla="*/ 618294 w 723826"/>
              <a:gd name="connsiteY43" fmla="*/ 232055 h 1185226"/>
              <a:gd name="connsiteX44" fmla="*/ 593464 w 723826"/>
              <a:gd name="connsiteY44" fmla="*/ 207102 h 1185226"/>
              <a:gd name="connsiteX45" fmla="*/ 556216 w 723826"/>
              <a:gd name="connsiteY45" fmla="*/ 207102 h 1185226"/>
              <a:gd name="connsiteX46" fmla="*/ 550008 w 723826"/>
              <a:gd name="connsiteY46" fmla="*/ 220826 h 1185226"/>
              <a:gd name="connsiteX47" fmla="*/ 522694 w 723826"/>
              <a:gd name="connsiteY47" fmla="*/ 235797 h 1185226"/>
              <a:gd name="connsiteX48" fmla="*/ 201132 w 723826"/>
              <a:gd name="connsiteY48" fmla="*/ 235797 h 1185226"/>
              <a:gd name="connsiteX49" fmla="*/ 172576 w 723826"/>
              <a:gd name="connsiteY49" fmla="*/ 220826 h 1185226"/>
              <a:gd name="connsiteX50" fmla="*/ 166368 w 723826"/>
              <a:gd name="connsiteY50" fmla="*/ 207102 h 1185226"/>
              <a:gd name="connsiteX51" fmla="*/ 212306 w 723826"/>
              <a:gd name="connsiteY51" fmla="*/ 165931 h 1185226"/>
              <a:gd name="connsiteX52" fmla="*/ 198648 w 723826"/>
              <a:gd name="connsiteY52" fmla="*/ 200864 h 1185226"/>
              <a:gd name="connsiteX53" fmla="*/ 199890 w 723826"/>
              <a:gd name="connsiteY53" fmla="*/ 202112 h 1185226"/>
              <a:gd name="connsiteX54" fmla="*/ 201132 w 723826"/>
              <a:gd name="connsiteY54" fmla="*/ 203360 h 1185226"/>
              <a:gd name="connsiteX55" fmla="*/ 522694 w 723826"/>
              <a:gd name="connsiteY55" fmla="*/ 203360 h 1185226"/>
              <a:gd name="connsiteX56" fmla="*/ 523936 w 723826"/>
              <a:gd name="connsiteY56" fmla="*/ 202112 h 1185226"/>
              <a:gd name="connsiteX57" fmla="*/ 523936 w 723826"/>
              <a:gd name="connsiteY57" fmla="*/ 200864 h 1185226"/>
              <a:gd name="connsiteX58" fmla="*/ 510280 w 723826"/>
              <a:gd name="connsiteY58" fmla="*/ 165931 h 1185226"/>
              <a:gd name="connsiteX59" fmla="*/ 73252 w 723826"/>
              <a:gd name="connsiteY59" fmla="*/ 132246 h 1185226"/>
              <a:gd name="connsiteX60" fmla="*/ 32280 w 723826"/>
              <a:gd name="connsiteY60" fmla="*/ 173417 h 1185226"/>
              <a:gd name="connsiteX61" fmla="*/ 32280 w 723826"/>
              <a:gd name="connsiteY61" fmla="*/ 1111618 h 1185226"/>
              <a:gd name="connsiteX62" fmla="*/ 73252 w 723826"/>
              <a:gd name="connsiteY62" fmla="*/ 1152789 h 1185226"/>
              <a:gd name="connsiteX63" fmla="*/ 649334 w 723826"/>
              <a:gd name="connsiteY63" fmla="*/ 1152789 h 1185226"/>
              <a:gd name="connsiteX64" fmla="*/ 691546 w 723826"/>
              <a:gd name="connsiteY64" fmla="*/ 1111618 h 1185226"/>
              <a:gd name="connsiteX65" fmla="*/ 691546 w 723826"/>
              <a:gd name="connsiteY65" fmla="*/ 173417 h 1185226"/>
              <a:gd name="connsiteX66" fmla="*/ 649334 w 723826"/>
              <a:gd name="connsiteY66" fmla="*/ 132246 h 1185226"/>
              <a:gd name="connsiteX67" fmla="*/ 531386 w 723826"/>
              <a:gd name="connsiteY67" fmla="*/ 132246 h 1185226"/>
              <a:gd name="connsiteX68" fmla="*/ 548768 w 723826"/>
              <a:gd name="connsiteY68" fmla="*/ 174665 h 1185226"/>
              <a:gd name="connsiteX69" fmla="*/ 593464 w 723826"/>
              <a:gd name="connsiteY69" fmla="*/ 174665 h 1185226"/>
              <a:gd name="connsiteX70" fmla="*/ 650574 w 723826"/>
              <a:gd name="connsiteY70" fmla="*/ 232055 h 1185226"/>
              <a:gd name="connsiteX71" fmla="*/ 650574 w 723826"/>
              <a:gd name="connsiteY71" fmla="*/ 934457 h 1185226"/>
              <a:gd name="connsiteX72" fmla="*/ 650574 w 723826"/>
              <a:gd name="connsiteY72" fmla="*/ 1046742 h 1185226"/>
              <a:gd name="connsiteX73" fmla="*/ 630710 w 723826"/>
              <a:gd name="connsiteY73" fmla="*/ 1092904 h 1185226"/>
              <a:gd name="connsiteX74" fmla="*/ 586014 w 723826"/>
              <a:gd name="connsiteY74" fmla="*/ 1112865 h 1185226"/>
              <a:gd name="connsiteX75" fmla="*/ 584772 w 723826"/>
              <a:gd name="connsiteY75" fmla="*/ 1112865 h 1185226"/>
              <a:gd name="connsiteX76" fmla="*/ 471790 w 723826"/>
              <a:gd name="connsiteY76" fmla="*/ 1111618 h 1185226"/>
              <a:gd name="connsiteX77" fmla="*/ 130364 w 723826"/>
              <a:gd name="connsiteY77" fmla="*/ 1111618 h 1185226"/>
              <a:gd name="connsiteX78" fmla="*/ 72010 w 723826"/>
              <a:gd name="connsiteY78" fmla="*/ 1052980 h 1185226"/>
              <a:gd name="connsiteX79" fmla="*/ 72010 w 723826"/>
              <a:gd name="connsiteY79" fmla="*/ 232055 h 1185226"/>
              <a:gd name="connsiteX80" fmla="*/ 130364 w 723826"/>
              <a:gd name="connsiteY80" fmla="*/ 174665 h 1185226"/>
              <a:gd name="connsiteX81" fmla="*/ 175060 w 723826"/>
              <a:gd name="connsiteY81" fmla="*/ 174665 h 1185226"/>
              <a:gd name="connsiteX82" fmla="*/ 191200 w 723826"/>
              <a:gd name="connsiteY82" fmla="*/ 132246 h 1185226"/>
              <a:gd name="connsiteX83" fmla="*/ 359166 w 723826"/>
              <a:gd name="connsiteY83" fmla="*/ 65915 h 1185226"/>
              <a:gd name="connsiteX84" fmla="*/ 377770 w 723826"/>
              <a:gd name="connsiteY84" fmla="*/ 84521 h 1185226"/>
              <a:gd name="connsiteX85" fmla="*/ 359166 w 723826"/>
              <a:gd name="connsiteY85" fmla="*/ 103126 h 1185226"/>
              <a:gd name="connsiteX86" fmla="*/ 340562 w 723826"/>
              <a:gd name="connsiteY86" fmla="*/ 84521 h 1185226"/>
              <a:gd name="connsiteX87" fmla="*/ 359166 w 723826"/>
              <a:gd name="connsiteY87" fmla="*/ 65915 h 1185226"/>
              <a:gd name="connsiteX88" fmla="*/ 495380 w 723826"/>
              <a:gd name="connsiteY88" fmla="*/ 31190 h 1185226"/>
              <a:gd name="connsiteX89" fmla="*/ 228446 w 723826"/>
              <a:gd name="connsiteY89" fmla="*/ 32438 h 1185226"/>
              <a:gd name="connsiteX90" fmla="*/ 228446 w 723826"/>
              <a:gd name="connsiteY90" fmla="*/ 133494 h 1185226"/>
              <a:gd name="connsiteX91" fmla="*/ 495380 w 723826"/>
              <a:gd name="connsiteY91" fmla="*/ 133494 h 1185226"/>
              <a:gd name="connsiteX92" fmla="*/ 228446 w 723826"/>
              <a:gd name="connsiteY92" fmla="*/ 0 h 1185226"/>
              <a:gd name="connsiteX93" fmla="*/ 495380 w 723826"/>
              <a:gd name="connsiteY93" fmla="*/ 0 h 1185226"/>
              <a:gd name="connsiteX94" fmla="*/ 527660 w 723826"/>
              <a:gd name="connsiteY94" fmla="*/ 31190 h 1185226"/>
              <a:gd name="connsiteX95" fmla="*/ 527660 w 723826"/>
              <a:gd name="connsiteY95" fmla="*/ 99808 h 1185226"/>
              <a:gd name="connsiteX96" fmla="*/ 649334 w 723826"/>
              <a:gd name="connsiteY96" fmla="*/ 99808 h 1185226"/>
              <a:gd name="connsiteX97" fmla="*/ 723826 w 723826"/>
              <a:gd name="connsiteY97" fmla="*/ 173417 h 1185226"/>
              <a:gd name="connsiteX98" fmla="*/ 723826 w 723826"/>
              <a:gd name="connsiteY98" fmla="*/ 1111618 h 1185226"/>
              <a:gd name="connsiteX99" fmla="*/ 649334 w 723826"/>
              <a:gd name="connsiteY99" fmla="*/ 1185226 h 1185226"/>
              <a:gd name="connsiteX100" fmla="*/ 73252 w 723826"/>
              <a:gd name="connsiteY100" fmla="*/ 1185226 h 1185226"/>
              <a:gd name="connsiteX101" fmla="*/ 0 w 723826"/>
              <a:gd name="connsiteY101" fmla="*/ 1111618 h 1185226"/>
              <a:gd name="connsiteX102" fmla="*/ 0 w 723826"/>
              <a:gd name="connsiteY102" fmla="*/ 173417 h 1185226"/>
              <a:gd name="connsiteX103" fmla="*/ 73252 w 723826"/>
              <a:gd name="connsiteY103" fmla="*/ 99808 h 1185226"/>
              <a:gd name="connsiteX104" fmla="*/ 194924 w 723826"/>
              <a:gd name="connsiteY104" fmla="*/ 99808 h 1185226"/>
              <a:gd name="connsiteX105" fmla="*/ 194924 w 723826"/>
              <a:gd name="connsiteY105" fmla="*/ 31190 h 1185226"/>
              <a:gd name="connsiteX106" fmla="*/ 228446 w 723826"/>
              <a:gd name="connsiteY106" fmla="*/ 0 h 1185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723826" h="1185226">
                <a:moveTo>
                  <a:pt x="518970" y="966895"/>
                </a:moveTo>
                <a:cubicBezTo>
                  <a:pt x="511520" y="966895"/>
                  <a:pt x="505312" y="973133"/>
                  <a:pt x="505312" y="981866"/>
                </a:cubicBezTo>
                <a:lnTo>
                  <a:pt x="505312" y="1055475"/>
                </a:lnTo>
                <a:lnTo>
                  <a:pt x="594704" y="966895"/>
                </a:lnTo>
                <a:close/>
                <a:moveTo>
                  <a:pt x="159062" y="895350"/>
                </a:moveTo>
                <a:lnTo>
                  <a:pt x="360266" y="895350"/>
                </a:lnTo>
                <a:cubicBezTo>
                  <a:pt x="370264" y="895350"/>
                  <a:pt x="377762" y="902412"/>
                  <a:pt x="377762" y="910652"/>
                </a:cubicBezTo>
                <a:cubicBezTo>
                  <a:pt x="377762" y="918891"/>
                  <a:pt x="370264" y="927131"/>
                  <a:pt x="360266" y="927131"/>
                </a:cubicBezTo>
                <a:lnTo>
                  <a:pt x="159062" y="927131"/>
                </a:lnTo>
                <a:cubicBezTo>
                  <a:pt x="150314" y="927131"/>
                  <a:pt x="142816" y="918891"/>
                  <a:pt x="142816" y="910652"/>
                </a:cubicBezTo>
                <a:cubicBezTo>
                  <a:pt x="142816" y="902412"/>
                  <a:pt x="150314" y="895350"/>
                  <a:pt x="159062" y="895350"/>
                </a:cubicBezTo>
                <a:close/>
                <a:moveTo>
                  <a:pt x="158958" y="823940"/>
                </a:moveTo>
                <a:lnTo>
                  <a:pt x="449514" y="823940"/>
                </a:lnTo>
                <a:cubicBezTo>
                  <a:pt x="459446" y="823940"/>
                  <a:pt x="465656" y="831264"/>
                  <a:pt x="465656" y="839809"/>
                </a:cubicBezTo>
                <a:cubicBezTo>
                  <a:pt x="465656" y="848354"/>
                  <a:pt x="459446" y="855677"/>
                  <a:pt x="449514" y="855677"/>
                </a:cubicBezTo>
                <a:lnTo>
                  <a:pt x="158958" y="855677"/>
                </a:lnTo>
                <a:cubicBezTo>
                  <a:pt x="150266" y="855677"/>
                  <a:pt x="142816" y="848354"/>
                  <a:pt x="142816" y="839809"/>
                </a:cubicBezTo>
                <a:cubicBezTo>
                  <a:pt x="142816" y="831264"/>
                  <a:pt x="150266" y="823940"/>
                  <a:pt x="158958" y="823940"/>
                </a:cubicBezTo>
                <a:close/>
                <a:moveTo>
                  <a:pt x="375904" y="346671"/>
                </a:moveTo>
                <a:lnTo>
                  <a:pt x="375904" y="523231"/>
                </a:lnTo>
                <a:lnTo>
                  <a:pt x="499886" y="647569"/>
                </a:lnTo>
                <a:cubicBezTo>
                  <a:pt x="525924" y="615241"/>
                  <a:pt x="542040" y="574209"/>
                  <a:pt x="542040" y="529448"/>
                </a:cubicBezTo>
                <a:cubicBezTo>
                  <a:pt x="542040" y="432464"/>
                  <a:pt x="468890" y="354131"/>
                  <a:pt x="375904" y="346671"/>
                </a:cubicBezTo>
                <a:close/>
                <a:moveTo>
                  <a:pt x="342428" y="346671"/>
                </a:moveTo>
                <a:cubicBezTo>
                  <a:pt x="248202" y="354131"/>
                  <a:pt x="175052" y="432464"/>
                  <a:pt x="175052" y="529448"/>
                </a:cubicBezTo>
                <a:cubicBezTo>
                  <a:pt x="175052" y="630161"/>
                  <a:pt x="258120" y="712225"/>
                  <a:pt x="358546" y="712225"/>
                </a:cubicBezTo>
                <a:cubicBezTo>
                  <a:pt x="403180" y="712225"/>
                  <a:pt x="444094" y="696061"/>
                  <a:pt x="476330" y="669950"/>
                </a:cubicBezTo>
                <a:lnTo>
                  <a:pt x="342428" y="535664"/>
                </a:lnTo>
                <a:close/>
                <a:moveTo>
                  <a:pt x="358546" y="313099"/>
                </a:moveTo>
                <a:cubicBezTo>
                  <a:pt x="477570" y="313099"/>
                  <a:pt x="575516" y="408840"/>
                  <a:pt x="575516" y="529448"/>
                </a:cubicBezTo>
                <a:cubicBezTo>
                  <a:pt x="575516" y="589130"/>
                  <a:pt x="550720" y="642595"/>
                  <a:pt x="512284" y="682383"/>
                </a:cubicBezTo>
                <a:cubicBezTo>
                  <a:pt x="511046" y="682383"/>
                  <a:pt x="511046" y="682383"/>
                  <a:pt x="511046" y="682383"/>
                </a:cubicBezTo>
                <a:cubicBezTo>
                  <a:pt x="472610" y="720928"/>
                  <a:pt x="419298" y="745796"/>
                  <a:pt x="358546" y="745796"/>
                </a:cubicBezTo>
                <a:cubicBezTo>
                  <a:pt x="239522" y="745796"/>
                  <a:pt x="142816" y="648812"/>
                  <a:pt x="142816" y="529448"/>
                </a:cubicBezTo>
                <a:cubicBezTo>
                  <a:pt x="142816" y="408840"/>
                  <a:pt x="239522" y="313099"/>
                  <a:pt x="358546" y="313099"/>
                </a:cubicBezTo>
                <a:close/>
                <a:moveTo>
                  <a:pt x="130364" y="207102"/>
                </a:moveTo>
                <a:cubicBezTo>
                  <a:pt x="116706" y="207102"/>
                  <a:pt x="104290" y="218331"/>
                  <a:pt x="104290" y="232055"/>
                </a:cubicBezTo>
                <a:lnTo>
                  <a:pt x="104290" y="1052980"/>
                </a:lnTo>
                <a:cubicBezTo>
                  <a:pt x="104290" y="1066704"/>
                  <a:pt x="116706" y="1077932"/>
                  <a:pt x="130364" y="1077932"/>
                </a:cubicBezTo>
                <a:lnTo>
                  <a:pt x="471790" y="1077932"/>
                </a:lnTo>
                <a:lnTo>
                  <a:pt x="471790" y="981866"/>
                </a:lnTo>
                <a:cubicBezTo>
                  <a:pt x="471790" y="955667"/>
                  <a:pt x="494138" y="934457"/>
                  <a:pt x="518970" y="934457"/>
                </a:cubicBezTo>
                <a:lnTo>
                  <a:pt x="618294" y="934457"/>
                </a:lnTo>
                <a:lnTo>
                  <a:pt x="618294" y="232055"/>
                </a:lnTo>
                <a:cubicBezTo>
                  <a:pt x="618294" y="218331"/>
                  <a:pt x="607120" y="207102"/>
                  <a:pt x="593464" y="207102"/>
                </a:cubicBezTo>
                <a:lnTo>
                  <a:pt x="556216" y="207102"/>
                </a:lnTo>
                <a:cubicBezTo>
                  <a:pt x="554976" y="212093"/>
                  <a:pt x="553734" y="217083"/>
                  <a:pt x="550008" y="220826"/>
                </a:cubicBezTo>
                <a:cubicBezTo>
                  <a:pt x="543800" y="229559"/>
                  <a:pt x="533868" y="235797"/>
                  <a:pt x="522694" y="235797"/>
                </a:cubicBezTo>
                <a:lnTo>
                  <a:pt x="201132" y="235797"/>
                </a:lnTo>
                <a:cubicBezTo>
                  <a:pt x="188716" y="235797"/>
                  <a:pt x="178784" y="229559"/>
                  <a:pt x="172576" y="220826"/>
                </a:cubicBezTo>
                <a:cubicBezTo>
                  <a:pt x="168852" y="217083"/>
                  <a:pt x="167610" y="212093"/>
                  <a:pt x="166368" y="207102"/>
                </a:cubicBezTo>
                <a:close/>
                <a:moveTo>
                  <a:pt x="212306" y="165931"/>
                </a:moveTo>
                <a:lnTo>
                  <a:pt x="198648" y="200864"/>
                </a:lnTo>
                <a:cubicBezTo>
                  <a:pt x="198648" y="200864"/>
                  <a:pt x="198648" y="202112"/>
                  <a:pt x="199890" y="202112"/>
                </a:cubicBezTo>
                <a:cubicBezTo>
                  <a:pt x="199890" y="203360"/>
                  <a:pt x="201132" y="203360"/>
                  <a:pt x="201132" y="203360"/>
                </a:cubicBezTo>
                <a:lnTo>
                  <a:pt x="522694" y="203360"/>
                </a:lnTo>
                <a:cubicBezTo>
                  <a:pt x="522694" y="203360"/>
                  <a:pt x="522694" y="203360"/>
                  <a:pt x="523936" y="202112"/>
                </a:cubicBezTo>
                <a:lnTo>
                  <a:pt x="523936" y="200864"/>
                </a:lnTo>
                <a:lnTo>
                  <a:pt x="510280" y="165931"/>
                </a:lnTo>
                <a:close/>
                <a:moveTo>
                  <a:pt x="73252" y="132246"/>
                </a:moveTo>
                <a:cubicBezTo>
                  <a:pt x="50904" y="132246"/>
                  <a:pt x="32280" y="150960"/>
                  <a:pt x="32280" y="173417"/>
                </a:cubicBezTo>
                <a:lnTo>
                  <a:pt x="32280" y="1111618"/>
                </a:lnTo>
                <a:cubicBezTo>
                  <a:pt x="32280" y="1134074"/>
                  <a:pt x="50904" y="1152789"/>
                  <a:pt x="73252" y="1152789"/>
                </a:cubicBezTo>
                <a:lnTo>
                  <a:pt x="649334" y="1152789"/>
                </a:lnTo>
                <a:cubicBezTo>
                  <a:pt x="671682" y="1152789"/>
                  <a:pt x="691546" y="1134074"/>
                  <a:pt x="691546" y="1111618"/>
                </a:cubicBezTo>
                <a:lnTo>
                  <a:pt x="691546" y="173417"/>
                </a:lnTo>
                <a:cubicBezTo>
                  <a:pt x="691546" y="150960"/>
                  <a:pt x="671682" y="132246"/>
                  <a:pt x="649334" y="132246"/>
                </a:cubicBezTo>
                <a:lnTo>
                  <a:pt x="531386" y="132246"/>
                </a:lnTo>
                <a:lnTo>
                  <a:pt x="548768" y="174665"/>
                </a:lnTo>
                <a:lnTo>
                  <a:pt x="593464" y="174665"/>
                </a:lnTo>
                <a:cubicBezTo>
                  <a:pt x="624502" y="174665"/>
                  <a:pt x="650574" y="200864"/>
                  <a:pt x="650574" y="232055"/>
                </a:cubicBezTo>
                <a:lnTo>
                  <a:pt x="650574" y="934457"/>
                </a:lnTo>
                <a:lnTo>
                  <a:pt x="650574" y="1046742"/>
                </a:lnTo>
                <a:cubicBezTo>
                  <a:pt x="650574" y="1064208"/>
                  <a:pt x="644366" y="1081675"/>
                  <a:pt x="630710" y="1092904"/>
                </a:cubicBezTo>
                <a:cubicBezTo>
                  <a:pt x="619536" y="1105380"/>
                  <a:pt x="603396" y="1112865"/>
                  <a:pt x="586014" y="1112865"/>
                </a:cubicBezTo>
                <a:lnTo>
                  <a:pt x="584772" y="1112865"/>
                </a:lnTo>
                <a:lnTo>
                  <a:pt x="471790" y="1111618"/>
                </a:lnTo>
                <a:lnTo>
                  <a:pt x="130364" y="1111618"/>
                </a:lnTo>
                <a:cubicBezTo>
                  <a:pt x="98082" y="1111618"/>
                  <a:pt x="72010" y="1085418"/>
                  <a:pt x="72010" y="1052980"/>
                </a:cubicBezTo>
                <a:lnTo>
                  <a:pt x="72010" y="232055"/>
                </a:lnTo>
                <a:cubicBezTo>
                  <a:pt x="72010" y="200864"/>
                  <a:pt x="98082" y="174665"/>
                  <a:pt x="130364" y="174665"/>
                </a:cubicBezTo>
                <a:lnTo>
                  <a:pt x="175060" y="174665"/>
                </a:lnTo>
                <a:lnTo>
                  <a:pt x="191200" y="132246"/>
                </a:lnTo>
                <a:close/>
                <a:moveTo>
                  <a:pt x="359166" y="65915"/>
                </a:moveTo>
                <a:cubicBezTo>
                  <a:pt x="370328" y="65915"/>
                  <a:pt x="377770" y="74597"/>
                  <a:pt x="377770" y="84521"/>
                </a:cubicBezTo>
                <a:cubicBezTo>
                  <a:pt x="377770" y="95684"/>
                  <a:pt x="370328" y="103126"/>
                  <a:pt x="359166" y="103126"/>
                </a:cubicBezTo>
                <a:cubicBezTo>
                  <a:pt x="349244" y="103126"/>
                  <a:pt x="340562" y="95684"/>
                  <a:pt x="340562" y="84521"/>
                </a:cubicBezTo>
                <a:cubicBezTo>
                  <a:pt x="340562" y="74597"/>
                  <a:pt x="349244" y="65915"/>
                  <a:pt x="359166" y="65915"/>
                </a:cubicBezTo>
                <a:close/>
                <a:moveTo>
                  <a:pt x="495380" y="31190"/>
                </a:moveTo>
                <a:lnTo>
                  <a:pt x="228446" y="32438"/>
                </a:lnTo>
                <a:lnTo>
                  <a:pt x="228446" y="133494"/>
                </a:lnTo>
                <a:lnTo>
                  <a:pt x="495380" y="133494"/>
                </a:lnTo>
                <a:close/>
                <a:moveTo>
                  <a:pt x="228446" y="0"/>
                </a:moveTo>
                <a:lnTo>
                  <a:pt x="495380" y="0"/>
                </a:lnTo>
                <a:cubicBezTo>
                  <a:pt x="514004" y="0"/>
                  <a:pt x="527660" y="13723"/>
                  <a:pt x="527660" y="31190"/>
                </a:cubicBezTo>
                <a:lnTo>
                  <a:pt x="527660" y="99808"/>
                </a:lnTo>
                <a:lnTo>
                  <a:pt x="649334" y="99808"/>
                </a:lnTo>
                <a:cubicBezTo>
                  <a:pt x="690304" y="99808"/>
                  <a:pt x="723826" y="132246"/>
                  <a:pt x="723826" y="173417"/>
                </a:cubicBezTo>
                <a:lnTo>
                  <a:pt x="723826" y="1111618"/>
                </a:lnTo>
                <a:cubicBezTo>
                  <a:pt x="723826" y="1152789"/>
                  <a:pt x="690304" y="1185226"/>
                  <a:pt x="649334" y="1185226"/>
                </a:cubicBezTo>
                <a:lnTo>
                  <a:pt x="73252" y="1185226"/>
                </a:lnTo>
                <a:cubicBezTo>
                  <a:pt x="32280" y="1185226"/>
                  <a:pt x="0" y="1152789"/>
                  <a:pt x="0" y="1111618"/>
                </a:cubicBezTo>
                <a:lnTo>
                  <a:pt x="0" y="173417"/>
                </a:lnTo>
                <a:cubicBezTo>
                  <a:pt x="0" y="132246"/>
                  <a:pt x="32280" y="99808"/>
                  <a:pt x="73252" y="99808"/>
                </a:cubicBezTo>
                <a:lnTo>
                  <a:pt x="194924" y="99808"/>
                </a:lnTo>
                <a:lnTo>
                  <a:pt x="194924" y="31190"/>
                </a:lnTo>
                <a:cubicBezTo>
                  <a:pt x="194924" y="13723"/>
                  <a:pt x="209822" y="0"/>
                  <a:pt x="228446" y="0"/>
                </a:cubicBezTo>
                <a:close/>
              </a:path>
            </a:pathLst>
          </a:custGeom>
          <a:solidFill>
            <a:srgbClr val="8B284D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1100">
              <a:latin typeface="Montserrat" pitchFamily="2" charset="77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D32525C8-691E-49F9-3A48-D08181BB1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643" y="5166701"/>
            <a:ext cx="939456" cy="856819"/>
          </a:xfrm>
          <a:custGeom>
            <a:avLst/>
            <a:gdLst>
              <a:gd name="T0" fmla="*/ 600 w 953"/>
              <a:gd name="T1" fmla="*/ 560 h 868"/>
              <a:gd name="T2" fmla="*/ 583 w 953"/>
              <a:gd name="T3" fmla="*/ 564 h 868"/>
              <a:gd name="T4" fmla="*/ 575 w 953"/>
              <a:gd name="T5" fmla="*/ 547 h 868"/>
              <a:gd name="T6" fmla="*/ 564 w 953"/>
              <a:gd name="T7" fmla="*/ 535 h 868"/>
              <a:gd name="T8" fmla="*/ 551 w 953"/>
              <a:gd name="T9" fmla="*/ 527 h 868"/>
              <a:gd name="T10" fmla="*/ 539 w 953"/>
              <a:gd name="T11" fmla="*/ 522 h 868"/>
              <a:gd name="T12" fmla="*/ 434 w 953"/>
              <a:gd name="T13" fmla="*/ 519 h 868"/>
              <a:gd name="T14" fmla="*/ 414 w 953"/>
              <a:gd name="T15" fmla="*/ 522 h 868"/>
              <a:gd name="T16" fmla="*/ 402 w 953"/>
              <a:gd name="T17" fmla="*/ 527 h 868"/>
              <a:gd name="T18" fmla="*/ 389 w 953"/>
              <a:gd name="T19" fmla="*/ 536 h 868"/>
              <a:gd name="T20" fmla="*/ 379 w 953"/>
              <a:gd name="T21" fmla="*/ 547 h 868"/>
              <a:gd name="T22" fmla="*/ 370 w 953"/>
              <a:gd name="T23" fmla="*/ 563 h 868"/>
              <a:gd name="T24" fmla="*/ 43 w 953"/>
              <a:gd name="T25" fmla="*/ 455 h 868"/>
              <a:gd name="T26" fmla="*/ 63 w 953"/>
              <a:gd name="T27" fmla="*/ 167 h 868"/>
              <a:gd name="T28" fmla="*/ 926 w 953"/>
              <a:gd name="T29" fmla="*/ 436 h 868"/>
              <a:gd name="T30" fmla="*/ 398 w 953"/>
              <a:gd name="T31" fmla="*/ 565 h 868"/>
              <a:gd name="T32" fmla="*/ 405 w 953"/>
              <a:gd name="T33" fmla="*/ 557 h 868"/>
              <a:gd name="T34" fmla="*/ 416 w 953"/>
              <a:gd name="T35" fmla="*/ 549 h 868"/>
              <a:gd name="T36" fmla="*/ 426 w 953"/>
              <a:gd name="T37" fmla="*/ 546 h 868"/>
              <a:gd name="T38" fmla="*/ 529 w 953"/>
              <a:gd name="T39" fmla="*/ 546 h 868"/>
              <a:gd name="T40" fmla="*/ 542 w 953"/>
              <a:gd name="T41" fmla="*/ 552 h 868"/>
              <a:gd name="T42" fmla="*/ 549 w 953"/>
              <a:gd name="T43" fmla="*/ 559 h 868"/>
              <a:gd name="T44" fmla="*/ 557 w 953"/>
              <a:gd name="T45" fmla="*/ 569 h 868"/>
              <a:gd name="T46" fmla="*/ 560 w 953"/>
              <a:gd name="T47" fmla="*/ 581 h 868"/>
              <a:gd name="T48" fmla="*/ 434 w 953"/>
              <a:gd name="T49" fmla="*/ 631 h 868"/>
              <a:gd name="T50" fmla="*/ 393 w 953"/>
              <a:gd name="T51" fmla="*/ 576 h 868"/>
              <a:gd name="T52" fmla="*/ 55 w 953"/>
              <a:gd name="T53" fmla="*/ 487 h 868"/>
              <a:gd name="T54" fmla="*/ 365 w 953"/>
              <a:gd name="T55" fmla="*/ 589 h 868"/>
              <a:gd name="T56" fmla="*/ 366 w 953"/>
              <a:gd name="T57" fmla="*/ 599 h 868"/>
              <a:gd name="T58" fmla="*/ 369 w 953"/>
              <a:gd name="T59" fmla="*/ 609 h 868"/>
              <a:gd name="T60" fmla="*/ 372 w 953"/>
              <a:gd name="T61" fmla="*/ 618 h 868"/>
              <a:gd name="T62" fmla="*/ 154 w 953"/>
              <a:gd name="T63" fmla="*/ 777 h 868"/>
              <a:gd name="T64" fmla="*/ 391 w 953"/>
              <a:gd name="T65" fmla="*/ 641 h 868"/>
              <a:gd name="T66" fmla="*/ 399 w 953"/>
              <a:gd name="T67" fmla="*/ 647 h 868"/>
              <a:gd name="T68" fmla="*/ 408 w 953"/>
              <a:gd name="T69" fmla="*/ 651 h 868"/>
              <a:gd name="T70" fmla="*/ 417 w 953"/>
              <a:gd name="T71" fmla="*/ 655 h 868"/>
              <a:gd name="T72" fmla="*/ 427 w 953"/>
              <a:gd name="T73" fmla="*/ 656 h 868"/>
              <a:gd name="T74" fmla="*/ 525 w 953"/>
              <a:gd name="T75" fmla="*/ 656 h 868"/>
              <a:gd name="T76" fmla="*/ 535 w 953"/>
              <a:gd name="T77" fmla="*/ 655 h 868"/>
              <a:gd name="T78" fmla="*/ 545 w 953"/>
              <a:gd name="T79" fmla="*/ 651 h 868"/>
              <a:gd name="T80" fmla="*/ 554 w 953"/>
              <a:gd name="T81" fmla="*/ 647 h 868"/>
              <a:gd name="T82" fmla="*/ 562 w 953"/>
              <a:gd name="T83" fmla="*/ 642 h 868"/>
              <a:gd name="T84" fmla="*/ 797 w 953"/>
              <a:gd name="T85" fmla="*/ 783 h 868"/>
              <a:gd name="T86" fmla="*/ 581 w 953"/>
              <a:gd name="T87" fmla="*/ 616 h 868"/>
              <a:gd name="T88" fmla="*/ 584 w 953"/>
              <a:gd name="T89" fmla="*/ 609 h 868"/>
              <a:gd name="T90" fmla="*/ 586 w 953"/>
              <a:gd name="T91" fmla="*/ 599 h 868"/>
              <a:gd name="T92" fmla="*/ 588 w 953"/>
              <a:gd name="T93" fmla="*/ 590 h 868"/>
              <a:gd name="T94" fmla="*/ 898 w 953"/>
              <a:gd name="T95" fmla="*/ 800 h 868"/>
              <a:gd name="T96" fmla="*/ 581 w 953"/>
              <a:gd name="T97" fmla="*/ 26 h 868"/>
              <a:gd name="T98" fmla="*/ 644 w 953"/>
              <a:gd name="T99" fmla="*/ 140 h 868"/>
              <a:gd name="T100" fmla="*/ 309 w 953"/>
              <a:gd name="T101" fmla="*/ 63 h 868"/>
              <a:gd name="T102" fmla="*/ 0 w 953"/>
              <a:gd name="T103" fmla="*/ 436 h 868"/>
              <a:gd name="T104" fmla="*/ 857 w 953"/>
              <a:gd name="T105" fmla="*/ 867 h 868"/>
              <a:gd name="T106" fmla="*/ 952 w 953"/>
              <a:gd name="T107" fmla="*/ 202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53" h="868">
                <a:moveTo>
                  <a:pt x="926" y="436"/>
                </a:moveTo>
                <a:lnTo>
                  <a:pt x="926" y="436"/>
                </a:lnTo>
                <a:cubicBezTo>
                  <a:pt x="926" y="444"/>
                  <a:pt x="921" y="451"/>
                  <a:pt x="914" y="454"/>
                </a:cubicBezTo>
                <a:lnTo>
                  <a:pt x="608" y="557"/>
                </a:lnTo>
                <a:lnTo>
                  <a:pt x="600" y="560"/>
                </a:lnTo>
                <a:lnTo>
                  <a:pt x="600" y="560"/>
                </a:lnTo>
                <a:cubicBezTo>
                  <a:pt x="595" y="562"/>
                  <a:pt x="589" y="562"/>
                  <a:pt x="584" y="564"/>
                </a:cubicBezTo>
                <a:lnTo>
                  <a:pt x="584" y="564"/>
                </a:lnTo>
                <a:cubicBezTo>
                  <a:pt x="584" y="564"/>
                  <a:pt x="584" y="564"/>
                  <a:pt x="583" y="564"/>
                </a:cubicBezTo>
                <a:lnTo>
                  <a:pt x="583" y="564"/>
                </a:lnTo>
                <a:lnTo>
                  <a:pt x="583" y="564"/>
                </a:lnTo>
                <a:lnTo>
                  <a:pt x="583" y="564"/>
                </a:lnTo>
                <a:cubicBezTo>
                  <a:pt x="582" y="560"/>
                  <a:pt x="581" y="557"/>
                  <a:pt x="579" y="555"/>
                </a:cubicBezTo>
                <a:lnTo>
                  <a:pt x="579" y="555"/>
                </a:lnTo>
                <a:cubicBezTo>
                  <a:pt x="578" y="554"/>
                  <a:pt x="578" y="553"/>
                  <a:pt x="578" y="552"/>
                </a:cubicBezTo>
                <a:lnTo>
                  <a:pt x="578" y="552"/>
                </a:lnTo>
                <a:cubicBezTo>
                  <a:pt x="576" y="551"/>
                  <a:pt x="576" y="549"/>
                  <a:pt x="575" y="547"/>
                </a:cubicBezTo>
                <a:lnTo>
                  <a:pt x="575" y="547"/>
                </a:lnTo>
                <a:cubicBezTo>
                  <a:pt x="573" y="546"/>
                  <a:pt x="573" y="545"/>
                  <a:pt x="572" y="544"/>
                </a:cubicBezTo>
                <a:lnTo>
                  <a:pt x="572" y="544"/>
                </a:lnTo>
                <a:cubicBezTo>
                  <a:pt x="571" y="543"/>
                  <a:pt x="570" y="541"/>
                  <a:pt x="568" y="540"/>
                </a:cubicBezTo>
                <a:lnTo>
                  <a:pt x="568" y="540"/>
                </a:lnTo>
                <a:cubicBezTo>
                  <a:pt x="567" y="538"/>
                  <a:pt x="565" y="537"/>
                  <a:pt x="564" y="535"/>
                </a:cubicBezTo>
                <a:lnTo>
                  <a:pt x="564" y="535"/>
                </a:lnTo>
                <a:cubicBezTo>
                  <a:pt x="562" y="535"/>
                  <a:pt x="562" y="534"/>
                  <a:pt x="561" y="533"/>
                </a:cubicBezTo>
                <a:lnTo>
                  <a:pt x="561" y="533"/>
                </a:lnTo>
                <a:cubicBezTo>
                  <a:pt x="559" y="532"/>
                  <a:pt x="558" y="531"/>
                  <a:pt x="556" y="530"/>
                </a:cubicBezTo>
                <a:lnTo>
                  <a:pt x="556" y="530"/>
                </a:lnTo>
                <a:cubicBezTo>
                  <a:pt x="554" y="529"/>
                  <a:pt x="553" y="527"/>
                  <a:pt x="551" y="527"/>
                </a:cubicBezTo>
                <a:lnTo>
                  <a:pt x="551" y="527"/>
                </a:lnTo>
                <a:cubicBezTo>
                  <a:pt x="549" y="526"/>
                  <a:pt x="548" y="525"/>
                  <a:pt x="547" y="525"/>
                </a:cubicBezTo>
                <a:lnTo>
                  <a:pt x="547" y="525"/>
                </a:lnTo>
                <a:cubicBezTo>
                  <a:pt x="545" y="524"/>
                  <a:pt x="543" y="524"/>
                  <a:pt x="542" y="523"/>
                </a:cubicBezTo>
                <a:lnTo>
                  <a:pt x="542" y="523"/>
                </a:lnTo>
                <a:cubicBezTo>
                  <a:pt x="541" y="523"/>
                  <a:pt x="540" y="522"/>
                  <a:pt x="539" y="522"/>
                </a:cubicBezTo>
                <a:lnTo>
                  <a:pt x="539" y="522"/>
                </a:lnTo>
                <a:cubicBezTo>
                  <a:pt x="536" y="520"/>
                  <a:pt x="533" y="520"/>
                  <a:pt x="531" y="520"/>
                </a:cubicBezTo>
                <a:lnTo>
                  <a:pt x="531" y="520"/>
                </a:lnTo>
                <a:cubicBezTo>
                  <a:pt x="529" y="519"/>
                  <a:pt x="529" y="519"/>
                  <a:pt x="527" y="519"/>
                </a:cubicBezTo>
                <a:lnTo>
                  <a:pt x="527" y="519"/>
                </a:lnTo>
                <a:cubicBezTo>
                  <a:pt x="525" y="519"/>
                  <a:pt x="521" y="519"/>
                  <a:pt x="518" y="519"/>
                </a:cubicBezTo>
                <a:lnTo>
                  <a:pt x="434" y="519"/>
                </a:lnTo>
                <a:lnTo>
                  <a:pt x="434" y="519"/>
                </a:lnTo>
                <a:cubicBezTo>
                  <a:pt x="431" y="519"/>
                  <a:pt x="428" y="519"/>
                  <a:pt x="425" y="519"/>
                </a:cubicBezTo>
                <a:lnTo>
                  <a:pt x="425" y="519"/>
                </a:lnTo>
                <a:cubicBezTo>
                  <a:pt x="423" y="519"/>
                  <a:pt x="423" y="519"/>
                  <a:pt x="422" y="520"/>
                </a:cubicBezTo>
                <a:lnTo>
                  <a:pt x="422" y="520"/>
                </a:lnTo>
                <a:cubicBezTo>
                  <a:pt x="419" y="520"/>
                  <a:pt x="416" y="520"/>
                  <a:pt x="414" y="522"/>
                </a:cubicBezTo>
                <a:lnTo>
                  <a:pt x="414" y="522"/>
                </a:lnTo>
                <a:cubicBezTo>
                  <a:pt x="413" y="522"/>
                  <a:pt x="412" y="523"/>
                  <a:pt x="412" y="523"/>
                </a:cubicBezTo>
                <a:lnTo>
                  <a:pt x="412" y="523"/>
                </a:lnTo>
                <a:cubicBezTo>
                  <a:pt x="410" y="523"/>
                  <a:pt x="408" y="524"/>
                  <a:pt x="405" y="525"/>
                </a:cubicBezTo>
                <a:lnTo>
                  <a:pt x="405" y="525"/>
                </a:lnTo>
                <a:cubicBezTo>
                  <a:pt x="404" y="525"/>
                  <a:pt x="403" y="526"/>
                  <a:pt x="402" y="527"/>
                </a:cubicBezTo>
                <a:lnTo>
                  <a:pt x="402" y="527"/>
                </a:lnTo>
                <a:cubicBezTo>
                  <a:pt x="400" y="528"/>
                  <a:pt x="398" y="529"/>
                  <a:pt x="395" y="530"/>
                </a:cubicBezTo>
                <a:lnTo>
                  <a:pt x="395" y="530"/>
                </a:lnTo>
                <a:cubicBezTo>
                  <a:pt x="394" y="531"/>
                  <a:pt x="394" y="531"/>
                  <a:pt x="392" y="533"/>
                </a:cubicBezTo>
                <a:lnTo>
                  <a:pt x="392" y="533"/>
                </a:lnTo>
                <a:cubicBezTo>
                  <a:pt x="391" y="533"/>
                  <a:pt x="390" y="535"/>
                  <a:pt x="389" y="536"/>
                </a:cubicBezTo>
                <a:lnTo>
                  <a:pt x="389" y="536"/>
                </a:lnTo>
                <a:cubicBezTo>
                  <a:pt x="387" y="536"/>
                  <a:pt x="387" y="538"/>
                  <a:pt x="386" y="538"/>
                </a:cubicBezTo>
                <a:lnTo>
                  <a:pt x="386" y="538"/>
                </a:lnTo>
                <a:cubicBezTo>
                  <a:pt x="384" y="540"/>
                  <a:pt x="382" y="542"/>
                  <a:pt x="381" y="544"/>
                </a:cubicBezTo>
                <a:lnTo>
                  <a:pt x="381" y="544"/>
                </a:lnTo>
                <a:cubicBezTo>
                  <a:pt x="380" y="545"/>
                  <a:pt x="380" y="546"/>
                  <a:pt x="379" y="547"/>
                </a:cubicBezTo>
                <a:lnTo>
                  <a:pt x="379" y="547"/>
                </a:lnTo>
                <a:cubicBezTo>
                  <a:pt x="377" y="549"/>
                  <a:pt x="376" y="551"/>
                  <a:pt x="375" y="552"/>
                </a:cubicBezTo>
                <a:lnTo>
                  <a:pt x="375" y="552"/>
                </a:lnTo>
                <a:cubicBezTo>
                  <a:pt x="375" y="553"/>
                  <a:pt x="374" y="554"/>
                  <a:pt x="374" y="554"/>
                </a:cubicBezTo>
                <a:lnTo>
                  <a:pt x="374" y="554"/>
                </a:lnTo>
                <a:cubicBezTo>
                  <a:pt x="372" y="557"/>
                  <a:pt x="371" y="560"/>
                  <a:pt x="370" y="563"/>
                </a:cubicBezTo>
                <a:lnTo>
                  <a:pt x="370" y="563"/>
                </a:lnTo>
                <a:lnTo>
                  <a:pt x="370" y="563"/>
                </a:lnTo>
                <a:lnTo>
                  <a:pt x="370" y="563"/>
                </a:lnTo>
                <a:cubicBezTo>
                  <a:pt x="365" y="562"/>
                  <a:pt x="362" y="562"/>
                  <a:pt x="358" y="560"/>
                </a:cubicBezTo>
                <a:lnTo>
                  <a:pt x="43" y="455"/>
                </a:lnTo>
                <a:lnTo>
                  <a:pt x="43" y="455"/>
                </a:lnTo>
                <a:lnTo>
                  <a:pt x="38" y="454"/>
                </a:lnTo>
                <a:lnTo>
                  <a:pt x="38" y="454"/>
                </a:lnTo>
                <a:cubicBezTo>
                  <a:pt x="32" y="451"/>
                  <a:pt x="27" y="444"/>
                  <a:pt x="27" y="436"/>
                </a:cubicBezTo>
                <a:lnTo>
                  <a:pt x="27" y="202"/>
                </a:lnTo>
                <a:lnTo>
                  <a:pt x="27" y="202"/>
                </a:lnTo>
                <a:cubicBezTo>
                  <a:pt x="27" y="182"/>
                  <a:pt x="43" y="167"/>
                  <a:pt x="63" y="167"/>
                </a:cubicBezTo>
                <a:lnTo>
                  <a:pt x="309" y="167"/>
                </a:lnTo>
                <a:lnTo>
                  <a:pt x="644" y="167"/>
                </a:lnTo>
                <a:lnTo>
                  <a:pt x="890" y="167"/>
                </a:lnTo>
                <a:lnTo>
                  <a:pt x="890" y="167"/>
                </a:lnTo>
                <a:cubicBezTo>
                  <a:pt x="910" y="167"/>
                  <a:pt x="926" y="182"/>
                  <a:pt x="926" y="202"/>
                </a:cubicBezTo>
                <a:lnTo>
                  <a:pt x="926" y="436"/>
                </a:lnTo>
                <a:close/>
                <a:moveTo>
                  <a:pt x="394" y="572"/>
                </a:moveTo>
                <a:lnTo>
                  <a:pt x="394" y="572"/>
                </a:lnTo>
                <a:cubicBezTo>
                  <a:pt x="395" y="571"/>
                  <a:pt x="395" y="570"/>
                  <a:pt x="396" y="569"/>
                </a:cubicBezTo>
                <a:lnTo>
                  <a:pt x="396" y="569"/>
                </a:lnTo>
                <a:cubicBezTo>
                  <a:pt x="397" y="568"/>
                  <a:pt x="397" y="566"/>
                  <a:pt x="398" y="565"/>
                </a:cubicBezTo>
                <a:lnTo>
                  <a:pt x="398" y="565"/>
                </a:lnTo>
                <a:cubicBezTo>
                  <a:pt x="399" y="564"/>
                  <a:pt x="399" y="564"/>
                  <a:pt x="400" y="562"/>
                </a:cubicBezTo>
                <a:lnTo>
                  <a:pt x="400" y="562"/>
                </a:lnTo>
                <a:cubicBezTo>
                  <a:pt x="401" y="561"/>
                  <a:pt x="402" y="560"/>
                  <a:pt x="403" y="559"/>
                </a:cubicBezTo>
                <a:lnTo>
                  <a:pt x="403" y="559"/>
                </a:lnTo>
                <a:cubicBezTo>
                  <a:pt x="403" y="558"/>
                  <a:pt x="404" y="557"/>
                  <a:pt x="405" y="557"/>
                </a:cubicBezTo>
                <a:lnTo>
                  <a:pt x="405" y="557"/>
                </a:lnTo>
                <a:cubicBezTo>
                  <a:pt x="406" y="555"/>
                  <a:pt x="408" y="554"/>
                  <a:pt x="409" y="553"/>
                </a:cubicBezTo>
                <a:lnTo>
                  <a:pt x="409" y="553"/>
                </a:lnTo>
                <a:cubicBezTo>
                  <a:pt x="410" y="553"/>
                  <a:pt x="410" y="552"/>
                  <a:pt x="411" y="552"/>
                </a:cubicBezTo>
                <a:lnTo>
                  <a:pt x="411" y="552"/>
                </a:lnTo>
                <a:cubicBezTo>
                  <a:pt x="412" y="551"/>
                  <a:pt x="415" y="550"/>
                  <a:pt x="416" y="549"/>
                </a:cubicBezTo>
                <a:lnTo>
                  <a:pt x="416" y="549"/>
                </a:lnTo>
                <a:cubicBezTo>
                  <a:pt x="417" y="549"/>
                  <a:pt x="417" y="548"/>
                  <a:pt x="418" y="548"/>
                </a:cubicBezTo>
                <a:lnTo>
                  <a:pt x="418" y="548"/>
                </a:lnTo>
                <a:cubicBezTo>
                  <a:pt x="420" y="547"/>
                  <a:pt x="422" y="547"/>
                  <a:pt x="423" y="546"/>
                </a:cubicBezTo>
                <a:lnTo>
                  <a:pt x="423" y="546"/>
                </a:lnTo>
                <a:cubicBezTo>
                  <a:pt x="424" y="546"/>
                  <a:pt x="425" y="546"/>
                  <a:pt x="426" y="546"/>
                </a:cubicBezTo>
                <a:lnTo>
                  <a:pt x="426" y="546"/>
                </a:lnTo>
                <a:cubicBezTo>
                  <a:pt x="428" y="545"/>
                  <a:pt x="432" y="545"/>
                  <a:pt x="434" y="545"/>
                </a:cubicBezTo>
                <a:lnTo>
                  <a:pt x="518" y="545"/>
                </a:lnTo>
                <a:lnTo>
                  <a:pt x="518" y="545"/>
                </a:lnTo>
                <a:cubicBezTo>
                  <a:pt x="521" y="545"/>
                  <a:pt x="524" y="545"/>
                  <a:pt x="526" y="546"/>
                </a:cubicBezTo>
                <a:lnTo>
                  <a:pt x="526" y="546"/>
                </a:lnTo>
                <a:cubicBezTo>
                  <a:pt x="527" y="546"/>
                  <a:pt x="528" y="546"/>
                  <a:pt x="529" y="546"/>
                </a:cubicBezTo>
                <a:lnTo>
                  <a:pt x="529" y="546"/>
                </a:lnTo>
                <a:cubicBezTo>
                  <a:pt x="531" y="547"/>
                  <a:pt x="532" y="547"/>
                  <a:pt x="534" y="548"/>
                </a:cubicBezTo>
                <a:lnTo>
                  <a:pt x="534" y="548"/>
                </a:lnTo>
                <a:cubicBezTo>
                  <a:pt x="535" y="548"/>
                  <a:pt x="536" y="549"/>
                  <a:pt x="536" y="549"/>
                </a:cubicBezTo>
                <a:lnTo>
                  <a:pt x="536" y="549"/>
                </a:lnTo>
                <a:cubicBezTo>
                  <a:pt x="538" y="550"/>
                  <a:pt x="540" y="551"/>
                  <a:pt x="542" y="552"/>
                </a:cubicBezTo>
                <a:lnTo>
                  <a:pt x="542" y="552"/>
                </a:lnTo>
                <a:cubicBezTo>
                  <a:pt x="542" y="552"/>
                  <a:pt x="543" y="552"/>
                  <a:pt x="543" y="553"/>
                </a:cubicBezTo>
                <a:lnTo>
                  <a:pt x="543" y="553"/>
                </a:lnTo>
                <a:cubicBezTo>
                  <a:pt x="545" y="554"/>
                  <a:pt x="547" y="555"/>
                  <a:pt x="548" y="557"/>
                </a:cubicBezTo>
                <a:lnTo>
                  <a:pt x="548" y="557"/>
                </a:lnTo>
                <a:cubicBezTo>
                  <a:pt x="548" y="557"/>
                  <a:pt x="549" y="558"/>
                  <a:pt x="549" y="559"/>
                </a:cubicBezTo>
                <a:lnTo>
                  <a:pt x="549" y="559"/>
                </a:lnTo>
                <a:cubicBezTo>
                  <a:pt x="551" y="560"/>
                  <a:pt x="552" y="561"/>
                  <a:pt x="553" y="563"/>
                </a:cubicBezTo>
                <a:lnTo>
                  <a:pt x="553" y="563"/>
                </a:lnTo>
                <a:cubicBezTo>
                  <a:pt x="553" y="564"/>
                  <a:pt x="554" y="564"/>
                  <a:pt x="554" y="565"/>
                </a:cubicBezTo>
                <a:lnTo>
                  <a:pt x="554" y="565"/>
                </a:lnTo>
                <a:cubicBezTo>
                  <a:pt x="555" y="566"/>
                  <a:pt x="556" y="568"/>
                  <a:pt x="557" y="569"/>
                </a:cubicBezTo>
                <a:lnTo>
                  <a:pt x="557" y="569"/>
                </a:lnTo>
                <a:cubicBezTo>
                  <a:pt x="558" y="570"/>
                  <a:pt x="558" y="571"/>
                  <a:pt x="558" y="572"/>
                </a:cubicBezTo>
                <a:lnTo>
                  <a:pt x="558" y="572"/>
                </a:lnTo>
                <a:cubicBezTo>
                  <a:pt x="559" y="574"/>
                  <a:pt x="559" y="575"/>
                  <a:pt x="559" y="576"/>
                </a:cubicBezTo>
                <a:lnTo>
                  <a:pt x="559" y="576"/>
                </a:lnTo>
                <a:cubicBezTo>
                  <a:pt x="560" y="577"/>
                  <a:pt x="560" y="579"/>
                  <a:pt x="560" y="581"/>
                </a:cubicBezTo>
                <a:lnTo>
                  <a:pt x="560" y="581"/>
                </a:lnTo>
                <a:cubicBezTo>
                  <a:pt x="561" y="583"/>
                  <a:pt x="561" y="585"/>
                  <a:pt x="561" y="588"/>
                </a:cubicBezTo>
                <a:lnTo>
                  <a:pt x="561" y="588"/>
                </a:lnTo>
                <a:cubicBezTo>
                  <a:pt x="561" y="612"/>
                  <a:pt x="542" y="631"/>
                  <a:pt x="518" y="631"/>
                </a:cubicBezTo>
                <a:lnTo>
                  <a:pt x="434" y="631"/>
                </a:lnTo>
                <a:lnTo>
                  <a:pt x="434" y="631"/>
                </a:lnTo>
                <a:cubicBezTo>
                  <a:pt x="411" y="631"/>
                  <a:pt x="391" y="612"/>
                  <a:pt x="391" y="588"/>
                </a:cubicBezTo>
                <a:lnTo>
                  <a:pt x="391" y="588"/>
                </a:lnTo>
                <a:cubicBezTo>
                  <a:pt x="391" y="585"/>
                  <a:pt x="392" y="582"/>
                  <a:pt x="392" y="580"/>
                </a:cubicBezTo>
                <a:lnTo>
                  <a:pt x="392" y="580"/>
                </a:lnTo>
                <a:cubicBezTo>
                  <a:pt x="392" y="579"/>
                  <a:pt x="393" y="577"/>
                  <a:pt x="393" y="576"/>
                </a:cubicBezTo>
                <a:lnTo>
                  <a:pt x="393" y="576"/>
                </a:lnTo>
                <a:cubicBezTo>
                  <a:pt x="394" y="575"/>
                  <a:pt x="394" y="573"/>
                  <a:pt x="394" y="572"/>
                </a:cubicBezTo>
                <a:close/>
                <a:moveTo>
                  <a:pt x="857" y="841"/>
                </a:moveTo>
                <a:lnTo>
                  <a:pt x="96" y="841"/>
                </a:lnTo>
                <a:lnTo>
                  <a:pt x="96" y="841"/>
                </a:lnTo>
                <a:cubicBezTo>
                  <a:pt x="73" y="841"/>
                  <a:pt x="55" y="823"/>
                  <a:pt x="55" y="800"/>
                </a:cubicBezTo>
                <a:lnTo>
                  <a:pt x="55" y="487"/>
                </a:lnTo>
                <a:lnTo>
                  <a:pt x="350" y="585"/>
                </a:lnTo>
                <a:lnTo>
                  <a:pt x="351" y="586"/>
                </a:lnTo>
                <a:lnTo>
                  <a:pt x="351" y="586"/>
                </a:lnTo>
                <a:cubicBezTo>
                  <a:pt x="356" y="587"/>
                  <a:pt x="360" y="588"/>
                  <a:pt x="364" y="589"/>
                </a:cubicBezTo>
                <a:lnTo>
                  <a:pt x="364" y="589"/>
                </a:lnTo>
                <a:cubicBezTo>
                  <a:pt x="365" y="589"/>
                  <a:pt x="365" y="589"/>
                  <a:pt x="365" y="589"/>
                </a:cubicBezTo>
                <a:lnTo>
                  <a:pt x="365" y="589"/>
                </a:lnTo>
                <a:cubicBezTo>
                  <a:pt x="365" y="590"/>
                  <a:pt x="365" y="591"/>
                  <a:pt x="365" y="592"/>
                </a:cubicBezTo>
                <a:lnTo>
                  <a:pt x="365" y="592"/>
                </a:lnTo>
                <a:cubicBezTo>
                  <a:pt x="365" y="593"/>
                  <a:pt x="365" y="594"/>
                  <a:pt x="365" y="595"/>
                </a:cubicBezTo>
                <a:lnTo>
                  <a:pt x="365" y="595"/>
                </a:lnTo>
                <a:cubicBezTo>
                  <a:pt x="365" y="596"/>
                  <a:pt x="366" y="598"/>
                  <a:pt x="366" y="599"/>
                </a:cubicBezTo>
                <a:lnTo>
                  <a:pt x="366" y="599"/>
                </a:lnTo>
                <a:cubicBezTo>
                  <a:pt x="366" y="600"/>
                  <a:pt x="366" y="601"/>
                  <a:pt x="367" y="602"/>
                </a:cubicBezTo>
                <a:lnTo>
                  <a:pt x="367" y="602"/>
                </a:lnTo>
                <a:cubicBezTo>
                  <a:pt x="367" y="603"/>
                  <a:pt x="367" y="604"/>
                  <a:pt x="367" y="606"/>
                </a:cubicBezTo>
                <a:lnTo>
                  <a:pt x="367" y="606"/>
                </a:lnTo>
                <a:cubicBezTo>
                  <a:pt x="368" y="607"/>
                  <a:pt x="368" y="608"/>
                  <a:pt x="369" y="609"/>
                </a:cubicBezTo>
                <a:lnTo>
                  <a:pt x="369" y="609"/>
                </a:lnTo>
                <a:cubicBezTo>
                  <a:pt x="369" y="610"/>
                  <a:pt x="369" y="611"/>
                  <a:pt x="370" y="612"/>
                </a:cubicBezTo>
                <a:lnTo>
                  <a:pt x="370" y="612"/>
                </a:lnTo>
                <a:cubicBezTo>
                  <a:pt x="370" y="613"/>
                  <a:pt x="370" y="614"/>
                  <a:pt x="370" y="615"/>
                </a:cubicBezTo>
                <a:lnTo>
                  <a:pt x="370" y="615"/>
                </a:lnTo>
                <a:cubicBezTo>
                  <a:pt x="371" y="616"/>
                  <a:pt x="371" y="617"/>
                  <a:pt x="372" y="618"/>
                </a:cubicBezTo>
                <a:lnTo>
                  <a:pt x="372" y="618"/>
                </a:lnTo>
                <a:cubicBezTo>
                  <a:pt x="373" y="619"/>
                  <a:pt x="373" y="620"/>
                  <a:pt x="373" y="620"/>
                </a:cubicBezTo>
                <a:lnTo>
                  <a:pt x="158" y="759"/>
                </a:lnTo>
                <a:lnTo>
                  <a:pt x="158" y="759"/>
                </a:lnTo>
                <a:cubicBezTo>
                  <a:pt x="151" y="763"/>
                  <a:pt x="150" y="771"/>
                  <a:pt x="154" y="777"/>
                </a:cubicBezTo>
                <a:lnTo>
                  <a:pt x="154" y="777"/>
                </a:lnTo>
                <a:cubicBezTo>
                  <a:pt x="156" y="781"/>
                  <a:pt x="161" y="783"/>
                  <a:pt x="165" y="783"/>
                </a:cubicBezTo>
                <a:lnTo>
                  <a:pt x="165" y="783"/>
                </a:lnTo>
                <a:cubicBezTo>
                  <a:pt x="167" y="783"/>
                  <a:pt x="170" y="782"/>
                  <a:pt x="172" y="781"/>
                </a:cubicBezTo>
                <a:lnTo>
                  <a:pt x="390" y="641"/>
                </a:lnTo>
                <a:lnTo>
                  <a:pt x="390" y="641"/>
                </a:lnTo>
                <a:lnTo>
                  <a:pt x="391" y="641"/>
                </a:lnTo>
                <a:lnTo>
                  <a:pt x="391" y="641"/>
                </a:lnTo>
                <a:cubicBezTo>
                  <a:pt x="391" y="642"/>
                  <a:pt x="392" y="643"/>
                  <a:pt x="393" y="644"/>
                </a:cubicBezTo>
                <a:lnTo>
                  <a:pt x="393" y="644"/>
                </a:lnTo>
                <a:cubicBezTo>
                  <a:pt x="394" y="644"/>
                  <a:pt x="395" y="645"/>
                  <a:pt x="395" y="645"/>
                </a:cubicBezTo>
                <a:lnTo>
                  <a:pt x="395" y="645"/>
                </a:lnTo>
                <a:cubicBezTo>
                  <a:pt x="397" y="646"/>
                  <a:pt x="398" y="646"/>
                  <a:pt x="399" y="647"/>
                </a:cubicBezTo>
                <a:lnTo>
                  <a:pt x="399" y="647"/>
                </a:lnTo>
                <a:cubicBezTo>
                  <a:pt x="400" y="648"/>
                  <a:pt x="400" y="648"/>
                  <a:pt x="402" y="649"/>
                </a:cubicBezTo>
                <a:lnTo>
                  <a:pt x="402" y="649"/>
                </a:lnTo>
                <a:cubicBezTo>
                  <a:pt x="402" y="649"/>
                  <a:pt x="403" y="650"/>
                  <a:pt x="405" y="650"/>
                </a:cubicBezTo>
                <a:lnTo>
                  <a:pt x="405" y="650"/>
                </a:lnTo>
                <a:cubicBezTo>
                  <a:pt x="406" y="651"/>
                  <a:pt x="406" y="651"/>
                  <a:pt x="408" y="651"/>
                </a:cubicBezTo>
                <a:lnTo>
                  <a:pt x="408" y="651"/>
                </a:lnTo>
                <a:cubicBezTo>
                  <a:pt x="408" y="652"/>
                  <a:pt x="410" y="653"/>
                  <a:pt x="411" y="653"/>
                </a:cubicBezTo>
                <a:lnTo>
                  <a:pt x="411" y="653"/>
                </a:lnTo>
                <a:cubicBezTo>
                  <a:pt x="412" y="653"/>
                  <a:pt x="412" y="654"/>
                  <a:pt x="414" y="654"/>
                </a:cubicBezTo>
                <a:lnTo>
                  <a:pt x="414" y="654"/>
                </a:lnTo>
                <a:cubicBezTo>
                  <a:pt x="415" y="655"/>
                  <a:pt x="416" y="655"/>
                  <a:pt x="417" y="655"/>
                </a:cubicBezTo>
                <a:lnTo>
                  <a:pt x="417" y="655"/>
                </a:lnTo>
                <a:cubicBezTo>
                  <a:pt x="419" y="655"/>
                  <a:pt x="419" y="655"/>
                  <a:pt x="421" y="656"/>
                </a:cubicBezTo>
                <a:lnTo>
                  <a:pt x="421" y="656"/>
                </a:lnTo>
                <a:cubicBezTo>
                  <a:pt x="422" y="656"/>
                  <a:pt x="423" y="656"/>
                  <a:pt x="425" y="656"/>
                </a:cubicBezTo>
                <a:lnTo>
                  <a:pt x="425" y="656"/>
                </a:lnTo>
                <a:cubicBezTo>
                  <a:pt x="426" y="656"/>
                  <a:pt x="427" y="656"/>
                  <a:pt x="427" y="656"/>
                </a:cubicBezTo>
                <a:lnTo>
                  <a:pt x="427" y="656"/>
                </a:lnTo>
                <a:cubicBezTo>
                  <a:pt x="430" y="657"/>
                  <a:pt x="432" y="657"/>
                  <a:pt x="434" y="657"/>
                </a:cubicBezTo>
                <a:lnTo>
                  <a:pt x="518" y="657"/>
                </a:lnTo>
                <a:lnTo>
                  <a:pt x="518" y="657"/>
                </a:lnTo>
                <a:cubicBezTo>
                  <a:pt x="521" y="657"/>
                  <a:pt x="523" y="657"/>
                  <a:pt x="525" y="656"/>
                </a:cubicBezTo>
                <a:lnTo>
                  <a:pt x="525" y="656"/>
                </a:lnTo>
                <a:cubicBezTo>
                  <a:pt x="526" y="656"/>
                  <a:pt x="527" y="656"/>
                  <a:pt x="527" y="656"/>
                </a:cubicBezTo>
                <a:lnTo>
                  <a:pt x="527" y="656"/>
                </a:lnTo>
                <a:cubicBezTo>
                  <a:pt x="529" y="656"/>
                  <a:pt x="531" y="656"/>
                  <a:pt x="532" y="656"/>
                </a:cubicBezTo>
                <a:lnTo>
                  <a:pt x="532" y="656"/>
                </a:lnTo>
                <a:cubicBezTo>
                  <a:pt x="533" y="656"/>
                  <a:pt x="534" y="655"/>
                  <a:pt x="535" y="655"/>
                </a:cubicBezTo>
                <a:lnTo>
                  <a:pt x="535" y="655"/>
                </a:lnTo>
                <a:cubicBezTo>
                  <a:pt x="536" y="655"/>
                  <a:pt x="537" y="655"/>
                  <a:pt x="538" y="654"/>
                </a:cubicBezTo>
                <a:lnTo>
                  <a:pt x="538" y="654"/>
                </a:lnTo>
                <a:cubicBezTo>
                  <a:pt x="540" y="654"/>
                  <a:pt x="540" y="653"/>
                  <a:pt x="542" y="653"/>
                </a:cubicBezTo>
                <a:lnTo>
                  <a:pt x="542" y="653"/>
                </a:lnTo>
                <a:cubicBezTo>
                  <a:pt x="543" y="653"/>
                  <a:pt x="544" y="652"/>
                  <a:pt x="545" y="651"/>
                </a:cubicBezTo>
                <a:lnTo>
                  <a:pt x="545" y="651"/>
                </a:lnTo>
                <a:cubicBezTo>
                  <a:pt x="546" y="651"/>
                  <a:pt x="547" y="651"/>
                  <a:pt x="548" y="650"/>
                </a:cubicBezTo>
                <a:lnTo>
                  <a:pt x="548" y="650"/>
                </a:lnTo>
                <a:cubicBezTo>
                  <a:pt x="549" y="650"/>
                  <a:pt x="550" y="650"/>
                  <a:pt x="551" y="649"/>
                </a:cubicBezTo>
                <a:lnTo>
                  <a:pt x="551" y="649"/>
                </a:lnTo>
                <a:cubicBezTo>
                  <a:pt x="552" y="648"/>
                  <a:pt x="553" y="648"/>
                  <a:pt x="554" y="647"/>
                </a:cubicBezTo>
                <a:lnTo>
                  <a:pt x="554" y="647"/>
                </a:lnTo>
                <a:cubicBezTo>
                  <a:pt x="554" y="646"/>
                  <a:pt x="556" y="646"/>
                  <a:pt x="557" y="645"/>
                </a:cubicBezTo>
                <a:lnTo>
                  <a:pt x="557" y="645"/>
                </a:lnTo>
                <a:cubicBezTo>
                  <a:pt x="558" y="645"/>
                  <a:pt x="558" y="644"/>
                  <a:pt x="559" y="644"/>
                </a:cubicBezTo>
                <a:lnTo>
                  <a:pt x="559" y="644"/>
                </a:lnTo>
                <a:cubicBezTo>
                  <a:pt x="560" y="643"/>
                  <a:pt x="561" y="642"/>
                  <a:pt x="562" y="642"/>
                </a:cubicBezTo>
                <a:lnTo>
                  <a:pt x="562" y="642"/>
                </a:lnTo>
                <a:cubicBezTo>
                  <a:pt x="563" y="641"/>
                  <a:pt x="564" y="640"/>
                  <a:pt x="564" y="639"/>
                </a:cubicBezTo>
                <a:lnTo>
                  <a:pt x="564" y="639"/>
                </a:lnTo>
                <a:cubicBezTo>
                  <a:pt x="565" y="639"/>
                  <a:pt x="565" y="638"/>
                  <a:pt x="567" y="638"/>
                </a:cubicBezTo>
                <a:lnTo>
                  <a:pt x="790" y="781"/>
                </a:lnTo>
                <a:lnTo>
                  <a:pt x="790" y="781"/>
                </a:lnTo>
                <a:cubicBezTo>
                  <a:pt x="792" y="782"/>
                  <a:pt x="795" y="783"/>
                  <a:pt x="797" y="783"/>
                </a:cubicBezTo>
                <a:lnTo>
                  <a:pt x="797" y="783"/>
                </a:lnTo>
                <a:cubicBezTo>
                  <a:pt x="801" y="783"/>
                  <a:pt x="806" y="781"/>
                  <a:pt x="808" y="777"/>
                </a:cubicBezTo>
                <a:lnTo>
                  <a:pt x="808" y="777"/>
                </a:lnTo>
                <a:cubicBezTo>
                  <a:pt x="812" y="771"/>
                  <a:pt x="810" y="763"/>
                  <a:pt x="804" y="759"/>
                </a:cubicBezTo>
                <a:lnTo>
                  <a:pt x="581" y="616"/>
                </a:lnTo>
                <a:lnTo>
                  <a:pt x="581" y="616"/>
                </a:lnTo>
                <a:cubicBezTo>
                  <a:pt x="581" y="616"/>
                  <a:pt x="581" y="615"/>
                  <a:pt x="582" y="615"/>
                </a:cubicBezTo>
                <a:lnTo>
                  <a:pt x="582" y="615"/>
                </a:lnTo>
                <a:cubicBezTo>
                  <a:pt x="582" y="614"/>
                  <a:pt x="583" y="614"/>
                  <a:pt x="583" y="612"/>
                </a:cubicBezTo>
                <a:lnTo>
                  <a:pt x="583" y="612"/>
                </a:lnTo>
                <a:cubicBezTo>
                  <a:pt x="583" y="611"/>
                  <a:pt x="584" y="610"/>
                  <a:pt x="584" y="609"/>
                </a:cubicBezTo>
                <a:lnTo>
                  <a:pt x="584" y="609"/>
                </a:lnTo>
                <a:cubicBezTo>
                  <a:pt x="584" y="608"/>
                  <a:pt x="584" y="607"/>
                  <a:pt x="585" y="606"/>
                </a:cubicBezTo>
                <a:lnTo>
                  <a:pt x="585" y="606"/>
                </a:lnTo>
                <a:cubicBezTo>
                  <a:pt x="585" y="605"/>
                  <a:pt x="586" y="604"/>
                  <a:pt x="586" y="603"/>
                </a:cubicBezTo>
                <a:lnTo>
                  <a:pt x="586" y="603"/>
                </a:lnTo>
                <a:cubicBezTo>
                  <a:pt x="586" y="601"/>
                  <a:pt x="586" y="600"/>
                  <a:pt x="586" y="599"/>
                </a:cubicBezTo>
                <a:lnTo>
                  <a:pt x="586" y="599"/>
                </a:lnTo>
                <a:cubicBezTo>
                  <a:pt x="587" y="598"/>
                  <a:pt x="587" y="597"/>
                  <a:pt x="587" y="596"/>
                </a:cubicBezTo>
                <a:lnTo>
                  <a:pt x="587" y="596"/>
                </a:lnTo>
                <a:cubicBezTo>
                  <a:pt x="587" y="594"/>
                  <a:pt x="588" y="593"/>
                  <a:pt x="588" y="593"/>
                </a:cubicBezTo>
                <a:lnTo>
                  <a:pt x="588" y="593"/>
                </a:lnTo>
                <a:cubicBezTo>
                  <a:pt x="588" y="592"/>
                  <a:pt x="588" y="591"/>
                  <a:pt x="588" y="590"/>
                </a:cubicBezTo>
                <a:lnTo>
                  <a:pt x="588" y="590"/>
                </a:lnTo>
                <a:cubicBezTo>
                  <a:pt x="588" y="590"/>
                  <a:pt x="589" y="590"/>
                  <a:pt x="589" y="589"/>
                </a:cubicBezTo>
                <a:lnTo>
                  <a:pt x="589" y="589"/>
                </a:lnTo>
                <a:cubicBezTo>
                  <a:pt x="595" y="588"/>
                  <a:pt x="601" y="587"/>
                  <a:pt x="606" y="585"/>
                </a:cubicBezTo>
                <a:lnTo>
                  <a:pt x="898" y="487"/>
                </a:lnTo>
                <a:lnTo>
                  <a:pt x="898" y="800"/>
                </a:lnTo>
                <a:lnTo>
                  <a:pt x="898" y="800"/>
                </a:lnTo>
                <a:cubicBezTo>
                  <a:pt x="898" y="823"/>
                  <a:pt x="879" y="841"/>
                  <a:pt x="857" y="841"/>
                </a:cubicBezTo>
                <a:close/>
                <a:moveTo>
                  <a:pt x="335" y="63"/>
                </a:moveTo>
                <a:lnTo>
                  <a:pt x="335" y="63"/>
                </a:lnTo>
                <a:cubicBezTo>
                  <a:pt x="335" y="42"/>
                  <a:pt x="352" y="26"/>
                  <a:pt x="371" y="26"/>
                </a:cubicBezTo>
                <a:lnTo>
                  <a:pt x="581" y="26"/>
                </a:lnTo>
                <a:lnTo>
                  <a:pt x="581" y="26"/>
                </a:lnTo>
                <a:cubicBezTo>
                  <a:pt x="601" y="26"/>
                  <a:pt x="617" y="42"/>
                  <a:pt x="617" y="63"/>
                </a:cubicBezTo>
                <a:lnTo>
                  <a:pt x="617" y="140"/>
                </a:lnTo>
                <a:lnTo>
                  <a:pt x="335" y="140"/>
                </a:lnTo>
                <a:lnTo>
                  <a:pt x="335" y="63"/>
                </a:lnTo>
                <a:close/>
                <a:moveTo>
                  <a:pt x="890" y="140"/>
                </a:moveTo>
                <a:lnTo>
                  <a:pt x="644" y="140"/>
                </a:lnTo>
                <a:lnTo>
                  <a:pt x="644" y="63"/>
                </a:lnTo>
                <a:lnTo>
                  <a:pt x="644" y="63"/>
                </a:lnTo>
                <a:cubicBezTo>
                  <a:pt x="644" y="28"/>
                  <a:pt x="616" y="0"/>
                  <a:pt x="581" y="0"/>
                </a:cubicBezTo>
                <a:lnTo>
                  <a:pt x="371" y="0"/>
                </a:lnTo>
                <a:lnTo>
                  <a:pt x="371" y="0"/>
                </a:lnTo>
                <a:cubicBezTo>
                  <a:pt x="337" y="0"/>
                  <a:pt x="309" y="28"/>
                  <a:pt x="309" y="63"/>
                </a:cubicBezTo>
                <a:lnTo>
                  <a:pt x="309" y="140"/>
                </a:lnTo>
                <a:lnTo>
                  <a:pt x="63" y="140"/>
                </a:lnTo>
                <a:lnTo>
                  <a:pt x="63" y="140"/>
                </a:lnTo>
                <a:cubicBezTo>
                  <a:pt x="28" y="140"/>
                  <a:pt x="0" y="168"/>
                  <a:pt x="0" y="202"/>
                </a:cubicBezTo>
                <a:lnTo>
                  <a:pt x="0" y="436"/>
                </a:lnTo>
                <a:lnTo>
                  <a:pt x="0" y="436"/>
                </a:lnTo>
                <a:cubicBezTo>
                  <a:pt x="0" y="455"/>
                  <a:pt x="12" y="471"/>
                  <a:pt x="28" y="478"/>
                </a:cubicBezTo>
                <a:lnTo>
                  <a:pt x="28" y="800"/>
                </a:lnTo>
                <a:lnTo>
                  <a:pt x="28" y="800"/>
                </a:lnTo>
                <a:cubicBezTo>
                  <a:pt x="28" y="837"/>
                  <a:pt x="59" y="867"/>
                  <a:pt x="96" y="867"/>
                </a:cubicBezTo>
                <a:lnTo>
                  <a:pt x="857" y="867"/>
                </a:lnTo>
                <a:lnTo>
                  <a:pt x="857" y="867"/>
                </a:lnTo>
                <a:cubicBezTo>
                  <a:pt x="894" y="867"/>
                  <a:pt x="924" y="837"/>
                  <a:pt x="924" y="800"/>
                </a:cubicBezTo>
                <a:lnTo>
                  <a:pt x="924" y="478"/>
                </a:lnTo>
                <a:lnTo>
                  <a:pt x="924" y="478"/>
                </a:lnTo>
                <a:cubicBezTo>
                  <a:pt x="940" y="471"/>
                  <a:pt x="952" y="455"/>
                  <a:pt x="952" y="436"/>
                </a:cubicBezTo>
                <a:lnTo>
                  <a:pt x="952" y="202"/>
                </a:lnTo>
                <a:lnTo>
                  <a:pt x="952" y="202"/>
                </a:lnTo>
                <a:cubicBezTo>
                  <a:pt x="952" y="168"/>
                  <a:pt x="924" y="140"/>
                  <a:pt x="890" y="140"/>
                </a:cubicBezTo>
                <a:close/>
              </a:path>
            </a:pathLst>
          </a:custGeom>
          <a:solidFill>
            <a:srgbClr val="FE9B3D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>
              <a:latin typeface="Montserrat" pitchFamily="2" charset="77"/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A0E8BD9D-D6CE-1A07-5A7C-6E3A8C4690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057123"/>
              </p:ext>
            </p:extLst>
          </p:nvPr>
        </p:nvGraphicFramePr>
        <p:xfrm>
          <a:off x="6930435" y="1812615"/>
          <a:ext cx="1732468" cy="1692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8DD6B0D1-0D47-6607-C857-76CA623282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701275"/>
              </p:ext>
            </p:extLst>
          </p:nvPr>
        </p:nvGraphicFramePr>
        <p:xfrm>
          <a:off x="9618203" y="1812615"/>
          <a:ext cx="1732468" cy="1692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40D7D020-40CF-E873-FDED-45F2CA01F4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9902498"/>
              </p:ext>
            </p:extLst>
          </p:nvPr>
        </p:nvGraphicFramePr>
        <p:xfrm>
          <a:off x="6930435" y="4164931"/>
          <a:ext cx="1732468" cy="1692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D65B2638-7D55-6D7B-7E35-1182072A83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5298179"/>
              </p:ext>
            </p:extLst>
          </p:nvPr>
        </p:nvGraphicFramePr>
        <p:xfrm>
          <a:off x="9618203" y="4161407"/>
          <a:ext cx="1732468" cy="1692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9" name="Freeform 18">
            <a:extLst>
              <a:ext uri="{FF2B5EF4-FFF2-40B4-BE49-F238E27FC236}">
                <a16:creationId xmlns:a16="http://schemas.microsoft.com/office/drawing/2014/main" id="{3CA74AAB-8063-1A76-CDDC-C023487EE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686" y="2140452"/>
            <a:ext cx="1040572" cy="1040570"/>
          </a:xfrm>
          <a:custGeom>
            <a:avLst/>
            <a:gdLst>
              <a:gd name="T0" fmla="*/ 0 w 1530"/>
              <a:gd name="T1" fmla="*/ 764 h 1528"/>
              <a:gd name="T2" fmla="*/ 0 w 1530"/>
              <a:gd name="T3" fmla="*/ 764 h 1528"/>
              <a:gd name="T4" fmla="*/ 765 w 1530"/>
              <a:gd name="T5" fmla="*/ 0 h 1528"/>
              <a:gd name="T6" fmla="*/ 765 w 1530"/>
              <a:gd name="T7" fmla="*/ 0 h 1528"/>
              <a:gd name="T8" fmla="*/ 1529 w 1530"/>
              <a:gd name="T9" fmla="*/ 764 h 1528"/>
              <a:gd name="T10" fmla="*/ 1529 w 1530"/>
              <a:gd name="T11" fmla="*/ 764 h 1528"/>
              <a:gd name="T12" fmla="*/ 765 w 1530"/>
              <a:gd name="T13" fmla="*/ 1527 h 1528"/>
              <a:gd name="T14" fmla="*/ 765 w 1530"/>
              <a:gd name="T15" fmla="*/ 1527 h 1528"/>
              <a:gd name="T16" fmla="*/ 0 w 1530"/>
              <a:gd name="T17" fmla="*/ 764 h 1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0" h="1528">
                <a:moveTo>
                  <a:pt x="0" y="764"/>
                </a:moveTo>
                <a:lnTo>
                  <a:pt x="0" y="764"/>
                </a:lnTo>
                <a:cubicBezTo>
                  <a:pt x="0" y="342"/>
                  <a:pt x="343" y="0"/>
                  <a:pt x="765" y="0"/>
                </a:cubicBezTo>
                <a:lnTo>
                  <a:pt x="765" y="0"/>
                </a:lnTo>
                <a:cubicBezTo>
                  <a:pt x="1187" y="0"/>
                  <a:pt x="1529" y="342"/>
                  <a:pt x="1529" y="764"/>
                </a:cubicBezTo>
                <a:lnTo>
                  <a:pt x="1529" y="764"/>
                </a:lnTo>
                <a:cubicBezTo>
                  <a:pt x="1529" y="1187"/>
                  <a:pt x="1187" y="1527"/>
                  <a:pt x="765" y="1527"/>
                </a:cubicBezTo>
                <a:lnTo>
                  <a:pt x="765" y="1527"/>
                </a:lnTo>
                <a:cubicBezTo>
                  <a:pt x="343" y="1527"/>
                  <a:pt x="0" y="1187"/>
                  <a:pt x="0" y="76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>
              <a:latin typeface="Montserrat" pitchFamily="2" charset="77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FD8D3A60-F63A-B290-92C3-B64330062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4578" y="2140452"/>
            <a:ext cx="1040572" cy="1040570"/>
          </a:xfrm>
          <a:custGeom>
            <a:avLst/>
            <a:gdLst>
              <a:gd name="T0" fmla="*/ 0 w 1530"/>
              <a:gd name="T1" fmla="*/ 764 h 1528"/>
              <a:gd name="T2" fmla="*/ 0 w 1530"/>
              <a:gd name="T3" fmla="*/ 764 h 1528"/>
              <a:gd name="T4" fmla="*/ 765 w 1530"/>
              <a:gd name="T5" fmla="*/ 0 h 1528"/>
              <a:gd name="T6" fmla="*/ 765 w 1530"/>
              <a:gd name="T7" fmla="*/ 0 h 1528"/>
              <a:gd name="T8" fmla="*/ 1529 w 1530"/>
              <a:gd name="T9" fmla="*/ 764 h 1528"/>
              <a:gd name="T10" fmla="*/ 1529 w 1530"/>
              <a:gd name="T11" fmla="*/ 764 h 1528"/>
              <a:gd name="T12" fmla="*/ 765 w 1530"/>
              <a:gd name="T13" fmla="*/ 1527 h 1528"/>
              <a:gd name="T14" fmla="*/ 765 w 1530"/>
              <a:gd name="T15" fmla="*/ 1527 h 1528"/>
              <a:gd name="T16" fmla="*/ 0 w 1530"/>
              <a:gd name="T17" fmla="*/ 764 h 1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0" h="1528">
                <a:moveTo>
                  <a:pt x="0" y="764"/>
                </a:moveTo>
                <a:lnTo>
                  <a:pt x="0" y="764"/>
                </a:lnTo>
                <a:cubicBezTo>
                  <a:pt x="0" y="342"/>
                  <a:pt x="342" y="0"/>
                  <a:pt x="765" y="0"/>
                </a:cubicBezTo>
                <a:lnTo>
                  <a:pt x="765" y="0"/>
                </a:lnTo>
                <a:cubicBezTo>
                  <a:pt x="1187" y="0"/>
                  <a:pt x="1529" y="342"/>
                  <a:pt x="1529" y="764"/>
                </a:cubicBezTo>
                <a:lnTo>
                  <a:pt x="1529" y="764"/>
                </a:lnTo>
                <a:cubicBezTo>
                  <a:pt x="1529" y="1187"/>
                  <a:pt x="1187" y="1527"/>
                  <a:pt x="765" y="1527"/>
                </a:cubicBezTo>
                <a:lnTo>
                  <a:pt x="765" y="1527"/>
                </a:lnTo>
                <a:cubicBezTo>
                  <a:pt x="342" y="1527"/>
                  <a:pt x="0" y="1187"/>
                  <a:pt x="0" y="76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>
              <a:latin typeface="Montserrat" pitchFamily="2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1DA0E3CC-B1EC-09E5-3612-F3970BA78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686" y="4488483"/>
            <a:ext cx="1040572" cy="1040572"/>
          </a:xfrm>
          <a:custGeom>
            <a:avLst/>
            <a:gdLst>
              <a:gd name="T0" fmla="*/ 0 w 1530"/>
              <a:gd name="T1" fmla="*/ 764 h 1530"/>
              <a:gd name="T2" fmla="*/ 0 w 1530"/>
              <a:gd name="T3" fmla="*/ 764 h 1530"/>
              <a:gd name="T4" fmla="*/ 765 w 1530"/>
              <a:gd name="T5" fmla="*/ 0 h 1530"/>
              <a:gd name="T6" fmla="*/ 765 w 1530"/>
              <a:gd name="T7" fmla="*/ 0 h 1530"/>
              <a:gd name="T8" fmla="*/ 1529 w 1530"/>
              <a:gd name="T9" fmla="*/ 764 h 1530"/>
              <a:gd name="T10" fmla="*/ 1529 w 1530"/>
              <a:gd name="T11" fmla="*/ 764 h 1530"/>
              <a:gd name="T12" fmla="*/ 765 w 1530"/>
              <a:gd name="T13" fmla="*/ 1529 h 1530"/>
              <a:gd name="T14" fmla="*/ 765 w 1530"/>
              <a:gd name="T15" fmla="*/ 1529 h 1530"/>
              <a:gd name="T16" fmla="*/ 0 w 1530"/>
              <a:gd name="T17" fmla="*/ 764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0" h="1530">
                <a:moveTo>
                  <a:pt x="0" y="764"/>
                </a:moveTo>
                <a:lnTo>
                  <a:pt x="0" y="764"/>
                </a:lnTo>
                <a:cubicBezTo>
                  <a:pt x="0" y="341"/>
                  <a:pt x="343" y="0"/>
                  <a:pt x="765" y="0"/>
                </a:cubicBezTo>
                <a:lnTo>
                  <a:pt x="765" y="0"/>
                </a:lnTo>
                <a:cubicBezTo>
                  <a:pt x="1187" y="0"/>
                  <a:pt x="1529" y="341"/>
                  <a:pt x="1529" y="764"/>
                </a:cubicBezTo>
                <a:lnTo>
                  <a:pt x="1529" y="764"/>
                </a:lnTo>
                <a:cubicBezTo>
                  <a:pt x="1529" y="1186"/>
                  <a:pt x="1187" y="1529"/>
                  <a:pt x="765" y="1529"/>
                </a:cubicBezTo>
                <a:lnTo>
                  <a:pt x="765" y="1529"/>
                </a:lnTo>
                <a:cubicBezTo>
                  <a:pt x="343" y="1529"/>
                  <a:pt x="0" y="1186"/>
                  <a:pt x="0" y="76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>
              <a:latin typeface="Montserrat" pitchFamily="2" charset="77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0A5F835-60EB-9966-BDA3-861936638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4578" y="4488483"/>
            <a:ext cx="1040572" cy="1040572"/>
          </a:xfrm>
          <a:custGeom>
            <a:avLst/>
            <a:gdLst>
              <a:gd name="T0" fmla="*/ 0 w 1530"/>
              <a:gd name="T1" fmla="*/ 764 h 1530"/>
              <a:gd name="T2" fmla="*/ 0 w 1530"/>
              <a:gd name="T3" fmla="*/ 764 h 1530"/>
              <a:gd name="T4" fmla="*/ 765 w 1530"/>
              <a:gd name="T5" fmla="*/ 0 h 1530"/>
              <a:gd name="T6" fmla="*/ 765 w 1530"/>
              <a:gd name="T7" fmla="*/ 0 h 1530"/>
              <a:gd name="T8" fmla="*/ 1529 w 1530"/>
              <a:gd name="T9" fmla="*/ 764 h 1530"/>
              <a:gd name="T10" fmla="*/ 1529 w 1530"/>
              <a:gd name="T11" fmla="*/ 764 h 1530"/>
              <a:gd name="T12" fmla="*/ 765 w 1530"/>
              <a:gd name="T13" fmla="*/ 1529 h 1530"/>
              <a:gd name="T14" fmla="*/ 765 w 1530"/>
              <a:gd name="T15" fmla="*/ 1529 h 1530"/>
              <a:gd name="T16" fmla="*/ 0 w 1530"/>
              <a:gd name="T17" fmla="*/ 764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0" h="1530">
                <a:moveTo>
                  <a:pt x="0" y="764"/>
                </a:moveTo>
                <a:lnTo>
                  <a:pt x="0" y="764"/>
                </a:lnTo>
                <a:cubicBezTo>
                  <a:pt x="0" y="341"/>
                  <a:pt x="342" y="0"/>
                  <a:pt x="765" y="0"/>
                </a:cubicBezTo>
                <a:lnTo>
                  <a:pt x="765" y="0"/>
                </a:lnTo>
                <a:cubicBezTo>
                  <a:pt x="1187" y="0"/>
                  <a:pt x="1529" y="341"/>
                  <a:pt x="1529" y="764"/>
                </a:cubicBezTo>
                <a:lnTo>
                  <a:pt x="1529" y="764"/>
                </a:lnTo>
                <a:cubicBezTo>
                  <a:pt x="1529" y="1186"/>
                  <a:pt x="1187" y="1529"/>
                  <a:pt x="765" y="1529"/>
                </a:cubicBezTo>
                <a:lnTo>
                  <a:pt x="765" y="1529"/>
                </a:lnTo>
                <a:cubicBezTo>
                  <a:pt x="342" y="1529"/>
                  <a:pt x="0" y="1186"/>
                  <a:pt x="0" y="76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>
              <a:latin typeface="Montserrat" pitchFamily="2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3A4950-1B7E-08F9-9266-A249EF338585}"/>
              </a:ext>
            </a:extLst>
          </p:cNvPr>
          <p:cNvSpPr txBox="1"/>
          <p:nvPr/>
        </p:nvSpPr>
        <p:spPr>
          <a:xfrm>
            <a:off x="6788348" y="1394724"/>
            <a:ext cx="20144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b="1" spc="-30" dirty="0">
                <a:solidFill>
                  <a:srgbClr val="8B284D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E8017F-67C6-2590-1EB8-709001598221}"/>
              </a:ext>
            </a:extLst>
          </p:cNvPr>
          <p:cNvSpPr txBox="1"/>
          <p:nvPr/>
        </p:nvSpPr>
        <p:spPr>
          <a:xfrm>
            <a:off x="9477207" y="1397259"/>
            <a:ext cx="20144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b="1" spc="-30" dirty="0">
                <a:solidFill>
                  <a:srgbClr val="FE9B3D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8E4B37-A34B-243D-8580-AB2BAA21216D}"/>
              </a:ext>
            </a:extLst>
          </p:cNvPr>
          <p:cNvSpPr txBox="1"/>
          <p:nvPr/>
        </p:nvSpPr>
        <p:spPr>
          <a:xfrm>
            <a:off x="6790783" y="3734158"/>
            <a:ext cx="20144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b="1" spc="-30" dirty="0">
                <a:solidFill>
                  <a:srgbClr val="E3525F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2DFFBB-C137-853F-E57B-DF3CCC267B19}"/>
              </a:ext>
            </a:extLst>
          </p:cNvPr>
          <p:cNvSpPr txBox="1"/>
          <p:nvPr/>
        </p:nvSpPr>
        <p:spPr>
          <a:xfrm>
            <a:off x="9477207" y="3736692"/>
            <a:ext cx="201446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b="1" spc="-30" dirty="0">
                <a:solidFill>
                  <a:srgbClr val="8B438C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89D6E1-E232-5C9E-DF96-5409EFFCC10B}"/>
              </a:ext>
            </a:extLst>
          </p:cNvPr>
          <p:cNvSpPr txBox="1"/>
          <p:nvPr/>
        </p:nvSpPr>
        <p:spPr>
          <a:xfrm>
            <a:off x="311211" y="1375652"/>
            <a:ext cx="3748831" cy="369332"/>
          </a:xfrm>
          <a:prstGeom prst="rect">
            <a:avLst/>
          </a:prstGeom>
          <a:solidFill>
            <a:srgbClr val="8B284D"/>
          </a:solidFill>
        </p:spPr>
        <p:txBody>
          <a:bodyPr wrap="square" rtlCol="0" anchor="b">
            <a:spAutoFit/>
          </a:bodyPr>
          <a:lstStyle/>
          <a:p>
            <a:pPr algn="r"/>
            <a:r>
              <a:rPr lang="en-US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BACKGROUND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283194-5D4F-8526-FCBA-4AB0566CB41F}"/>
              </a:ext>
            </a:extLst>
          </p:cNvPr>
          <p:cNvSpPr txBox="1"/>
          <p:nvPr/>
        </p:nvSpPr>
        <p:spPr>
          <a:xfrm>
            <a:off x="311210" y="1792113"/>
            <a:ext cx="3748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pc="-3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139224-2B49-26D4-56BD-6C452A06D4B1}"/>
              </a:ext>
            </a:extLst>
          </p:cNvPr>
          <p:cNvSpPr txBox="1"/>
          <p:nvPr/>
        </p:nvSpPr>
        <p:spPr>
          <a:xfrm>
            <a:off x="311211" y="3234149"/>
            <a:ext cx="3748831" cy="369332"/>
          </a:xfrm>
          <a:prstGeom prst="rect">
            <a:avLst/>
          </a:prstGeom>
          <a:solidFill>
            <a:srgbClr val="8B438C"/>
          </a:solidFill>
        </p:spPr>
        <p:txBody>
          <a:bodyPr wrap="square" rtlCol="0" anchor="b">
            <a:spAutoFit/>
          </a:bodyPr>
          <a:lstStyle/>
          <a:p>
            <a:pPr algn="r"/>
            <a:r>
              <a:rPr lang="en-US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CAPABILITIES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F6E6DE-8D25-D8C7-0F7F-4E52A7F9C07D}"/>
              </a:ext>
            </a:extLst>
          </p:cNvPr>
          <p:cNvSpPr txBox="1"/>
          <p:nvPr/>
        </p:nvSpPr>
        <p:spPr>
          <a:xfrm>
            <a:off x="311210" y="3644331"/>
            <a:ext cx="3748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pc="-3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0A8897-6B43-E699-B5AD-765216720C07}"/>
              </a:ext>
            </a:extLst>
          </p:cNvPr>
          <p:cNvSpPr txBox="1"/>
          <p:nvPr/>
        </p:nvSpPr>
        <p:spPr>
          <a:xfrm>
            <a:off x="309050" y="5083636"/>
            <a:ext cx="3748831" cy="369332"/>
          </a:xfrm>
          <a:prstGeom prst="rect">
            <a:avLst/>
          </a:prstGeom>
          <a:solidFill>
            <a:srgbClr val="FE9B3D"/>
          </a:solidFill>
        </p:spPr>
        <p:txBody>
          <a:bodyPr wrap="square" rtlCol="0" anchor="b">
            <a:spAutoFit/>
          </a:bodyPr>
          <a:lstStyle/>
          <a:p>
            <a:pPr algn="r"/>
            <a:r>
              <a:rPr lang="en-US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ACCREDITATION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77F524-7F22-6AF2-8110-4E9A2780B180}"/>
              </a:ext>
            </a:extLst>
          </p:cNvPr>
          <p:cNvSpPr txBox="1"/>
          <p:nvPr/>
        </p:nvSpPr>
        <p:spPr>
          <a:xfrm>
            <a:off x="311210" y="5500300"/>
            <a:ext cx="3748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pc="-3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117384-E84A-4706-CDA7-E8679EC414F8}"/>
              </a:ext>
            </a:extLst>
          </p:cNvPr>
          <p:cNvSpPr txBox="1"/>
          <p:nvPr/>
        </p:nvSpPr>
        <p:spPr>
          <a:xfrm>
            <a:off x="7421434" y="2464995"/>
            <a:ext cx="75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spc="-30" dirty="0">
                <a:solidFill>
                  <a:srgbClr val="8B284D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85%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AE60CB-9AE1-884E-7ACE-16F4B2CFDD69}"/>
              </a:ext>
            </a:extLst>
          </p:cNvPr>
          <p:cNvSpPr txBox="1"/>
          <p:nvPr/>
        </p:nvSpPr>
        <p:spPr>
          <a:xfrm>
            <a:off x="10106267" y="2464995"/>
            <a:ext cx="75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spc="-30" dirty="0">
                <a:solidFill>
                  <a:srgbClr val="FE9B3D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65%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4F10DB-CB37-F043-41A6-B15DF3FB8363}"/>
              </a:ext>
            </a:extLst>
          </p:cNvPr>
          <p:cNvSpPr txBox="1"/>
          <p:nvPr/>
        </p:nvSpPr>
        <p:spPr>
          <a:xfrm>
            <a:off x="7421434" y="4815656"/>
            <a:ext cx="75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spc="-30" dirty="0">
                <a:solidFill>
                  <a:srgbClr val="E3525F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30%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A1A32A-C40F-D0D4-4139-96B889CBE19E}"/>
              </a:ext>
            </a:extLst>
          </p:cNvPr>
          <p:cNvSpPr txBox="1"/>
          <p:nvPr/>
        </p:nvSpPr>
        <p:spPr>
          <a:xfrm>
            <a:off x="10106267" y="4821975"/>
            <a:ext cx="75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spc="-30" dirty="0">
                <a:solidFill>
                  <a:srgbClr val="8B438C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105720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936BCE-4224-2E3D-24CC-044E842E87D7}"/>
              </a:ext>
            </a:extLst>
          </p:cNvPr>
          <p:cNvSpPr txBox="1"/>
          <p:nvPr/>
        </p:nvSpPr>
        <p:spPr>
          <a:xfrm>
            <a:off x="101600" y="226990"/>
            <a:ext cx="499872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spc="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B00A0-A770-24E2-DB8B-59FCDDE9ED66}"/>
              </a:ext>
            </a:extLst>
          </p:cNvPr>
          <p:cNvSpPr txBox="1"/>
          <p:nvPr/>
        </p:nvSpPr>
        <p:spPr>
          <a:xfrm>
            <a:off x="4769168" y="288545"/>
            <a:ext cx="648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2CE4389-13F8-86B4-1890-2BC8F5477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699" y="1572550"/>
            <a:ext cx="3511658" cy="4582686"/>
          </a:xfrm>
          <a:prstGeom prst="roundRect">
            <a:avLst>
              <a:gd name="adj" fmla="val 8300"/>
            </a:avLst>
          </a:prstGeom>
          <a:noFill/>
          <a:ln w="25400">
            <a:solidFill>
              <a:srgbClr val="E3525F"/>
            </a:solidFill>
            <a:prstDash val="dash"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9" name="Line 285">
            <a:extLst>
              <a:ext uri="{FF2B5EF4-FFF2-40B4-BE49-F238E27FC236}">
                <a16:creationId xmlns:a16="http://schemas.microsoft.com/office/drawing/2014/main" id="{E3102627-7D56-E1E2-525E-6AADAB0450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0423" y="2216264"/>
            <a:ext cx="1468213" cy="2738"/>
          </a:xfrm>
          <a:prstGeom prst="line">
            <a:avLst/>
          </a:prstGeom>
          <a:noFill/>
          <a:ln w="38100" cap="flat">
            <a:solidFill>
              <a:srgbClr val="E352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C6245DC-EB97-0435-6ED9-508002CF0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51" y="2983241"/>
            <a:ext cx="235571" cy="235571"/>
          </a:xfrm>
          <a:custGeom>
            <a:avLst/>
            <a:gdLst>
              <a:gd name="T0" fmla="*/ 189 w 378"/>
              <a:gd name="T1" fmla="*/ 377 h 378"/>
              <a:gd name="T2" fmla="*/ 189 w 378"/>
              <a:gd name="T3" fmla="*/ 377 h 378"/>
              <a:gd name="T4" fmla="*/ 0 w 378"/>
              <a:gd name="T5" fmla="*/ 188 h 378"/>
              <a:gd name="T6" fmla="*/ 0 w 378"/>
              <a:gd name="T7" fmla="*/ 188 h 378"/>
              <a:gd name="T8" fmla="*/ 189 w 378"/>
              <a:gd name="T9" fmla="*/ 0 h 378"/>
              <a:gd name="T10" fmla="*/ 189 w 378"/>
              <a:gd name="T11" fmla="*/ 0 h 378"/>
              <a:gd name="T12" fmla="*/ 377 w 378"/>
              <a:gd name="T13" fmla="*/ 188 h 378"/>
              <a:gd name="T14" fmla="*/ 377 w 378"/>
              <a:gd name="T15" fmla="*/ 188 h 378"/>
              <a:gd name="T16" fmla="*/ 189 w 378"/>
              <a:gd name="T17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8" h="378">
                <a:moveTo>
                  <a:pt x="189" y="377"/>
                </a:moveTo>
                <a:lnTo>
                  <a:pt x="189" y="377"/>
                </a:lnTo>
                <a:cubicBezTo>
                  <a:pt x="85" y="377"/>
                  <a:pt x="0" y="292"/>
                  <a:pt x="0" y="188"/>
                </a:cubicBezTo>
                <a:lnTo>
                  <a:pt x="0" y="188"/>
                </a:lnTo>
                <a:cubicBezTo>
                  <a:pt x="0" y="84"/>
                  <a:pt x="85" y="0"/>
                  <a:pt x="189" y="0"/>
                </a:cubicBezTo>
                <a:lnTo>
                  <a:pt x="189" y="0"/>
                </a:lnTo>
                <a:cubicBezTo>
                  <a:pt x="293" y="0"/>
                  <a:pt x="377" y="84"/>
                  <a:pt x="377" y="188"/>
                </a:cubicBezTo>
                <a:lnTo>
                  <a:pt x="377" y="188"/>
                </a:lnTo>
                <a:cubicBezTo>
                  <a:pt x="377" y="292"/>
                  <a:pt x="293" y="377"/>
                  <a:pt x="189" y="377"/>
                </a:cubicBezTo>
              </a:path>
            </a:pathLst>
          </a:custGeom>
          <a:solidFill>
            <a:srgbClr val="FE9B3D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5B457529-5DB7-D09E-FD17-D78FE98EA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51" y="3339337"/>
            <a:ext cx="235571" cy="235571"/>
          </a:xfrm>
          <a:custGeom>
            <a:avLst/>
            <a:gdLst>
              <a:gd name="T0" fmla="*/ 189 w 378"/>
              <a:gd name="T1" fmla="*/ 377 h 378"/>
              <a:gd name="T2" fmla="*/ 189 w 378"/>
              <a:gd name="T3" fmla="*/ 377 h 378"/>
              <a:gd name="T4" fmla="*/ 0 w 378"/>
              <a:gd name="T5" fmla="*/ 189 h 378"/>
              <a:gd name="T6" fmla="*/ 0 w 378"/>
              <a:gd name="T7" fmla="*/ 189 h 378"/>
              <a:gd name="T8" fmla="*/ 189 w 378"/>
              <a:gd name="T9" fmla="*/ 0 h 378"/>
              <a:gd name="T10" fmla="*/ 189 w 378"/>
              <a:gd name="T11" fmla="*/ 0 h 378"/>
              <a:gd name="T12" fmla="*/ 377 w 378"/>
              <a:gd name="T13" fmla="*/ 189 h 378"/>
              <a:gd name="T14" fmla="*/ 377 w 378"/>
              <a:gd name="T15" fmla="*/ 189 h 378"/>
              <a:gd name="T16" fmla="*/ 189 w 378"/>
              <a:gd name="T17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8" h="378">
                <a:moveTo>
                  <a:pt x="189" y="377"/>
                </a:moveTo>
                <a:lnTo>
                  <a:pt x="189" y="377"/>
                </a:lnTo>
                <a:cubicBezTo>
                  <a:pt x="85" y="377"/>
                  <a:pt x="0" y="293"/>
                  <a:pt x="0" y="189"/>
                </a:cubicBezTo>
                <a:lnTo>
                  <a:pt x="0" y="189"/>
                </a:lnTo>
                <a:cubicBezTo>
                  <a:pt x="0" y="85"/>
                  <a:pt x="85" y="0"/>
                  <a:pt x="189" y="0"/>
                </a:cubicBezTo>
                <a:lnTo>
                  <a:pt x="189" y="0"/>
                </a:lnTo>
                <a:cubicBezTo>
                  <a:pt x="293" y="0"/>
                  <a:pt x="377" y="85"/>
                  <a:pt x="377" y="189"/>
                </a:cubicBezTo>
                <a:lnTo>
                  <a:pt x="377" y="189"/>
                </a:lnTo>
                <a:cubicBezTo>
                  <a:pt x="377" y="293"/>
                  <a:pt x="293" y="377"/>
                  <a:pt x="189" y="377"/>
                </a:cubicBezTo>
              </a:path>
            </a:pathLst>
          </a:custGeom>
          <a:solidFill>
            <a:srgbClr val="FE9B3D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40A4F631-23F4-733A-3711-BB6BF6583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51" y="3700912"/>
            <a:ext cx="235571" cy="235571"/>
          </a:xfrm>
          <a:custGeom>
            <a:avLst/>
            <a:gdLst>
              <a:gd name="T0" fmla="*/ 189 w 378"/>
              <a:gd name="T1" fmla="*/ 377 h 378"/>
              <a:gd name="T2" fmla="*/ 189 w 378"/>
              <a:gd name="T3" fmla="*/ 377 h 378"/>
              <a:gd name="T4" fmla="*/ 0 w 378"/>
              <a:gd name="T5" fmla="*/ 188 h 378"/>
              <a:gd name="T6" fmla="*/ 0 w 378"/>
              <a:gd name="T7" fmla="*/ 188 h 378"/>
              <a:gd name="T8" fmla="*/ 189 w 378"/>
              <a:gd name="T9" fmla="*/ 0 h 378"/>
              <a:gd name="T10" fmla="*/ 189 w 378"/>
              <a:gd name="T11" fmla="*/ 0 h 378"/>
              <a:gd name="T12" fmla="*/ 377 w 378"/>
              <a:gd name="T13" fmla="*/ 188 h 378"/>
              <a:gd name="T14" fmla="*/ 377 w 378"/>
              <a:gd name="T15" fmla="*/ 188 h 378"/>
              <a:gd name="T16" fmla="*/ 189 w 378"/>
              <a:gd name="T17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8" h="378">
                <a:moveTo>
                  <a:pt x="189" y="377"/>
                </a:moveTo>
                <a:lnTo>
                  <a:pt x="189" y="377"/>
                </a:lnTo>
                <a:cubicBezTo>
                  <a:pt x="85" y="377"/>
                  <a:pt x="0" y="292"/>
                  <a:pt x="0" y="188"/>
                </a:cubicBezTo>
                <a:lnTo>
                  <a:pt x="0" y="188"/>
                </a:lnTo>
                <a:cubicBezTo>
                  <a:pt x="0" y="85"/>
                  <a:pt x="85" y="0"/>
                  <a:pt x="189" y="0"/>
                </a:cubicBezTo>
                <a:lnTo>
                  <a:pt x="189" y="0"/>
                </a:lnTo>
                <a:cubicBezTo>
                  <a:pt x="293" y="0"/>
                  <a:pt x="377" y="85"/>
                  <a:pt x="377" y="188"/>
                </a:cubicBezTo>
                <a:lnTo>
                  <a:pt x="377" y="188"/>
                </a:lnTo>
                <a:cubicBezTo>
                  <a:pt x="377" y="292"/>
                  <a:pt x="293" y="377"/>
                  <a:pt x="189" y="377"/>
                </a:cubicBezTo>
              </a:path>
            </a:pathLst>
          </a:custGeom>
          <a:solidFill>
            <a:srgbClr val="FE9B3D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25150C62-9B75-2919-9505-E10DADC7E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276" y="2983241"/>
            <a:ext cx="232831" cy="235571"/>
          </a:xfrm>
          <a:custGeom>
            <a:avLst/>
            <a:gdLst>
              <a:gd name="T0" fmla="*/ 188 w 377"/>
              <a:gd name="T1" fmla="*/ 377 h 378"/>
              <a:gd name="T2" fmla="*/ 188 w 377"/>
              <a:gd name="T3" fmla="*/ 377 h 378"/>
              <a:gd name="T4" fmla="*/ 0 w 377"/>
              <a:gd name="T5" fmla="*/ 188 h 378"/>
              <a:gd name="T6" fmla="*/ 0 w 377"/>
              <a:gd name="T7" fmla="*/ 188 h 378"/>
              <a:gd name="T8" fmla="*/ 188 w 377"/>
              <a:gd name="T9" fmla="*/ 0 h 378"/>
              <a:gd name="T10" fmla="*/ 188 w 377"/>
              <a:gd name="T11" fmla="*/ 0 h 378"/>
              <a:gd name="T12" fmla="*/ 376 w 377"/>
              <a:gd name="T13" fmla="*/ 188 h 378"/>
              <a:gd name="T14" fmla="*/ 376 w 377"/>
              <a:gd name="T15" fmla="*/ 188 h 378"/>
              <a:gd name="T16" fmla="*/ 188 w 377"/>
              <a:gd name="T17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7" h="378">
                <a:moveTo>
                  <a:pt x="188" y="377"/>
                </a:moveTo>
                <a:lnTo>
                  <a:pt x="188" y="377"/>
                </a:lnTo>
                <a:cubicBezTo>
                  <a:pt x="84" y="377"/>
                  <a:pt x="0" y="292"/>
                  <a:pt x="0" y="188"/>
                </a:cubicBezTo>
                <a:lnTo>
                  <a:pt x="0" y="188"/>
                </a:lnTo>
                <a:cubicBezTo>
                  <a:pt x="0" y="84"/>
                  <a:pt x="84" y="0"/>
                  <a:pt x="188" y="0"/>
                </a:cubicBezTo>
                <a:lnTo>
                  <a:pt x="188" y="0"/>
                </a:lnTo>
                <a:cubicBezTo>
                  <a:pt x="291" y="0"/>
                  <a:pt x="376" y="84"/>
                  <a:pt x="376" y="188"/>
                </a:cubicBezTo>
                <a:lnTo>
                  <a:pt x="376" y="188"/>
                </a:lnTo>
                <a:cubicBezTo>
                  <a:pt x="376" y="292"/>
                  <a:pt x="291" y="377"/>
                  <a:pt x="188" y="377"/>
                </a:cubicBezTo>
              </a:path>
            </a:pathLst>
          </a:custGeom>
          <a:solidFill>
            <a:srgbClr val="FE9B3D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522F934-F214-8536-31D6-BE4A05A6F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276" y="3339337"/>
            <a:ext cx="232831" cy="235571"/>
          </a:xfrm>
          <a:custGeom>
            <a:avLst/>
            <a:gdLst>
              <a:gd name="T0" fmla="*/ 188 w 377"/>
              <a:gd name="T1" fmla="*/ 377 h 378"/>
              <a:gd name="T2" fmla="*/ 188 w 377"/>
              <a:gd name="T3" fmla="*/ 377 h 378"/>
              <a:gd name="T4" fmla="*/ 0 w 377"/>
              <a:gd name="T5" fmla="*/ 189 h 378"/>
              <a:gd name="T6" fmla="*/ 0 w 377"/>
              <a:gd name="T7" fmla="*/ 189 h 378"/>
              <a:gd name="T8" fmla="*/ 188 w 377"/>
              <a:gd name="T9" fmla="*/ 0 h 378"/>
              <a:gd name="T10" fmla="*/ 188 w 377"/>
              <a:gd name="T11" fmla="*/ 0 h 378"/>
              <a:gd name="T12" fmla="*/ 376 w 377"/>
              <a:gd name="T13" fmla="*/ 189 h 378"/>
              <a:gd name="T14" fmla="*/ 376 w 377"/>
              <a:gd name="T15" fmla="*/ 189 h 378"/>
              <a:gd name="T16" fmla="*/ 188 w 377"/>
              <a:gd name="T17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7" h="378">
                <a:moveTo>
                  <a:pt x="188" y="377"/>
                </a:moveTo>
                <a:lnTo>
                  <a:pt x="188" y="377"/>
                </a:lnTo>
                <a:cubicBezTo>
                  <a:pt x="84" y="377"/>
                  <a:pt x="0" y="293"/>
                  <a:pt x="0" y="189"/>
                </a:cubicBezTo>
                <a:lnTo>
                  <a:pt x="0" y="189"/>
                </a:lnTo>
                <a:cubicBezTo>
                  <a:pt x="0" y="85"/>
                  <a:pt x="84" y="0"/>
                  <a:pt x="188" y="0"/>
                </a:cubicBezTo>
                <a:lnTo>
                  <a:pt x="188" y="0"/>
                </a:lnTo>
                <a:cubicBezTo>
                  <a:pt x="291" y="0"/>
                  <a:pt x="376" y="85"/>
                  <a:pt x="376" y="189"/>
                </a:cubicBezTo>
                <a:lnTo>
                  <a:pt x="376" y="189"/>
                </a:lnTo>
                <a:cubicBezTo>
                  <a:pt x="376" y="293"/>
                  <a:pt x="291" y="377"/>
                  <a:pt x="188" y="377"/>
                </a:cubicBezTo>
              </a:path>
            </a:pathLst>
          </a:custGeom>
          <a:solidFill>
            <a:srgbClr val="FE9B3D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AE89751B-B272-5F7A-32C4-984AC0473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276" y="3700912"/>
            <a:ext cx="232831" cy="235571"/>
          </a:xfrm>
          <a:custGeom>
            <a:avLst/>
            <a:gdLst>
              <a:gd name="T0" fmla="*/ 188 w 377"/>
              <a:gd name="T1" fmla="*/ 377 h 378"/>
              <a:gd name="T2" fmla="*/ 188 w 377"/>
              <a:gd name="T3" fmla="*/ 377 h 378"/>
              <a:gd name="T4" fmla="*/ 0 w 377"/>
              <a:gd name="T5" fmla="*/ 188 h 378"/>
              <a:gd name="T6" fmla="*/ 0 w 377"/>
              <a:gd name="T7" fmla="*/ 188 h 378"/>
              <a:gd name="T8" fmla="*/ 188 w 377"/>
              <a:gd name="T9" fmla="*/ 0 h 378"/>
              <a:gd name="T10" fmla="*/ 188 w 377"/>
              <a:gd name="T11" fmla="*/ 0 h 378"/>
              <a:gd name="T12" fmla="*/ 376 w 377"/>
              <a:gd name="T13" fmla="*/ 188 h 378"/>
              <a:gd name="T14" fmla="*/ 376 w 377"/>
              <a:gd name="T15" fmla="*/ 188 h 378"/>
              <a:gd name="T16" fmla="*/ 188 w 377"/>
              <a:gd name="T17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7" h="378">
                <a:moveTo>
                  <a:pt x="188" y="377"/>
                </a:moveTo>
                <a:lnTo>
                  <a:pt x="188" y="377"/>
                </a:lnTo>
                <a:cubicBezTo>
                  <a:pt x="84" y="377"/>
                  <a:pt x="0" y="292"/>
                  <a:pt x="0" y="188"/>
                </a:cubicBezTo>
                <a:lnTo>
                  <a:pt x="0" y="188"/>
                </a:lnTo>
                <a:cubicBezTo>
                  <a:pt x="0" y="85"/>
                  <a:pt x="84" y="0"/>
                  <a:pt x="188" y="0"/>
                </a:cubicBezTo>
                <a:lnTo>
                  <a:pt x="188" y="0"/>
                </a:lnTo>
                <a:cubicBezTo>
                  <a:pt x="291" y="0"/>
                  <a:pt x="376" y="85"/>
                  <a:pt x="376" y="188"/>
                </a:cubicBezTo>
                <a:lnTo>
                  <a:pt x="376" y="188"/>
                </a:lnTo>
                <a:cubicBezTo>
                  <a:pt x="376" y="292"/>
                  <a:pt x="291" y="377"/>
                  <a:pt x="188" y="377"/>
                </a:cubicBezTo>
              </a:path>
            </a:pathLst>
          </a:custGeom>
          <a:solidFill>
            <a:srgbClr val="FE9B3D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16" name="Line 351">
            <a:extLst>
              <a:ext uri="{FF2B5EF4-FFF2-40B4-BE49-F238E27FC236}">
                <a16:creationId xmlns:a16="http://schemas.microsoft.com/office/drawing/2014/main" id="{FF5391BB-7FFB-A7F2-0F21-9525AB3F0E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6951" y="3040763"/>
            <a:ext cx="2738" cy="835458"/>
          </a:xfrm>
          <a:prstGeom prst="line">
            <a:avLst/>
          </a:prstGeom>
          <a:noFill/>
          <a:ln w="63500" cap="sq">
            <a:solidFill>
              <a:srgbClr val="FE9B3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2D8C1FB8-18E5-9EF8-F921-DF89704FB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51" y="4796593"/>
            <a:ext cx="235571" cy="232831"/>
          </a:xfrm>
          <a:custGeom>
            <a:avLst/>
            <a:gdLst>
              <a:gd name="T0" fmla="*/ 189 w 378"/>
              <a:gd name="T1" fmla="*/ 376 h 377"/>
              <a:gd name="T2" fmla="*/ 189 w 378"/>
              <a:gd name="T3" fmla="*/ 376 h 377"/>
              <a:gd name="T4" fmla="*/ 0 w 378"/>
              <a:gd name="T5" fmla="*/ 188 h 377"/>
              <a:gd name="T6" fmla="*/ 0 w 378"/>
              <a:gd name="T7" fmla="*/ 188 h 377"/>
              <a:gd name="T8" fmla="*/ 189 w 378"/>
              <a:gd name="T9" fmla="*/ 0 h 377"/>
              <a:gd name="T10" fmla="*/ 189 w 378"/>
              <a:gd name="T11" fmla="*/ 0 h 377"/>
              <a:gd name="T12" fmla="*/ 377 w 378"/>
              <a:gd name="T13" fmla="*/ 188 h 377"/>
              <a:gd name="T14" fmla="*/ 377 w 378"/>
              <a:gd name="T15" fmla="*/ 188 h 377"/>
              <a:gd name="T16" fmla="*/ 189 w 378"/>
              <a:gd name="T17" fmla="*/ 376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8" h="377">
                <a:moveTo>
                  <a:pt x="189" y="376"/>
                </a:moveTo>
                <a:lnTo>
                  <a:pt x="189" y="376"/>
                </a:lnTo>
                <a:cubicBezTo>
                  <a:pt x="85" y="376"/>
                  <a:pt x="0" y="292"/>
                  <a:pt x="0" y="188"/>
                </a:cubicBezTo>
                <a:lnTo>
                  <a:pt x="0" y="188"/>
                </a:lnTo>
                <a:cubicBezTo>
                  <a:pt x="0" y="84"/>
                  <a:pt x="85" y="0"/>
                  <a:pt x="189" y="0"/>
                </a:cubicBezTo>
                <a:lnTo>
                  <a:pt x="189" y="0"/>
                </a:lnTo>
                <a:cubicBezTo>
                  <a:pt x="293" y="0"/>
                  <a:pt x="377" y="84"/>
                  <a:pt x="377" y="188"/>
                </a:cubicBezTo>
                <a:lnTo>
                  <a:pt x="377" y="188"/>
                </a:lnTo>
                <a:cubicBezTo>
                  <a:pt x="377" y="292"/>
                  <a:pt x="293" y="376"/>
                  <a:pt x="189" y="376"/>
                </a:cubicBezTo>
              </a:path>
            </a:pathLst>
          </a:custGeom>
          <a:solidFill>
            <a:srgbClr val="FFC847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BADCB3E8-0E3A-FAAC-B0B7-1489F5B98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51" y="5155427"/>
            <a:ext cx="235571" cy="235571"/>
          </a:xfrm>
          <a:custGeom>
            <a:avLst/>
            <a:gdLst>
              <a:gd name="T0" fmla="*/ 189 w 378"/>
              <a:gd name="T1" fmla="*/ 377 h 378"/>
              <a:gd name="T2" fmla="*/ 189 w 378"/>
              <a:gd name="T3" fmla="*/ 377 h 378"/>
              <a:gd name="T4" fmla="*/ 0 w 378"/>
              <a:gd name="T5" fmla="*/ 188 h 378"/>
              <a:gd name="T6" fmla="*/ 0 w 378"/>
              <a:gd name="T7" fmla="*/ 188 h 378"/>
              <a:gd name="T8" fmla="*/ 189 w 378"/>
              <a:gd name="T9" fmla="*/ 0 h 378"/>
              <a:gd name="T10" fmla="*/ 189 w 378"/>
              <a:gd name="T11" fmla="*/ 0 h 378"/>
              <a:gd name="T12" fmla="*/ 377 w 378"/>
              <a:gd name="T13" fmla="*/ 188 h 378"/>
              <a:gd name="T14" fmla="*/ 377 w 378"/>
              <a:gd name="T15" fmla="*/ 188 h 378"/>
              <a:gd name="T16" fmla="*/ 189 w 378"/>
              <a:gd name="T17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8" h="378">
                <a:moveTo>
                  <a:pt x="189" y="377"/>
                </a:moveTo>
                <a:lnTo>
                  <a:pt x="189" y="377"/>
                </a:lnTo>
                <a:cubicBezTo>
                  <a:pt x="85" y="377"/>
                  <a:pt x="0" y="292"/>
                  <a:pt x="0" y="188"/>
                </a:cubicBezTo>
                <a:lnTo>
                  <a:pt x="0" y="188"/>
                </a:lnTo>
                <a:cubicBezTo>
                  <a:pt x="0" y="84"/>
                  <a:pt x="85" y="0"/>
                  <a:pt x="189" y="0"/>
                </a:cubicBezTo>
                <a:lnTo>
                  <a:pt x="189" y="0"/>
                </a:lnTo>
                <a:cubicBezTo>
                  <a:pt x="293" y="0"/>
                  <a:pt x="377" y="84"/>
                  <a:pt x="377" y="188"/>
                </a:cubicBezTo>
                <a:lnTo>
                  <a:pt x="377" y="188"/>
                </a:lnTo>
                <a:cubicBezTo>
                  <a:pt x="377" y="292"/>
                  <a:pt x="293" y="377"/>
                  <a:pt x="189" y="377"/>
                </a:cubicBezTo>
              </a:path>
            </a:pathLst>
          </a:custGeom>
          <a:solidFill>
            <a:srgbClr val="FFC847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98E23AC2-BD02-E5A4-514D-7A698C3A9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51" y="5514264"/>
            <a:ext cx="235571" cy="232831"/>
          </a:xfrm>
          <a:custGeom>
            <a:avLst/>
            <a:gdLst>
              <a:gd name="T0" fmla="*/ 189 w 378"/>
              <a:gd name="T1" fmla="*/ 376 h 377"/>
              <a:gd name="T2" fmla="*/ 189 w 378"/>
              <a:gd name="T3" fmla="*/ 376 h 377"/>
              <a:gd name="T4" fmla="*/ 0 w 378"/>
              <a:gd name="T5" fmla="*/ 188 h 377"/>
              <a:gd name="T6" fmla="*/ 0 w 378"/>
              <a:gd name="T7" fmla="*/ 188 h 377"/>
              <a:gd name="T8" fmla="*/ 189 w 378"/>
              <a:gd name="T9" fmla="*/ 0 h 377"/>
              <a:gd name="T10" fmla="*/ 189 w 378"/>
              <a:gd name="T11" fmla="*/ 0 h 377"/>
              <a:gd name="T12" fmla="*/ 377 w 378"/>
              <a:gd name="T13" fmla="*/ 188 h 377"/>
              <a:gd name="T14" fmla="*/ 377 w 378"/>
              <a:gd name="T15" fmla="*/ 188 h 377"/>
              <a:gd name="T16" fmla="*/ 189 w 378"/>
              <a:gd name="T17" fmla="*/ 376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8" h="377">
                <a:moveTo>
                  <a:pt x="189" y="376"/>
                </a:moveTo>
                <a:lnTo>
                  <a:pt x="189" y="376"/>
                </a:lnTo>
                <a:cubicBezTo>
                  <a:pt x="85" y="376"/>
                  <a:pt x="0" y="292"/>
                  <a:pt x="0" y="188"/>
                </a:cubicBezTo>
                <a:lnTo>
                  <a:pt x="0" y="188"/>
                </a:lnTo>
                <a:cubicBezTo>
                  <a:pt x="0" y="84"/>
                  <a:pt x="85" y="0"/>
                  <a:pt x="189" y="0"/>
                </a:cubicBezTo>
                <a:lnTo>
                  <a:pt x="189" y="0"/>
                </a:lnTo>
                <a:cubicBezTo>
                  <a:pt x="293" y="0"/>
                  <a:pt x="377" y="84"/>
                  <a:pt x="377" y="188"/>
                </a:cubicBezTo>
                <a:lnTo>
                  <a:pt x="377" y="188"/>
                </a:lnTo>
                <a:cubicBezTo>
                  <a:pt x="377" y="292"/>
                  <a:pt x="293" y="376"/>
                  <a:pt x="189" y="376"/>
                </a:cubicBezTo>
              </a:path>
            </a:pathLst>
          </a:custGeom>
          <a:solidFill>
            <a:srgbClr val="FFC847"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BB4D57A5-392B-5EA7-DF41-9030FEB23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276" y="4796593"/>
            <a:ext cx="232831" cy="232831"/>
          </a:xfrm>
          <a:custGeom>
            <a:avLst/>
            <a:gdLst>
              <a:gd name="T0" fmla="*/ 188 w 377"/>
              <a:gd name="T1" fmla="*/ 376 h 377"/>
              <a:gd name="T2" fmla="*/ 188 w 377"/>
              <a:gd name="T3" fmla="*/ 376 h 377"/>
              <a:gd name="T4" fmla="*/ 0 w 377"/>
              <a:gd name="T5" fmla="*/ 188 h 377"/>
              <a:gd name="T6" fmla="*/ 0 w 377"/>
              <a:gd name="T7" fmla="*/ 188 h 377"/>
              <a:gd name="T8" fmla="*/ 188 w 377"/>
              <a:gd name="T9" fmla="*/ 0 h 377"/>
              <a:gd name="T10" fmla="*/ 188 w 377"/>
              <a:gd name="T11" fmla="*/ 0 h 377"/>
              <a:gd name="T12" fmla="*/ 376 w 377"/>
              <a:gd name="T13" fmla="*/ 188 h 377"/>
              <a:gd name="T14" fmla="*/ 376 w 377"/>
              <a:gd name="T15" fmla="*/ 188 h 377"/>
              <a:gd name="T16" fmla="*/ 188 w 377"/>
              <a:gd name="T17" fmla="*/ 376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7" h="377">
                <a:moveTo>
                  <a:pt x="188" y="376"/>
                </a:moveTo>
                <a:lnTo>
                  <a:pt x="188" y="376"/>
                </a:lnTo>
                <a:cubicBezTo>
                  <a:pt x="84" y="376"/>
                  <a:pt x="0" y="292"/>
                  <a:pt x="0" y="188"/>
                </a:cubicBezTo>
                <a:lnTo>
                  <a:pt x="0" y="188"/>
                </a:lnTo>
                <a:cubicBezTo>
                  <a:pt x="0" y="84"/>
                  <a:pt x="84" y="0"/>
                  <a:pt x="188" y="0"/>
                </a:cubicBezTo>
                <a:lnTo>
                  <a:pt x="188" y="0"/>
                </a:lnTo>
                <a:cubicBezTo>
                  <a:pt x="291" y="0"/>
                  <a:pt x="376" y="84"/>
                  <a:pt x="376" y="188"/>
                </a:cubicBezTo>
                <a:lnTo>
                  <a:pt x="376" y="188"/>
                </a:lnTo>
                <a:cubicBezTo>
                  <a:pt x="376" y="292"/>
                  <a:pt x="291" y="376"/>
                  <a:pt x="188" y="376"/>
                </a:cubicBezTo>
              </a:path>
            </a:pathLst>
          </a:custGeom>
          <a:solidFill>
            <a:srgbClr val="FFC84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1FD214EC-8321-4A97-D621-96F51D340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276" y="5155427"/>
            <a:ext cx="232831" cy="235571"/>
          </a:xfrm>
          <a:custGeom>
            <a:avLst/>
            <a:gdLst>
              <a:gd name="T0" fmla="*/ 188 w 377"/>
              <a:gd name="T1" fmla="*/ 377 h 378"/>
              <a:gd name="T2" fmla="*/ 188 w 377"/>
              <a:gd name="T3" fmla="*/ 377 h 378"/>
              <a:gd name="T4" fmla="*/ 0 w 377"/>
              <a:gd name="T5" fmla="*/ 188 h 378"/>
              <a:gd name="T6" fmla="*/ 0 w 377"/>
              <a:gd name="T7" fmla="*/ 188 h 378"/>
              <a:gd name="T8" fmla="*/ 188 w 377"/>
              <a:gd name="T9" fmla="*/ 0 h 378"/>
              <a:gd name="T10" fmla="*/ 188 w 377"/>
              <a:gd name="T11" fmla="*/ 0 h 378"/>
              <a:gd name="T12" fmla="*/ 376 w 377"/>
              <a:gd name="T13" fmla="*/ 188 h 378"/>
              <a:gd name="T14" fmla="*/ 376 w 377"/>
              <a:gd name="T15" fmla="*/ 188 h 378"/>
              <a:gd name="T16" fmla="*/ 188 w 377"/>
              <a:gd name="T17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7" h="378">
                <a:moveTo>
                  <a:pt x="188" y="377"/>
                </a:moveTo>
                <a:lnTo>
                  <a:pt x="188" y="377"/>
                </a:lnTo>
                <a:cubicBezTo>
                  <a:pt x="84" y="377"/>
                  <a:pt x="0" y="292"/>
                  <a:pt x="0" y="188"/>
                </a:cubicBezTo>
                <a:lnTo>
                  <a:pt x="0" y="188"/>
                </a:lnTo>
                <a:cubicBezTo>
                  <a:pt x="0" y="84"/>
                  <a:pt x="84" y="0"/>
                  <a:pt x="188" y="0"/>
                </a:cubicBezTo>
                <a:lnTo>
                  <a:pt x="188" y="0"/>
                </a:lnTo>
                <a:cubicBezTo>
                  <a:pt x="291" y="0"/>
                  <a:pt x="376" y="84"/>
                  <a:pt x="376" y="188"/>
                </a:cubicBezTo>
                <a:lnTo>
                  <a:pt x="376" y="188"/>
                </a:lnTo>
                <a:cubicBezTo>
                  <a:pt x="376" y="292"/>
                  <a:pt x="291" y="377"/>
                  <a:pt x="188" y="377"/>
                </a:cubicBezTo>
              </a:path>
            </a:pathLst>
          </a:custGeom>
          <a:solidFill>
            <a:srgbClr val="FFC84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09DA2E14-2C14-C762-A7C0-D0A3D641E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276" y="5514264"/>
            <a:ext cx="232831" cy="232831"/>
          </a:xfrm>
          <a:custGeom>
            <a:avLst/>
            <a:gdLst>
              <a:gd name="T0" fmla="*/ 188 w 377"/>
              <a:gd name="T1" fmla="*/ 376 h 377"/>
              <a:gd name="T2" fmla="*/ 188 w 377"/>
              <a:gd name="T3" fmla="*/ 376 h 377"/>
              <a:gd name="T4" fmla="*/ 0 w 377"/>
              <a:gd name="T5" fmla="*/ 188 h 377"/>
              <a:gd name="T6" fmla="*/ 0 w 377"/>
              <a:gd name="T7" fmla="*/ 188 h 377"/>
              <a:gd name="T8" fmla="*/ 188 w 377"/>
              <a:gd name="T9" fmla="*/ 0 h 377"/>
              <a:gd name="T10" fmla="*/ 188 w 377"/>
              <a:gd name="T11" fmla="*/ 0 h 377"/>
              <a:gd name="T12" fmla="*/ 376 w 377"/>
              <a:gd name="T13" fmla="*/ 188 h 377"/>
              <a:gd name="T14" fmla="*/ 376 w 377"/>
              <a:gd name="T15" fmla="*/ 188 h 377"/>
              <a:gd name="T16" fmla="*/ 188 w 377"/>
              <a:gd name="T17" fmla="*/ 376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7" h="377">
                <a:moveTo>
                  <a:pt x="188" y="376"/>
                </a:moveTo>
                <a:lnTo>
                  <a:pt x="188" y="376"/>
                </a:lnTo>
                <a:cubicBezTo>
                  <a:pt x="84" y="376"/>
                  <a:pt x="0" y="292"/>
                  <a:pt x="0" y="188"/>
                </a:cubicBezTo>
                <a:lnTo>
                  <a:pt x="0" y="188"/>
                </a:lnTo>
                <a:cubicBezTo>
                  <a:pt x="0" y="84"/>
                  <a:pt x="84" y="0"/>
                  <a:pt x="188" y="0"/>
                </a:cubicBezTo>
                <a:lnTo>
                  <a:pt x="188" y="0"/>
                </a:lnTo>
                <a:cubicBezTo>
                  <a:pt x="291" y="0"/>
                  <a:pt x="376" y="84"/>
                  <a:pt x="376" y="188"/>
                </a:cubicBezTo>
                <a:lnTo>
                  <a:pt x="376" y="188"/>
                </a:lnTo>
                <a:cubicBezTo>
                  <a:pt x="376" y="292"/>
                  <a:pt x="291" y="376"/>
                  <a:pt x="188" y="376"/>
                </a:cubicBezTo>
              </a:path>
            </a:pathLst>
          </a:custGeom>
          <a:solidFill>
            <a:srgbClr val="FFC84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23" name="Line 417">
            <a:extLst>
              <a:ext uri="{FF2B5EF4-FFF2-40B4-BE49-F238E27FC236}">
                <a16:creationId xmlns:a16="http://schemas.microsoft.com/office/drawing/2014/main" id="{AD8DF8B0-AABD-0C7E-9DC3-8F4DC4707A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6951" y="4854115"/>
            <a:ext cx="2738" cy="835458"/>
          </a:xfrm>
          <a:prstGeom prst="line">
            <a:avLst/>
          </a:prstGeom>
          <a:noFill/>
          <a:ln w="63500" cap="sq">
            <a:solidFill>
              <a:srgbClr val="FFC84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30" name="Round Same Side Corner Rectangle 434">
            <a:extLst>
              <a:ext uri="{FF2B5EF4-FFF2-40B4-BE49-F238E27FC236}">
                <a16:creationId xmlns:a16="http://schemas.microsoft.com/office/drawing/2014/main" id="{B62A380C-BE01-8A5D-B76A-E286F51A3A5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908799" y="771014"/>
            <a:ext cx="808066" cy="250911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B284D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31" name="Round Same Side Corner Rectangle 435">
            <a:extLst>
              <a:ext uri="{FF2B5EF4-FFF2-40B4-BE49-F238E27FC236}">
                <a16:creationId xmlns:a16="http://schemas.microsoft.com/office/drawing/2014/main" id="{13F69EB1-29C1-5CFE-2B85-73626BED97E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908799" y="2417275"/>
            <a:ext cx="808066" cy="250911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B438C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32" name="Round Same Side Corner Rectangle 436">
            <a:extLst>
              <a:ext uri="{FF2B5EF4-FFF2-40B4-BE49-F238E27FC236}">
                <a16:creationId xmlns:a16="http://schemas.microsoft.com/office/drawing/2014/main" id="{F347A943-7E00-2802-7491-250320BA874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908799" y="4066274"/>
            <a:ext cx="808066" cy="250911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56DC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BB96AC-F6F6-78E7-F101-0D9EC46FA79A}"/>
              </a:ext>
            </a:extLst>
          </p:cNvPr>
          <p:cNvSpPr txBox="1"/>
          <p:nvPr/>
        </p:nvSpPr>
        <p:spPr>
          <a:xfrm>
            <a:off x="1286856" y="1750702"/>
            <a:ext cx="2515612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spc="-30" dirty="0">
                <a:solidFill>
                  <a:srgbClr val="E3525F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MARKETING TRENDS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3263B6-2C38-A78A-26E6-F9ECF2EEFEAC}"/>
              </a:ext>
            </a:extLst>
          </p:cNvPr>
          <p:cNvSpPr txBox="1"/>
          <p:nvPr/>
        </p:nvSpPr>
        <p:spPr>
          <a:xfrm>
            <a:off x="2214053" y="2975392"/>
            <a:ext cx="17078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spc="-30" dirty="0">
                <a:solidFill>
                  <a:srgbClr val="FE9B3D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CATEGORY 01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649134-4324-9152-980C-43650E61F1F5}"/>
              </a:ext>
            </a:extLst>
          </p:cNvPr>
          <p:cNvSpPr txBox="1"/>
          <p:nvPr/>
        </p:nvSpPr>
        <p:spPr>
          <a:xfrm>
            <a:off x="2214053" y="3302687"/>
            <a:ext cx="1840098" cy="6577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5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BBA875-7A0B-D69C-8435-A25EF21D6454}"/>
              </a:ext>
            </a:extLst>
          </p:cNvPr>
          <p:cNvSpPr txBox="1"/>
          <p:nvPr/>
        </p:nvSpPr>
        <p:spPr>
          <a:xfrm>
            <a:off x="2214053" y="4732786"/>
            <a:ext cx="170781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spc="-30" dirty="0">
                <a:solidFill>
                  <a:srgbClr val="FFC847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CATEGORY 02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0C9397-E987-B921-AC62-E8EA14AE9D99}"/>
              </a:ext>
            </a:extLst>
          </p:cNvPr>
          <p:cNvSpPr txBox="1"/>
          <p:nvPr/>
        </p:nvSpPr>
        <p:spPr>
          <a:xfrm>
            <a:off x="2214053" y="5062146"/>
            <a:ext cx="1840098" cy="6577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5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B72B77-B972-42A0-3819-645AE0BDD6E0}"/>
              </a:ext>
            </a:extLst>
          </p:cNvPr>
          <p:cNvSpPr txBox="1"/>
          <p:nvPr/>
        </p:nvSpPr>
        <p:spPr>
          <a:xfrm>
            <a:off x="4911201" y="1719831"/>
            <a:ext cx="2376509" cy="276999"/>
          </a:xfrm>
          <a:prstGeom prst="rect">
            <a:avLst/>
          </a:prstGeom>
          <a:solidFill>
            <a:srgbClr val="8B284D"/>
          </a:solidFill>
        </p:spPr>
        <p:txBody>
          <a:bodyPr wrap="square" rtlCol="0" anchor="b">
            <a:spAutoFit/>
          </a:bodyPr>
          <a:lstStyle/>
          <a:p>
            <a:r>
              <a:rPr lang="en-US" sz="1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COMPETITION 01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BCCC28-B5D5-3CAA-CF7D-53B44B9C5028}"/>
              </a:ext>
            </a:extLst>
          </p:cNvPr>
          <p:cNvSpPr txBox="1"/>
          <p:nvPr/>
        </p:nvSpPr>
        <p:spPr>
          <a:xfrm>
            <a:off x="4915649" y="2047440"/>
            <a:ext cx="2376512" cy="473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3B4337-7338-A655-84CA-CB540AA28F57}"/>
              </a:ext>
            </a:extLst>
          </p:cNvPr>
          <p:cNvSpPr txBox="1"/>
          <p:nvPr/>
        </p:nvSpPr>
        <p:spPr>
          <a:xfrm>
            <a:off x="4911201" y="3372102"/>
            <a:ext cx="2376509" cy="276999"/>
          </a:xfrm>
          <a:prstGeom prst="rect">
            <a:avLst/>
          </a:prstGeom>
          <a:solidFill>
            <a:srgbClr val="8B438C"/>
          </a:solidFill>
        </p:spPr>
        <p:txBody>
          <a:bodyPr wrap="square" rtlCol="0" anchor="b">
            <a:spAutoFit/>
          </a:bodyPr>
          <a:lstStyle/>
          <a:p>
            <a:r>
              <a:rPr lang="en-US" sz="1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COMPETITION 02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EF4C1B-C982-8B63-E54C-05E84AE54856}"/>
              </a:ext>
            </a:extLst>
          </p:cNvPr>
          <p:cNvSpPr txBox="1"/>
          <p:nvPr/>
        </p:nvSpPr>
        <p:spPr>
          <a:xfrm>
            <a:off x="4915649" y="3699710"/>
            <a:ext cx="2376512" cy="473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FC4724-82BD-7713-F751-2107BC195C50}"/>
              </a:ext>
            </a:extLst>
          </p:cNvPr>
          <p:cNvSpPr txBox="1"/>
          <p:nvPr/>
        </p:nvSpPr>
        <p:spPr>
          <a:xfrm>
            <a:off x="4911201" y="5018497"/>
            <a:ext cx="2376509" cy="276999"/>
          </a:xfrm>
          <a:prstGeom prst="rect">
            <a:avLst/>
          </a:prstGeom>
          <a:solidFill>
            <a:srgbClr val="956DC7"/>
          </a:solidFill>
        </p:spPr>
        <p:txBody>
          <a:bodyPr wrap="square" rtlCol="0" anchor="b">
            <a:spAutoFit/>
          </a:bodyPr>
          <a:lstStyle/>
          <a:p>
            <a:r>
              <a:rPr lang="en-US" sz="1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COMPETITION 03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04BAAB-FAC9-8074-5426-F8EDC0D4D8FF}"/>
              </a:ext>
            </a:extLst>
          </p:cNvPr>
          <p:cNvSpPr txBox="1"/>
          <p:nvPr/>
        </p:nvSpPr>
        <p:spPr>
          <a:xfrm>
            <a:off x="4915649" y="5348021"/>
            <a:ext cx="2376512" cy="473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C8B5C6-E463-1D82-D44D-D517D0ED7810}"/>
              </a:ext>
            </a:extLst>
          </p:cNvPr>
          <p:cNvSpPr txBox="1"/>
          <p:nvPr/>
        </p:nvSpPr>
        <p:spPr>
          <a:xfrm>
            <a:off x="8559598" y="1324990"/>
            <a:ext cx="1170741" cy="13680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90%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02077E-828F-CC14-A47D-892944CFD64F}"/>
              </a:ext>
            </a:extLst>
          </p:cNvPr>
          <p:cNvSpPr txBox="1"/>
          <p:nvPr/>
        </p:nvSpPr>
        <p:spPr>
          <a:xfrm>
            <a:off x="8559598" y="2975752"/>
            <a:ext cx="1170741" cy="13680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80%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F7D40E-B45A-171B-7855-57BA2CBE3F92}"/>
              </a:ext>
            </a:extLst>
          </p:cNvPr>
          <p:cNvSpPr txBox="1"/>
          <p:nvPr/>
        </p:nvSpPr>
        <p:spPr>
          <a:xfrm>
            <a:off x="8559598" y="4622215"/>
            <a:ext cx="1170741" cy="13680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60%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78A52CE-638B-DA3F-3B91-244A3413C9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2817705"/>
              </p:ext>
            </p:extLst>
          </p:nvPr>
        </p:nvGraphicFramePr>
        <p:xfrm>
          <a:off x="10231660" y="1307142"/>
          <a:ext cx="1461815" cy="1435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A425B0C-EDB0-5B27-C94D-65B760AC8D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9168433"/>
              </p:ext>
            </p:extLst>
          </p:nvPr>
        </p:nvGraphicFramePr>
        <p:xfrm>
          <a:off x="10231660" y="2955091"/>
          <a:ext cx="1461815" cy="1435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6B6E423-FDCF-B2D7-5D6E-664A63695A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334340"/>
              </p:ext>
            </p:extLst>
          </p:nvPr>
        </p:nvGraphicFramePr>
        <p:xfrm>
          <a:off x="10231660" y="4604703"/>
          <a:ext cx="1461815" cy="1435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4" name="Freeform 23">
            <a:extLst>
              <a:ext uri="{FF2B5EF4-FFF2-40B4-BE49-F238E27FC236}">
                <a16:creationId xmlns:a16="http://schemas.microsoft.com/office/drawing/2014/main" id="{2D9380E3-9096-4274-A89E-0F12091DF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3565" y="1682742"/>
            <a:ext cx="679322" cy="679322"/>
          </a:xfrm>
          <a:custGeom>
            <a:avLst/>
            <a:gdLst>
              <a:gd name="T0" fmla="*/ 546 w 1094"/>
              <a:gd name="T1" fmla="*/ 0 h 1095"/>
              <a:gd name="T2" fmla="*/ 546 w 1094"/>
              <a:gd name="T3" fmla="*/ 0 h 1095"/>
              <a:gd name="T4" fmla="*/ 1093 w 1094"/>
              <a:gd name="T5" fmla="*/ 548 h 1095"/>
              <a:gd name="T6" fmla="*/ 1093 w 1094"/>
              <a:gd name="T7" fmla="*/ 548 h 1095"/>
              <a:gd name="T8" fmla="*/ 546 w 1094"/>
              <a:gd name="T9" fmla="*/ 1094 h 1095"/>
              <a:gd name="T10" fmla="*/ 546 w 1094"/>
              <a:gd name="T11" fmla="*/ 1094 h 1095"/>
              <a:gd name="T12" fmla="*/ 0 w 1094"/>
              <a:gd name="T13" fmla="*/ 548 h 1095"/>
              <a:gd name="T14" fmla="*/ 0 w 1094"/>
              <a:gd name="T15" fmla="*/ 548 h 1095"/>
              <a:gd name="T16" fmla="*/ 546 w 1094"/>
              <a:gd name="T17" fmla="*/ 0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4" h="1095">
                <a:moveTo>
                  <a:pt x="546" y="0"/>
                </a:moveTo>
                <a:lnTo>
                  <a:pt x="546" y="0"/>
                </a:lnTo>
                <a:cubicBezTo>
                  <a:pt x="848" y="0"/>
                  <a:pt x="1093" y="245"/>
                  <a:pt x="1093" y="548"/>
                </a:cubicBezTo>
                <a:lnTo>
                  <a:pt x="1093" y="548"/>
                </a:lnTo>
                <a:cubicBezTo>
                  <a:pt x="1093" y="849"/>
                  <a:pt x="848" y="1094"/>
                  <a:pt x="546" y="1094"/>
                </a:cubicBezTo>
                <a:lnTo>
                  <a:pt x="546" y="1094"/>
                </a:lnTo>
                <a:cubicBezTo>
                  <a:pt x="244" y="1094"/>
                  <a:pt x="0" y="849"/>
                  <a:pt x="0" y="548"/>
                </a:cubicBezTo>
                <a:lnTo>
                  <a:pt x="0" y="548"/>
                </a:lnTo>
                <a:cubicBezTo>
                  <a:pt x="0" y="245"/>
                  <a:pt x="244" y="0"/>
                  <a:pt x="546" y="0"/>
                </a:cubicBezTo>
              </a:path>
            </a:pathLst>
          </a:custGeom>
          <a:solidFill>
            <a:schemeClr val="bg1"/>
          </a:solidFill>
          <a:ln w="50800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1C7BFCD-18D7-8D55-F4E5-0F81C06E5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3565" y="3331742"/>
            <a:ext cx="679322" cy="679322"/>
          </a:xfrm>
          <a:custGeom>
            <a:avLst/>
            <a:gdLst>
              <a:gd name="T0" fmla="*/ 546 w 1094"/>
              <a:gd name="T1" fmla="*/ 0 h 1095"/>
              <a:gd name="T2" fmla="*/ 546 w 1094"/>
              <a:gd name="T3" fmla="*/ 0 h 1095"/>
              <a:gd name="T4" fmla="*/ 1093 w 1094"/>
              <a:gd name="T5" fmla="*/ 547 h 1095"/>
              <a:gd name="T6" fmla="*/ 1093 w 1094"/>
              <a:gd name="T7" fmla="*/ 547 h 1095"/>
              <a:gd name="T8" fmla="*/ 546 w 1094"/>
              <a:gd name="T9" fmla="*/ 1094 h 1095"/>
              <a:gd name="T10" fmla="*/ 546 w 1094"/>
              <a:gd name="T11" fmla="*/ 1094 h 1095"/>
              <a:gd name="T12" fmla="*/ 0 w 1094"/>
              <a:gd name="T13" fmla="*/ 547 h 1095"/>
              <a:gd name="T14" fmla="*/ 0 w 1094"/>
              <a:gd name="T15" fmla="*/ 547 h 1095"/>
              <a:gd name="T16" fmla="*/ 546 w 1094"/>
              <a:gd name="T17" fmla="*/ 0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4" h="1095">
                <a:moveTo>
                  <a:pt x="546" y="0"/>
                </a:moveTo>
                <a:lnTo>
                  <a:pt x="546" y="0"/>
                </a:lnTo>
                <a:cubicBezTo>
                  <a:pt x="848" y="0"/>
                  <a:pt x="1093" y="245"/>
                  <a:pt x="1093" y="547"/>
                </a:cubicBezTo>
                <a:lnTo>
                  <a:pt x="1093" y="547"/>
                </a:lnTo>
                <a:cubicBezTo>
                  <a:pt x="1093" y="849"/>
                  <a:pt x="848" y="1094"/>
                  <a:pt x="546" y="1094"/>
                </a:cubicBezTo>
                <a:lnTo>
                  <a:pt x="546" y="1094"/>
                </a:lnTo>
                <a:cubicBezTo>
                  <a:pt x="244" y="1094"/>
                  <a:pt x="0" y="849"/>
                  <a:pt x="0" y="547"/>
                </a:cubicBezTo>
                <a:lnTo>
                  <a:pt x="0" y="547"/>
                </a:lnTo>
                <a:cubicBezTo>
                  <a:pt x="0" y="245"/>
                  <a:pt x="244" y="0"/>
                  <a:pt x="546" y="0"/>
                </a:cubicBezTo>
              </a:path>
            </a:pathLst>
          </a:custGeom>
          <a:solidFill>
            <a:schemeClr val="bg1"/>
          </a:solidFill>
          <a:ln w="50800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EACE8823-D360-76A3-7D4F-6FF5EEC82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3565" y="4980741"/>
            <a:ext cx="679322" cy="679322"/>
          </a:xfrm>
          <a:custGeom>
            <a:avLst/>
            <a:gdLst>
              <a:gd name="T0" fmla="*/ 546 w 1094"/>
              <a:gd name="T1" fmla="*/ 0 h 1095"/>
              <a:gd name="T2" fmla="*/ 546 w 1094"/>
              <a:gd name="T3" fmla="*/ 0 h 1095"/>
              <a:gd name="T4" fmla="*/ 1093 w 1094"/>
              <a:gd name="T5" fmla="*/ 547 h 1095"/>
              <a:gd name="T6" fmla="*/ 1093 w 1094"/>
              <a:gd name="T7" fmla="*/ 547 h 1095"/>
              <a:gd name="T8" fmla="*/ 546 w 1094"/>
              <a:gd name="T9" fmla="*/ 1094 h 1095"/>
              <a:gd name="T10" fmla="*/ 546 w 1094"/>
              <a:gd name="T11" fmla="*/ 1094 h 1095"/>
              <a:gd name="T12" fmla="*/ 0 w 1094"/>
              <a:gd name="T13" fmla="*/ 547 h 1095"/>
              <a:gd name="T14" fmla="*/ 0 w 1094"/>
              <a:gd name="T15" fmla="*/ 547 h 1095"/>
              <a:gd name="T16" fmla="*/ 546 w 1094"/>
              <a:gd name="T17" fmla="*/ 0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4" h="1095">
                <a:moveTo>
                  <a:pt x="546" y="0"/>
                </a:moveTo>
                <a:lnTo>
                  <a:pt x="546" y="0"/>
                </a:lnTo>
                <a:cubicBezTo>
                  <a:pt x="848" y="0"/>
                  <a:pt x="1093" y="246"/>
                  <a:pt x="1093" y="547"/>
                </a:cubicBezTo>
                <a:lnTo>
                  <a:pt x="1093" y="547"/>
                </a:lnTo>
                <a:cubicBezTo>
                  <a:pt x="1093" y="849"/>
                  <a:pt x="848" y="1094"/>
                  <a:pt x="546" y="1094"/>
                </a:cubicBezTo>
                <a:lnTo>
                  <a:pt x="546" y="1094"/>
                </a:lnTo>
                <a:cubicBezTo>
                  <a:pt x="244" y="1094"/>
                  <a:pt x="0" y="849"/>
                  <a:pt x="0" y="547"/>
                </a:cubicBezTo>
                <a:lnTo>
                  <a:pt x="0" y="547"/>
                </a:lnTo>
                <a:cubicBezTo>
                  <a:pt x="0" y="246"/>
                  <a:pt x="244" y="0"/>
                  <a:pt x="546" y="0"/>
                </a:cubicBezTo>
              </a:path>
            </a:pathLst>
          </a:custGeom>
          <a:solidFill>
            <a:schemeClr val="bg1"/>
          </a:solidFill>
          <a:ln w="50800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630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936BCE-4224-2E3D-24CC-044E842E87D7}"/>
              </a:ext>
            </a:extLst>
          </p:cNvPr>
          <p:cNvSpPr txBox="1"/>
          <p:nvPr/>
        </p:nvSpPr>
        <p:spPr>
          <a:xfrm>
            <a:off x="101600" y="226990"/>
            <a:ext cx="499872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spc="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B00A0-A770-24E2-DB8B-59FCDDE9ED66}"/>
              </a:ext>
            </a:extLst>
          </p:cNvPr>
          <p:cNvSpPr txBox="1"/>
          <p:nvPr/>
        </p:nvSpPr>
        <p:spPr>
          <a:xfrm>
            <a:off x="4769168" y="288545"/>
            <a:ext cx="648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ACC26D0-E0AB-1713-B648-81E2DDB98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386" y="4108473"/>
            <a:ext cx="4961652" cy="2235823"/>
          </a:xfrm>
          <a:prstGeom prst="roundRect">
            <a:avLst>
              <a:gd name="adj" fmla="val 4157"/>
            </a:avLst>
          </a:prstGeom>
          <a:noFill/>
          <a:ln w="25400">
            <a:solidFill>
              <a:srgbClr val="8B438C"/>
            </a:solidFill>
            <a:prstDash val="dash"/>
          </a:ln>
          <a:effectLst/>
        </p:spPr>
        <p:txBody>
          <a:bodyPr wrap="none" anchor="ctr"/>
          <a:lstStyle/>
          <a:p>
            <a:endParaRPr lang="en-US" sz="1100">
              <a:latin typeface="Montserrat" pitchFamily="2" charset="77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E984033-06A0-64D9-483E-927A0AEB7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722" y="4108473"/>
            <a:ext cx="4961653" cy="2235823"/>
          </a:xfrm>
          <a:prstGeom prst="roundRect">
            <a:avLst>
              <a:gd name="adj" fmla="val 4157"/>
            </a:avLst>
          </a:prstGeom>
          <a:noFill/>
          <a:ln w="25400">
            <a:solidFill>
              <a:srgbClr val="956DC7"/>
            </a:solidFill>
            <a:prstDash val="dash"/>
          </a:ln>
          <a:effectLst/>
        </p:spPr>
        <p:txBody>
          <a:bodyPr wrap="none" anchor="ctr"/>
          <a:lstStyle/>
          <a:p>
            <a:endParaRPr lang="en-US" sz="1100">
              <a:latin typeface="Montserrat" pitchFamily="2" charset="77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AF10694-D082-CCB9-9019-C88F4CE46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970" y="1298757"/>
            <a:ext cx="1255810" cy="1255808"/>
          </a:xfrm>
          <a:custGeom>
            <a:avLst/>
            <a:gdLst>
              <a:gd name="T0" fmla="*/ 2067 w 2068"/>
              <a:gd name="T1" fmla="*/ 1033 h 2068"/>
              <a:gd name="T2" fmla="*/ 2067 w 2068"/>
              <a:gd name="T3" fmla="*/ 1033 h 2068"/>
              <a:gd name="T4" fmla="*/ 1033 w 2068"/>
              <a:gd name="T5" fmla="*/ 2067 h 2068"/>
              <a:gd name="T6" fmla="*/ 1033 w 2068"/>
              <a:gd name="T7" fmla="*/ 2067 h 2068"/>
              <a:gd name="T8" fmla="*/ 0 w 2068"/>
              <a:gd name="T9" fmla="*/ 1033 h 2068"/>
              <a:gd name="T10" fmla="*/ 0 w 2068"/>
              <a:gd name="T11" fmla="*/ 1033 h 2068"/>
              <a:gd name="T12" fmla="*/ 1033 w 2068"/>
              <a:gd name="T13" fmla="*/ 0 h 2068"/>
              <a:gd name="T14" fmla="*/ 1033 w 2068"/>
              <a:gd name="T15" fmla="*/ 0 h 2068"/>
              <a:gd name="T16" fmla="*/ 2067 w 2068"/>
              <a:gd name="T17" fmla="*/ 1033 h 2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68" h="2068">
                <a:moveTo>
                  <a:pt x="2067" y="1033"/>
                </a:moveTo>
                <a:lnTo>
                  <a:pt x="2067" y="1033"/>
                </a:lnTo>
                <a:cubicBezTo>
                  <a:pt x="2067" y="1604"/>
                  <a:pt x="1604" y="2067"/>
                  <a:pt x="1033" y="2067"/>
                </a:cubicBezTo>
                <a:lnTo>
                  <a:pt x="1033" y="2067"/>
                </a:lnTo>
                <a:cubicBezTo>
                  <a:pt x="462" y="2067"/>
                  <a:pt x="0" y="1604"/>
                  <a:pt x="0" y="1033"/>
                </a:cubicBezTo>
                <a:lnTo>
                  <a:pt x="0" y="1033"/>
                </a:lnTo>
                <a:cubicBezTo>
                  <a:pt x="0" y="462"/>
                  <a:pt x="462" y="0"/>
                  <a:pt x="1033" y="0"/>
                </a:cubicBezTo>
                <a:lnTo>
                  <a:pt x="1033" y="0"/>
                </a:lnTo>
                <a:cubicBezTo>
                  <a:pt x="1604" y="0"/>
                  <a:pt x="2067" y="462"/>
                  <a:pt x="2067" y="1033"/>
                </a:cubicBezTo>
              </a:path>
            </a:pathLst>
          </a:custGeom>
          <a:solidFill>
            <a:srgbClr val="FE9B3D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>
              <a:latin typeface="Montserrat" pitchFamily="2" charset="77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131FC6C2-F136-7B42-8E0D-5DAF0FB3D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307" y="1462092"/>
            <a:ext cx="929137" cy="929139"/>
          </a:xfrm>
          <a:custGeom>
            <a:avLst/>
            <a:gdLst>
              <a:gd name="T0" fmla="*/ 1529 w 1530"/>
              <a:gd name="T1" fmla="*/ 764 h 1530"/>
              <a:gd name="T2" fmla="*/ 1529 w 1530"/>
              <a:gd name="T3" fmla="*/ 764 h 1530"/>
              <a:gd name="T4" fmla="*/ 764 w 1530"/>
              <a:gd name="T5" fmla="*/ 1529 h 1530"/>
              <a:gd name="T6" fmla="*/ 764 w 1530"/>
              <a:gd name="T7" fmla="*/ 1529 h 1530"/>
              <a:gd name="T8" fmla="*/ 0 w 1530"/>
              <a:gd name="T9" fmla="*/ 764 h 1530"/>
              <a:gd name="T10" fmla="*/ 0 w 1530"/>
              <a:gd name="T11" fmla="*/ 764 h 1530"/>
              <a:gd name="T12" fmla="*/ 764 w 1530"/>
              <a:gd name="T13" fmla="*/ 0 h 1530"/>
              <a:gd name="T14" fmla="*/ 764 w 1530"/>
              <a:gd name="T15" fmla="*/ 0 h 1530"/>
              <a:gd name="T16" fmla="*/ 1529 w 1530"/>
              <a:gd name="T17" fmla="*/ 764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0" h="1530">
                <a:moveTo>
                  <a:pt x="1529" y="764"/>
                </a:moveTo>
                <a:lnTo>
                  <a:pt x="1529" y="764"/>
                </a:lnTo>
                <a:cubicBezTo>
                  <a:pt x="1529" y="1187"/>
                  <a:pt x="1186" y="1529"/>
                  <a:pt x="764" y="1529"/>
                </a:cubicBezTo>
                <a:lnTo>
                  <a:pt x="764" y="1529"/>
                </a:lnTo>
                <a:cubicBezTo>
                  <a:pt x="342" y="1529"/>
                  <a:pt x="0" y="1187"/>
                  <a:pt x="0" y="764"/>
                </a:cubicBezTo>
                <a:lnTo>
                  <a:pt x="0" y="764"/>
                </a:lnTo>
                <a:cubicBezTo>
                  <a:pt x="0" y="342"/>
                  <a:pt x="342" y="0"/>
                  <a:pt x="764" y="0"/>
                </a:cubicBezTo>
                <a:lnTo>
                  <a:pt x="764" y="0"/>
                </a:lnTo>
                <a:cubicBezTo>
                  <a:pt x="1186" y="0"/>
                  <a:pt x="1529" y="342"/>
                  <a:pt x="1529" y="7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>
              <a:latin typeface="Montserrat" pitchFamily="2" charset="77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217957F-9C30-6DB5-5200-8426D0C9F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800" y="1298757"/>
            <a:ext cx="1255810" cy="1255808"/>
          </a:xfrm>
          <a:custGeom>
            <a:avLst/>
            <a:gdLst>
              <a:gd name="T0" fmla="*/ 2068 w 2069"/>
              <a:gd name="T1" fmla="*/ 1033 h 2068"/>
              <a:gd name="T2" fmla="*/ 2068 w 2069"/>
              <a:gd name="T3" fmla="*/ 1033 h 2068"/>
              <a:gd name="T4" fmla="*/ 1034 w 2069"/>
              <a:gd name="T5" fmla="*/ 2067 h 2068"/>
              <a:gd name="T6" fmla="*/ 1034 w 2069"/>
              <a:gd name="T7" fmla="*/ 2067 h 2068"/>
              <a:gd name="T8" fmla="*/ 0 w 2069"/>
              <a:gd name="T9" fmla="*/ 1033 h 2068"/>
              <a:gd name="T10" fmla="*/ 0 w 2069"/>
              <a:gd name="T11" fmla="*/ 1033 h 2068"/>
              <a:gd name="T12" fmla="*/ 1034 w 2069"/>
              <a:gd name="T13" fmla="*/ 0 h 2068"/>
              <a:gd name="T14" fmla="*/ 1034 w 2069"/>
              <a:gd name="T15" fmla="*/ 0 h 2068"/>
              <a:gd name="T16" fmla="*/ 2068 w 2069"/>
              <a:gd name="T17" fmla="*/ 1033 h 2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69" h="2068">
                <a:moveTo>
                  <a:pt x="2068" y="1033"/>
                </a:moveTo>
                <a:lnTo>
                  <a:pt x="2068" y="1033"/>
                </a:lnTo>
                <a:cubicBezTo>
                  <a:pt x="2068" y="1604"/>
                  <a:pt x="1605" y="2067"/>
                  <a:pt x="1034" y="2067"/>
                </a:cubicBezTo>
                <a:lnTo>
                  <a:pt x="1034" y="2067"/>
                </a:lnTo>
                <a:cubicBezTo>
                  <a:pt x="463" y="2067"/>
                  <a:pt x="0" y="1604"/>
                  <a:pt x="0" y="1033"/>
                </a:cubicBezTo>
                <a:lnTo>
                  <a:pt x="0" y="1033"/>
                </a:lnTo>
                <a:cubicBezTo>
                  <a:pt x="0" y="462"/>
                  <a:pt x="463" y="0"/>
                  <a:pt x="1034" y="0"/>
                </a:cubicBezTo>
                <a:lnTo>
                  <a:pt x="1034" y="0"/>
                </a:lnTo>
                <a:cubicBezTo>
                  <a:pt x="1605" y="0"/>
                  <a:pt x="2068" y="462"/>
                  <a:pt x="2068" y="1033"/>
                </a:cubicBezTo>
              </a:path>
            </a:pathLst>
          </a:custGeom>
          <a:solidFill>
            <a:srgbClr val="E3525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>
              <a:latin typeface="Montserrat" pitchFamily="2" charset="77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68F751-5EB4-691D-736E-F04C6D011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137" y="1462092"/>
            <a:ext cx="929137" cy="929139"/>
          </a:xfrm>
          <a:custGeom>
            <a:avLst/>
            <a:gdLst>
              <a:gd name="T0" fmla="*/ 1529 w 1530"/>
              <a:gd name="T1" fmla="*/ 764 h 1530"/>
              <a:gd name="T2" fmla="*/ 1529 w 1530"/>
              <a:gd name="T3" fmla="*/ 764 h 1530"/>
              <a:gd name="T4" fmla="*/ 765 w 1530"/>
              <a:gd name="T5" fmla="*/ 1529 h 1530"/>
              <a:gd name="T6" fmla="*/ 765 w 1530"/>
              <a:gd name="T7" fmla="*/ 1529 h 1530"/>
              <a:gd name="T8" fmla="*/ 0 w 1530"/>
              <a:gd name="T9" fmla="*/ 764 h 1530"/>
              <a:gd name="T10" fmla="*/ 0 w 1530"/>
              <a:gd name="T11" fmla="*/ 764 h 1530"/>
              <a:gd name="T12" fmla="*/ 765 w 1530"/>
              <a:gd name="T13" fmla="*/ 0 h 1530"/>
              <a:gd name="T14" fmla="*/ 765 w 1530"/>
              <a:gd name="T15" fmla="*/ 0 h 1530"/>
              <a:gd name="T16" fmla="*/ 1529 w 1530"/>
              <a:gd name="T17" fmla="*/ 764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30" h="1530">
                <a:moveTo>
                  <a:pt x="1529" y="764"/>
                </a:moveTo>
                <a:lnTo>
                  <a:pt x="1529" y="764"/>
                </a:lnTo>
                <a:cubicBezTo>
                  <a:pt x="1529" y="1187"/>
                  <a:pt x="1187" y="1529"/>
                  <a:pt x="765" y="1529"/>
                </a:cubicBezTo>
                <a:lnTo>
                  <a:pt x="765" y="1529"/>
                </a:lnTo>
                <a:cubicBezTo>
                  <a:pt x="342" y="1529"/>
                  <a:pt x="0" y="1187"/>
                  <a:pt x="0" y="764"/>
                </a:cubicBezTo>
                <a:lnTo>
                  <a:pt x="0" y="764"/>
                </a:lnTo>
                <a:cubicBezTo>
                  <a:pt x="0" y="342"/>
                  <a:pt x="342" y="0"/>
                  <a:pt x="765" y="0"/>
                </a:cubicBezTo>
                <a:lnTo>
                  <a:pt x="765" y="0"/>
                </a:lnTo>
                <a:cubicBezTo>
                  <a:pt x="1187" y="0"/>
                  <a:pt x="1529" y="342"/>
                  <a:pt x="1529" y="76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>
              <a:latin typeface="Montserrat" pitchFamily="2" charset="77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C0FEECE-A82D-6547-E8C7-C4BDAE110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6484" y="1703078"/>
            <a:ext cx="272513" cy="446558"/>
          </a:xfrm>
          <a:custGeom>
            <a:avLst/>
            <a:gdLst>
              <a:gd name="connsiteX0" fmla="*/ 401430 w 559267"/>
              <a:gd name="connsiteY0" fmla="*/ 746878 h 916452"/>
              <a:gd name="connsiteX1" fmla="*/ 390244 w 559267"/>
              <a:gd name="connsiteY1" fmla="*/ 758099 h 916452"/>
              <a:gd name="connsiteX2" fmla="*/ 390244 w 559267"/>
              <a:gd name="connsiteY2" fmla="*/ 815456 h 916452"/>
              <a:gd name="connsiteX3" fmla="*/ 459842 w 559267"/>
              <a:gd name="connsiteY3" fmla="*/ 746878 h 916452"/>
              <a:gd name="connsiteX4" fmla="*/ 122325 w 559267"/>
              <a:gd name="connsiteY4" fmla="*/ 692394 h 916452"/>
              <a:gd name="connsiteX5" fmla="*/ 277584 w 559267"/>
              <a:gd name="connsiteY5" fmla="*/ 692394 h 916452"/>
              <a:gd name="connsiteX6" fmla="*/ 290005 w 559267"/>
              <a:gd name="connsiteY6" fmla="*/ 704884 h 916452"/>
              <a:gd name="connsiteX7" fmla="*/ 277584 w 559267"/>
              <a:gd name="connsiteY7" fmla="*/ 718623 h 916452"/>
              <a:gd name="connsiteX8" fmla="*/ 122325 w 559267"/>
              <a:gd name="connsiteY8" fmla="*/ 718623 h 916452"/>
              <a:gd name="connsiteX9" fmla="*/ 109904 w 559267"/>
              <a:gd name="connsiteY9" fmla="*/ 704884 h 916452"/>
              <a:gd name="connsiteX10" fmla="*/ 122325 w 559267"/>
              <a:gd name="connsiteY10" fmla="*/ 692394 h 916452"/>
              <a:gd name="connsiteX11" fmla="*/ 122356 w 559267"/>
              <a:gd name="connsiteY11" fmla="*/ 637443 h 916452"/>
              <a:gd name="connsiteX12" fmla="*/ 348986 w 559267"/>
              <a:gd name="connsiteY12" fmla="*/ 637443 h 916452"/>
              <a:gd name="connsiteX13" fmla="*/ 361438 w 559267"/>
              <a:gd name="connsiteY13" fmla="*/ 649933 h 916452"/>
              <a:gd name="connsiteX14" fmla="*/ 348986 w 559267"/>
              <a:gd name="connsiteY14" fmla="*/ 663672 h 916452"/>
              <a:gd name="connsiteX15" fmla="*/ 122356 w 559267"/>
              <a:gd name="connsiteY15" fmla="*/ 663672 h 916452"/>
              <a:gd name="connsiteX16" fmla="*/ 109904 w 559267"/>
              <a:gd name="connsiteY16" fmla="*/ 649933 h 916452"/>
              <a:gd name="connsiteX17" fmla="*/ 122356 w 559267"/>
              <a:gd name="connsiteY17" fmla="*/ 637443 h 916452"/>
              <a:gd name="connsiteX18" fmla="*/ 289259 w 559267"/>
              <a:gd name="connsiteY18" fmla="*/ 267861 h 916452"/>
              <a:gd name="connsiteX19" fmla="*/ 289259 w 559267"/>
              <a:gd name="connsiteY19" fmla="*/ 403186 h 916452"/>
              <a:gd name="connsiteX20" fmla="*/ 385739 w 559267"/>
              <a:gd name="connsiteY20" fmla="*/ 500024 h 916452"/>
              <a:gd name="connsiteX21" fmla="*/ 417900 w 559267"/>
              <a:gd name="connsiteY21" fmla="*/ 408152 h 916452"/>
              <a:gd name="connsiteX22" fmla="*/ 289259 w 559267"/>
              <a:gd name="connsiteY22" fmla="*/ 267861 h 916452"/>
              <a:gd name="connsiteX23" fmla="*/ 264520 w 559267"/>
              <a:gd name="connsiteY23" fmla="*/ 267861 h 916452"/>
              <a:gd name="connsiteX24" fmla="*/ 134643 w 559267"/>
              <a:gd name="connsiteY24" fmla="*/ 408152 h 916452"/>
              <a:gd name="connsiteX25" fmla="*/ 276890 w 559267"/>
              <a:gd name="connsiteY25" fmla="*/ 550926 h 916452"/>
              <a:gd name="connsiteX26" fmla="*/ 367185 w 559267"/>
              <a:gd name="connsiteY26" fmla="*/ 518646 h 916452"/>
              <a:gd name="connsiteX27" fmla="*/ 264520 w 559267"/>
              <a:gd name="connsiteY27" fmla="*/ 414359 h 916452"/>
              <a:gd name="connsiteX28" fmla="*/ 276890 w 559267"/>
              <a:gd name="connsiteY28" fmla="*/ 241789 h 916452"/>
              <a:gd name="connsiteX29" fmla="*/ 443875 w 559267"/>
              <a:gd name="connsiteY29" fmla="*/ 408152 h 916452"/>
              <a:gd name="connsiteX30" fmla="*/ 394398 w 559267"/>
              <a:gd name="connsiteY30" fmla="*/ 527337 h 916452"/>
              <a:gd name="connsiteX31" fmla="*/ 276890 w 559267"/>
              <a:gd name="connsiteY31" fmla="*/ 575756 h 916452"/>
              <a:gd name="connsiteX32" fmla="*/ 109904 w 559267"/>
              <a:gd name="connsiteY32" fmla="*/ 408152 h 916452"/>
              <a:gd name="connsiteX33" fmla="*/ 276890 w 559267"/>
              <a:gd name="connsiteY33" fmla="*/ 241789 h 916452"/>
              <a:gd name="connsiteX34" fmla="*/ 100668 w 559267"/>
              <a:gd name="connsiteY34" fmla="*/ 160846 h 916452"/>
              <a:gd name="connsiteX35" fmla="*/ 80783 w 559267"/>
              <a:gd name="connsiteY35" fmla="*/ 179550 h 916452"/>
              <a:gd name="connsiteX36" fmla="*/ 80783 w 559267"/>
              <a:gd name="connsiteY36" fmla="*/ 814209 h 916452"/>
              <a:gd name="connsiteX37" fmla="*/ 100668 w 559267"/>
              <a:gd name="connsiteY37" fmla="*/ 832912 h 916452"/>
              <a:gd name="connsiteX38" fmla="*/ 365388 w 559267"/>
              <a:gd name="connsiteY38" fmla="*/ 832912 h 916452"/>
              <a:gd name="connsiteX39" fmla="*/ 365388 w 559267"/>
              <a:gd name="connsiteY39" fmla="*/ 758099 h 916452"/>
              <a:gd name="connsiteX40" fmla="*/ 401430 w 559267"/>
              <a:gd name="connsiteY40" fmla="*/ 721940 h 916452"/>
              <a:gd name="connsiteX41" fmla="*/ 477241 w 559267"/>
              <a:gd name="connsiteY41" fmla="*/ 721940 h 916452"/>
              <a:gd name="connsiteX42" fmla="*/ 477241 w 559267"/>
              <a:gd name="connsiteY42" fmla="*/ 179550 h 916452"/>
              <a:gd name="connsiteX43" fmla="*/ 458599 w 559267"/>
              <a:gd name="connsiteY43" fmla="*/ 160846 h 916452"/>
              <a:gd name="connsiteX44" fmla="*/ 430014 w 559267"/>
              <a:gd name="connsiteY44" fmla="*/ 160846 h 916452"/>
              <a:gd name="connsiteX45" fmla="*/ 425043 w 559267"/>
              <a:gd name="connsiteY45" fmla="*/ 170821 h 916452"/>
              <a:gd name="connsiteX46" fmla="*/ 403915 w 559267"/>
              <a:gd name="connsiteY46" fmla="*/ 182043 h 916452"/>
              <a:gd name="connsiteX47" fmla="*/ 155352 w 559267"/>
              <a:gd name="connsiteY47" fmla="*/ 182043 h 916452"/>
              <a:gd name="connsiteX48" fmla="*/ 132981 w 559267"/>
              <a:gd name="connsiteY48" fmla="*/ 170821 h 916452"/>
              <a:gd name="connsiteX49" fmla="*/ 129253 w 559267"/>
              <a:gd name="connsiteY49" fmla="*/ 160846 h 916452"/>
              <a:gd name="connsiteX50" fmla="*/ 164052 w 559267"/>
              <a:gd name="connsiteY50" fmla="*/ 128428 h 916452"/>
              <a:gd name="connsiteX51" fmla="*/ 154109 w 559267"/>
              <a:gd name="connsiteY51" fmla="*/ 155859 h 916452"/>
              <a:gd name="connsiteX52" fmla="*/ 155352 w 559267"/>
              <a:gd name="connsiteY52" fmla="*/ 157106 h 916452"/>
              <a:gd name="connsiteX53" fmla="*/ 403915 w 559267"/>
              <a:gd name="connsiteY53" fmla="*/ 157106 h 916452"/>
              <a:gd name="connsiteX54" fmla="*/ 403915 w 559267"/>
              <a:gd name="connsiteY54" fmla="*/ 155859 h 916452"/>
              <a:gd name="connsiteX55" fmla="*/ 405158 w 559267"/>
              <a:gd name="connsiteY55" fmla="*/ 155859 h 916452"/>
              <a:gd name="connsiteX56" fmla="*/ 395215 w 559267"/>
              <a:gd name="connsiteY56" fmla="*/ 128428 h 916452"/>
              <a:gd name="connsiteX57" fmla="*/ 55927 w 559267"/>
              <a:gd name="connsiteY57" fmla="*/ 103490 h 916452"/>
              <a:gd name="connsiteX58" fmla="*/ 24856 w 559267"/>
              <a:gd name="connsiteY58" fmla="*/ 134662 h 916452"/>
              <a:gd name="connsiteX59" fmla="*/ 24856 w 559267"/>
              <a:gd name="connsiteY59" fmla="*/ 859096 h 916452"/>
              <a:gd name="connsiteX60" fmla="*/ 55927 w 559267"/>
              <a:gd name="connsiteY60" fmla="*/ 890268 h 916452"/>
              <a:gd name="connsiteX61" fmla="*/ 502098 w 559267"/>
              <a:gd name="connsiteY61" fmla="*/ 890268 h 916452"/>
              <a:gd name="connsiteX62" fmla="*/ 533168 w 559267"/>
              <a:gd name="connsiteY62" fmla="*/ 859096 h 916452"/>
              <a:gd name="connsiteX63" fmla="*/ 533168 w 559267"/>
              <a:gd name="connsiteY63" fmla="*/ 134662 h 916452"/>
              <a:gd name="connsiteX64" fmla="*/ 502098 w 559267"/>
              <a:gd name="connsiteY64" fmla="*/ 103490 h 916452"/>
              <a:gd name="connsiteX65" fmla="*/ 411372 w 559267"/>
              <a:gd name="connsiteY65" fmla="*/ 103490 h 916452"/>
              <a:gd name="connsiteX66" fmla="*/ 423800 w 559267"/>
              <a:gd name="connsiteY66" fmla="*/ 135909 h 916452"/>
              <a:gd name="connsiteX67" fmla="*/ 458599 w 559267"/>
              <a:gd name="connsiteY67" fmla="*/ 135909 h 916452"/>
              <a:gd name="connsiteX68" fmla="*/ 503340 w 559267"/>
              <a:gd name="connsiteY68" fmla="*/ 179550 h 916452"/>
              <a:gd name="connsiteX69" fmla="*/ 503340 w 559267"/>
              <a:gd name="connsiteY69" fmla="*/ 721940 h 916452"/>
              <a:gd name="connsiteX70" fmla="*/ 503340 w 559267"/>
              <a:gd name="connsiteY70" fmla="*/ 809221 h 916452"/>
              <a:gd name="connsiteX71" fmla="*/ 488427 w 559267"/>
              <a:gd name="connsiteY71" fmla="*/ 844134 h 916452"/>
              <a:gd name="connsiteX72" fmla="*/ 453628 w 559267"/>
              <a:gd name="connsiteY72" fmla="*/ 859096 h 916452"/>
              <a:gd name="connsiteX73" fmla="*/ 452385 w 559267"/>
              <a:gd name="connsiteY73" fmla="*/ 859096 h 916452"/>
              <a:gd name="connsiteX74" fmla="*/ 365388 w 559267"/>
              <a:gd name="connsiteY74" fmla="*/ 857849 h 916452"/>
              <a:gd name="connsiteX75" fmla="*/ 100668 w 559267"/>
              <a:gd name="connsiteY75" fmla="*/ 857849 h 916452"/>
              <a:gd name="connsiteX76" fmla="*/ 55927 w 559267"/>
              <a:gd name="connsiteY76" fmla="*/ 814209 h 916452"/>
              <a:gd name="connsiteX77" fmla="*/ 55927 w 559267"/>
              <a:gd name="connsiteY77" fmla="*/ 179550 h 916452"/>
              <a:gd name="connsiteX78" fmla="*/ 100668 w 559267"/>
              <a:gd name="connsiteY78" fmla="*/ 135909 h 916452"/>
              <a:gd name="connsiteX79" fmla="*/ 134224 w 559267"/>
              <a:gd name="connsiteY79" fmla="*/ 135909 h 916452"/>
              <a:gd name="connsiteX80" fmla="*/ 147895 w 559267"/>
              <a:gd name="connsiteY80" fmla="*/ 103490 h 916452"/>
              <a:gd name="connsiteX81" fmla="*/ 277508 w 559267"/>
              <a:gd name="connsiteY81" fmla="*/ 49459 h 916452"/>
              <a:gd name="connsiteX82" fmla="*/ 290102 w 559267"/>
              <a:gd name="connsiteY82" fmla="*/ 62051 h 916452"/>
              <a:gd name="connsiteX83" fmla="*/ 277508 w 559267"/>
              <a:gd name="connsiteY83" fmla="*/ 75788 h 916452"/>
              <a:gd name="connsiteX84" fmla="*/ 263769 w 559267"/>
              <a:gd name="connsiteY84" fmla="*/ 62051 h 916452"/>
              <a:gd name="connsiteX85" fmla="*/ 277508 w 559267"/>
              <a:gd name="connsiteY85" fmla="*/ 49459 h 916452"/>
              <a:gd name="connsiteX86" fmla="*/ 175237 w 559267"/>
              <a:gd name="connsiteY86" fmla="*/ 24937 h 916452"/>
              <a:gd name="connsiteX87" fmla="*/ 176480 w 559267"/>
              <a:gd name="connsiteY87" fmla="*/ 103490 h 916452"/>
              <a:gd name="connsiteX88" fmla="*/ 382787 w 559267"/>
              <a:gd name="connsiteY88" fmla="*/ 103490 h 916452"/>
              <a:gd name="connsiteX89" fmla="*/ 382787 w 559267"/>
              <a:gd name="connsiteY89" fmla="*/ 24937 h 916452"/>
              <a:gd name="connsiteX90" fmla="*/ 175237 w 559267"/>
              <a:gd name="connsiteY90" fmla="*/ 0 h 916452"/>
              <a:gd name="connsiteX91" fmla="*/ 382787 w 559267"/>
              <a:gd name="connsiteY91" fmla="*/ 0 h 916452"/>
              <a:gd name="connsiteX92" fmla="*/ 407644 w 559267"/>
              <a:gd name="connsiteY92" fmla="*/ 24937 h 916452"/>
              <a:gd name="connsiteX93" fmla="*/ 407644 w 559267"/>
              <a:gd name="connsiteY93" fmla="*/ 77306 h 916452"/>
              <a:gd name="connsiteX94" fmla="*/ 502098 w 559267"/>
              <a:gd name="connsiteY94" fmla="*/ 77306 h 916452"/>
              <a:gd name="connsiteX95" fmla="*/ 559267 w 559267"/>
              <a:gd name="connsiteY95" fmla="*/ 134662 h 916452"/>
              <a:gd name="connsiteX96" fmla="*/ 559267 w 559267"/>
              <a:gd name="connsiteY96" fmla="*/ 859096 h 916452"/>
              <a:gd name="connsiteX97" fmla="*/ 502098 w 559267"/>
              <a:gd name="connsiteY97" fmla="*/ 916452 h 916452"/>
              <a:gd name="connsiteX98" fmla="*/ 55927 w 559267"/>
              <a:gd name="connsiteY98" fmla="*/ 916452 h 916452"/>
              <a:gd name="connsiteX99" fmla="*/ 0 w 559267"/>
              <a:gd name="connsiteY99" fmla="*/ 859096 h 916452"/>
              <a:gd name="connsiteX100" fmla="*/ 0 w 559267"/>
              <a:gd name="connsiteY100" fmla="*/ 134662 h 916452"/>
              <a:gd name="connsiteX101" fmla="*/ 55927 w 559267"/>
              <a:gd name="connsiteY101" fmla="*/ 77306 h 916452"/>
              <a:gd name="connsiteX102" fmla="*/ 150381 w 559267"/>
              <a:gd name="connsiteY102" fmla="*/ 77306 h 916452"/>
              <a:gd name="connsiteX103" fmla="*/ 150381 w 559267"/>
              <a:gd name="connsiteY103" fmla="*/ 24937 h 916452"/>
              <a:gd name="connsiteX104" fmla="*/ 175237 w 559267"/>
              <a:gd name="connsiteY104" fmla="*/ 0 h 916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559267" h="916452">
                <a:moveTo>
                  <a:pt x="401430" y="746878"/>
                </a:moveTo>
                <a:cubicBezTo>
                  <a:pt x="395215" y="746878"/>
                  <a:pt x="390244" y="751865"/>
                  <a:pt x="390244" y="758099"/>
                </a:cubicBezTo>
                <a:lnTo>
                  <a:pt x="390244" y="815456"/>
                </a:lnTo>
                <a:lnTo>
                  <a:pt x="459842" y="746878"/>
                </a:lnTo>
                <a:close/>
                <a:moveTo>
                  <a:pt x="122325" y="692394"/>
                </a:moveTo>
                <a:lnTo>
                  <a:pt x="277584" y="692394"/>
                </a:lnTo>
                <a:cubicBezTo>
                  <a:pt x="285037" y="692394"/>
                  <a:pt x="290005" y="698639"/>
                  <a:pt x="290005" y="704884"/>
                </a:cubicBezTo>
                <a:cubicBezTo>
                  <a:pt x="290005" y="712378"/>
                  <a:pt x="285037" y="718623"/>
                  <a:pt x="277584" y="718623"/>
                </a:cubicBezTo>
                <a:lnTo>
                  <a:pt x="122325" y="718623"/>
                </a:lnTo>
                <a:cubicBezTo>
                  <a:pt x="116114" y="718623"/>
                  <a:pt x="109904" y="712378"/>
                  <a:pt x="109904" y="704884"/>
                </a:cubicBezTo>
                <a:cubicBezTo>
                  <a:pt x="109904" y="698639"/>
                  <a:pt x="116114" y="692394"/>
                  <a:pt x="122325" y="692394"/>
                </a:cubicBezTo>
                <a:close/>
                <a:moveTo>
                  <a:pt x="122356" y="637443"/>
                </a:moveTo>
                <a:lnTo>
                  <a:pt x="348986" y="637443"/>
                </a:lnTo>
                <a:cubicBezTo>
                  <a:pt x="355212" y="637443"/>
                  <a:pt x="361438" y="643688"/>
                  <a:pt x="361438" y="649933"/>
                </a:cubicBezTo>
                <a:cubicBezTo>
                  <a:pt x="361438" y="657427"/>
                  <a:pt x="355212" y="663672"/>
                  <a:pt x="348986" y="663672"/>
                </a:cubicBezTo>
                <a:lnTo>
                  <a:pt x="122356" y="663672"/>
                </a:lnTo>
                <a:cubicBezTo>
                  <a:pt x="116130" y="663672"/>
                  <a:pt x="109904" y="657427"/>
                  <a:pt x="109904" y="649933"/>
                </a:cubicBezTo>
                <a:cubicBezTo>
                  <a:pt x="109904" y="643688"/>
                  <a:pt x="116130" y="637443"/>
                  <a:pt x="122356" y="637443"/>
                </a:cubicBezTo>
                <a:close/>
                <a:moveTo>
                  <a:pt x="289259" y="267861"/>
                </a:moveTo>
                <a:lnTo>
                  <a:pt x="289259" y="403186"/>
                </a:lnTo>
                <a:lnTo>
                  <a:pt x="385739" y="500024"/>
                </a:lnTo>
                <a:cubicBezTo>
                  <a:pt x="405530" y="475193"/>
                  <a:pt x="417900" y="442914"/>
                  <a:pt x="417900" y="408152"/>
                </a:cubicBezTo>
                <a:cubicBezTo>
                  <a:pt x="417900" y="334903"/>
                  <a:pt x="361001" y="274069"/>
                  <a:pt x="289259" y="267861"/>
                </a:cubicBezTo>
                <a:close/>
                <a:moveTo>
                  <a:pt x="264520" y="267861"/>
                </a:moveTo>
                <a:cubicBezTo>
                  <a:pt x="191541" y="274069"/>
                  <a:pt x="134643" y="334903"/>
                  <a:pt x="134643" y="408152"/>
                </a:cubicBezTo>
                <a:cubicBezTo>
                  <a:pt x="134643" y="486367"/>
                  <a:pt x="198963" y="550926"/>
                  <a:pt x="276890" y="550926"/>
                </a:cubicBezTo>
                <a:cubicBezTo>
                  <a:pt x="311524" y="550926"/>
                  <a:pt x="342447" y="538510"/>
                  <a:pt x="367185" y="518646"/>
                </a:cubicBezTo>
                <a:lnTo>
                  <a:pt x="264520" y="414359"/>
                </a:lnTo>
                <a:close/>
                <a:moveTo>
                  <a:pt x="276890" y="241789"/>
                </a:moveTo>
                <a:cubicBezTo>
                  <a:pt x="368422" y="241789"/>
                  <a:pt x="443875" y="316280"/>
                  <a:pt x="443875" y="408152"/>
                </a:cubicBezTo>
                <a:cubicBezTo>
                  <a:pt x="443875" y="455329"/>
                  <a:pt x="424084" y="496299"/>
                  <a:pt x="394398" y="527337"/>
                </a:cubicBezTo>
                <a:cubicBezTo>
                  <a:pt x="363475" y="557133"/>
                  <a:pt x="322656" y="575756"/>
                  <a:pt x="276890" y="575756"/>
                </a:cubicBezTo>
                <a:cubicBezTo>
                  <a:pt x="185357" y="575756"/>
                  <a:pt x="109904" y="501265"/>
                  <a:pt x="109904" y="408152"/>
                </a:cubicBezTo>
                <a:cubicBezTo>
                  <a:pt x="109904" y="316280"/>
                  <a:pt x="185357" y="241789"/>
                  <a:pt x="276890" y="241789"/>
                </a:cubicBezTo>
                <a:close/>
                <a:moveTo>
                  <a:pt x="100668" y="160846"/>
                </a:moveTo>
                <a:cubicBezTo>
                  <a:pt x="89483" y="160846"/>
                  <a:pt x="80783" y="169575"/>
                  <a:pt x="80783" y="179550"/>
                </a:cubicBezTo>
                <a:lnTo>
                  <a:pt x="80783" y="814209"/>
                </a:lnTo>
                <a:cubicBezTo>
                  <a:pt x="80783" y="824184"/>
                  <a:pt x="89483" y="832912"/>
                  <a:pt x="100668" y="832912"/>
                </a:cubicBezTo>
                <a:lnTo>
                  <a:pt x="365388" y="832912"/>
                </a:lnTo>
                <a:lnTo>
                  <a:pt x="365388" y="758099"/>
                </a:lnTo>
                <a:cubicBezTo>
                  <a:pt x="365388" y="738149"/>
                  <a:pt x="381545" y="721940"/>
                  <a:pt x="401430" y="721940"/>
                </a:cubicBezTo>
                <a:lnTo>
                  <a:pt x="477241" y="721940"/>
                </a:lnTo>
                <a:lnTo>
                  <a:pt x="477241" y="179550"/>
                </a:lnTo>
                <a:cubicBezTo>
                  <a:pt x="477241" y="169575"/>
                  <a:pt x="468542" y="160846"/>
                  <a:pt x="458599" y="160846"/>
                </a:cubicBezTo>
                <a:lnTo>
                  <a:pt x="430014" y="160846"/>
                </a:lnTo>
                <a:cubicBezTo>
                  <a:pt x="428771" y="163340"/>
                  <a:pt x="427529" y="168328"/>
                  <a:pt x="425043" y="170821"/>
                </a:cubicBezTo>
                <a:cubicBezTo>
                  <a:pt x="420072" y="178303"/>
                  <a:pt x="412615" y="182043"/>
                  <a:pt x="403915" y="182043"/>
                </a:cubicBezTo>
                <a:lnTo>
                  <a:pt x="155352" y="182043"/>
                </a:lnTo>
                <a:cubicBezTo>
                  <a:pt x="146652" y="182043"/>
                  <a:pt x="137953" y="178303"/>
                  <a:pt x="132981" y="170821"/>
                </a:cubicBezTo>
                <a:cubicBezTo>
                  <a:pt x="130496" y="168328"/>
                  <a:pt x="130496" y="163340"/>
                  <a:pt x="129253" y="160846"/>
                </a:cubicBezTo>
                <a:close/>
                <a:moveTo>
                  <a:pt x="164052" y="128428"/>
                </a:moveTo>
                <a:lnTo>
                  <a:pt x="154109" y="155859"/>
                </a:lnTo>
                <a:cubicBezTo>
                  <a:pt x="154109" y="157106"/>
                  <a:pt x="155352" y="157106"/>
                  <a:pt x="155352" y="157106"/>
                </a:cubicBezTo>
                <a:lnTo>
                  <a:pt x="403915" y="157106"/>
                </a:lnTo>
                <a:cubicBezTo>
                  <a:pt x="403915" y="157106"/>
                  <a:pt x="403915" y="157106"/>
                  <a:pt x="403915" y="155859"/>
                </a:cubicBezTo>
                <a:cubicBezTo>
                  <a:pt x="405158" y="155859"/>
                  <a:pt x="405158" y="155859"/>
                  <a:pt x="405158" y="155859"/>
                </a:cubicBezTo>
                <a:lnTo>
                  <a:pt x="395215" y="128428"/>
                </a:lnTo>
                <a:close/>
                <a:moveTo>
                  <a:pt x="55927" y="103490"/>
                </a:moveTo>
                <a:cubicBezTo>
                  <a:pt x="38527" y="103490"/>
                  <a:pt x="24856" y="117206"/>
                  <a:pt x="24856" y="134662"/>
                </a:cubicBezTo>
                <a:lnTo>
                  <a:pt x="24856" y="859096"/>
                </a:lnTo>
                <a:cubicBezTo>
                  <a:pt x="24856" y="876552"/>
                  <a:pt x="38527" y="890268"/>
                  <a:pt x="55927" y="890268"/>
                </a:cubicBezTo>
                <a:lnTo>
                  <a:pt x="502098" y="890268"/>
                </a:lnTo>
                <a:cubicBezTo>
                  <a:pt x="519497" y="890268"/>
                  <a:pt x="533168" y="876552"/>
                  <a:pt x="533168" y="859096"/>
                </a:cubicBezTo>
                <a:lnTo>
                  <a:pt x="533168" y="134662"/>
                </a:lnTo>
                <a:cubicBezTo>
                  <a:pt x="533168" y="117206"/>
                  <a:pt x="519497" y="103490"/>
                  <a:pt x="502098" y="103490"/>
                </a:cubicBezTo>
                <a:lnTo>
                  <a:pt x="411372" y="103490"/>
                </a:lnTo>
                <a:lnTo>
                  <a:pt x="423800" y="135909"/>
                </a:lnTo>
                <a:lnTo>
                  <a:pt x="458599" y="135909"/>
                </a:lnTo>
                <a:cubicBezTo>
                  <a:pt x="482213" y="135909"/>
                  <a:pt x="503340" y="155859"/>
                  <a:pt x="503340" y="179550"/>
                </a:cubicBezTo>
                <a:lnTo>
                  <a:pt x="503340" y="721940"/>
                </a:lnTo>
                <a:lnTo>
                  <a:pt x="503340" y="809221"/>
                </a:lnTo>
                <a:cubicBezTo>
                  <a:pt x="503340" y="822937"/>
                  <a:pt x="498369" y="835406"/>
                  <a:pt x="488427" y="844134"/>
                </a:cubicBezTo>
                <a:cubicBezTo>
                  <a:pt x="479727" y="854109"/>
                  <a:pt x="466056" y="859096"/>
                  <a:pt x="453628" y="859096"/>
                </a:cubicBezTo>
                <a:lnTo>
                  <a:pt x="452385" y="859096"/>
                </a:lnTo>
                <a:lnTo>
                  <a:pt x="365388" y="857849"/>
                </a:lnTo>
                <a:lnTo>
                  <a:pt x="100668" y="857849"/>
                </a:lnTo>
                <a:cubicBezTo>
                  <a:pt x="75812" y="857849"/>
                  <a:pt x="55927" y="837899"/>
                  <a:pt x="55927" y="814209"/>
                </a:cubicBezTo>
                <a:lnTo>
                  <a:pt x="55927" y="179550"/>
                </a:lnTo>
                <a:cubicBezTo>
                  <a:pt x="55927" y="155859"/>
                  <a:pt x="75812" y="135909"/>
                  <a:pt x="100668" y="135909"/>
                </a:cubicBezTo>
                <a:lnTo>
                  <a:pt x="134224" y="135909"/>
                </a:lnTo>
                <a:lnTo>
                  <a:pt x="147895" y="103490"/>
                </a:lnTo>
                <a:close/>
                <a:moveTo>
                  <a:pt x="277508" y="49459"/>
                </a:moveTo>
                <a:cubicBezTo>
                  <a:pt x="284377" y="49459"/>
                  <a:pt x="290102" y="55183"/>
                  <a:pt x="290102" y="62051"/>
                </a:cubicBezTo>
                <a:cubicBezTo>
                  <a:pt x="290102" y="70064"/>
                  <a:pt x="284377" y="75788"/>
                  <a:pt x="277508" y="75788"/>
                </a:cubicBezTo>
                <a:cubicBezTo>
                  <a:pt x="270639" y="75788"/>
                  <a:pt x="263769" y="70064"/>
                  <a:pt x="263769" y="62051"/>
                </a:cubicBezTo>
                <a:cubicBezTo>
                  <a:pt x="263769" y="55183"/>
                  <a:pt x="270639" y="49459"/>
                  <a:pt x="277508" y="49459"/>
                </a:cubicBezTo>
                <a:close/>
                <a:moveTo>
                  <a:pt x="175237" y="24937"/>
                </a:moveTo>
                <a:lnTo>
                  <a:pt x="176480" y="103490"/>
                </a:lnTo>
                <a:lnTo>
                  <a:pt x="382787" y="103490"/>
                </a:lnTo>
                <a:lnTo>
                  <a:pt x="382787" y="24937"/>
                </a:lnTo>
                <a:close/>
                <a:moveTo>
                  <a:pt x="175237" y="0"/>
                </a:moveTo>
                <a:lnTo>
                  <a:pt x="382787" y="0"/>
                </a:lnTo>
                <a:cubicBezTo>
                  <a:pt x="396458" y="0"/>
                  <a:pt x="407644" y="11222"/>
                  <a:pt x="407644" y="24937"/>
                </a:cubicBezTo>
                <a:lnTo>
                  <a:pt x="407644" y="77306"/>
                </a:lnTo>
                <a:lnTo>
                  <a:pt x="502098" y="77306"/>
                </a:lnTo>
                <a:cubicBezTo>
                  <a:pt x="533168" y="77306"/>
                  <a:pt x="559267" y="103490"/>
                  <a:pt x="559267" y="134662"/>
                </a:cubicBezTo>
                <a:lnTo>
                  <a:pt x="559267" y="859096"/>
                </a:lnTo>
                <a:cubicBezTo>
                  <a:pt x="559267" y="890268"/>
                  <a:pt x="533168" y="916452"/>
                  <a:pt x="502098" y="916452"/>
                </a:cubicBezTo>
                <a:lnTo>
                  <a:pt x="55927" y="916452"/>
                </a:lnTo>
                <a:cubicBezTo>
                  <a:pt x="24856" y="916452"/>
                  <a:pt x="0" y="890268"/>
                  <a:pt x="0" y="859096"/>
                </a:cubicBezTo>
                <a:lnTo>
                  <a:pt x="0" y="134662"/>
                </a:lnTo>
                <a:cubicBezTo>
                  <a:pt x="0" y="103490"/>
                  <a:pt x="24856" y="77306"/>
                  <a:pt x="55927" y="77306"/>
                </a:cubicBezTo>
                <a:lnTo>
                  <a:pt x="150381" y="77306"/>
                </a:lnTo>
                <a:lnTo>
                  <a:pt x="150381" y="24937"/>
                </a:lnTo>
                <a:cubicBezTo>
                  <a:pt x="150381" y="11222"/>
                  <a:pt x="161566" y="0"/>
                  <a:pt x="175237" y="0"/>
                </a:cubicBezTo>
                <a:close/>
              </a:path>
            </a:pathLst>
          </a:custGeom>
          <a:solidFill>
            <a:srgbClr val="E3525F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1100">
              <a:latin typeface="Montserrat" pitchFamily="2" charset="77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1D4840A-3D70-F244-C52F-A87C2E674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793" y="1689138"/>
            <a:ext cx="393560" cy="474437"/>
          </a:xfrm>
          <a:custGeom>
            <a:avLst/>
            <a:gdLst>
              <a:gd name="connsiteX0" fmla="*/ 518452 w 1042414"/>
              <a:gd name="connsiteY0" fmla="*/ 516336 h 1256636"/>
              <a:gd name="connsiteX1" fmla="*/ 536110 w 1042414"/>
              <a:gd name="connsiteY1" fmla="*/ 533773 h 1256636"/>
              <a:gd name="connsiteX2" fmla="*/ 536110 w 1042414"/>
              <a:gd name="connsiteY2" fmla="*/ 576120 h 1256636"/>
              <a:gd name="connsiteX3" fmla="*/ 585302 w 1042414"/>
              <a:gd name="connsiteY3" fmla="*/ 617221 h 1256636"/>
              <a:gd name="connsiteX4" fmla="*/ 573950 w 1042414"/>
              <a:gd name="connsiteY4" fmla="*/ 637149 h 1256636"/>
              <a:gd name="connsiteX5" fmla="*/ 553768 w 1042414"/>
              <a:gd name="connsiteY5" fmla="*/ 625939 h 1256636"/>
              <a:gd name="connsiteX6" fmla="*/ 520974 w 1042414"/>
              <a:gd name="connsiteY6" fmla="*/ 607257 h 1256636"/>
              <a:gd name="connsiteX7" fmla="*/ 466738 w 1042414"/>
              <a:gd name="connsiteY7" fmla="*/ 662059 h 1256636"/>
              <a:gd name="connsiteX8" fmla="*/ 517190 w 1042414"/>
              <a:gd name="connsiteY8" fmla="*/ 714369 h 1256636"/>
              <a:gd name="connsiteX9" fmla="*/ 520974 w 1042414"/>
              <a:gd name="connsiteY9" fmla="*/ 714369 h 1256636"/>
              <a:gd name="connsiteX10" fmla="*/ 602960 w 1042414"/>
              <a:gd name="connsiteY10" fmla="*/ 800308 h 1256636"/>
              <a:gd name="connsiteX11" fmla="*/ 536110 w 1042414"/>
              <a:gd name="connsiteY11" fmla="*/ 885002 h 1256636"/>
              <a:gd name="connsiteX12" fmla="*/ 536110 w 1042414"/>
              <a:gd name="connsiteY12" fmla="*/ 927348 h 1256636"/>
              <a:gd name="connsiteX13" fmla="*/ 518452 w 1042414"/>
              <a:gd name="connsiteY13" fmla="*/ 943540 h 1256636"/>
              <a:gd name="connsiteX14" fmla="*/ 502054 w 1042414"/>
              <a:gd name="connsiteY14" fmla="*/ 927348 h 1256636"/>
              <a:gd name="connsiteX15" fmla="*/ 502054 w 1042414"/>
              <a:gd name="connsiteY15" fmla="*/ 886247 h 1256636"/>
              <a:gd name="connsiteX16" fmla="*/ 450340 w 1042414"/>
              <a:gd name="connsiteY16" fmla="*/ 866319 h 1256636"/>
              <a:gd name="connsiteX17" fmla="*/ 449078 w 1042414"/>
              <a:gd name="connsiteY17" fmla="*/ 843900 h 1256636"/>
              <a:gd name="connsiteX18" fmla="*/ 471782 w 1042414"/>
              <a:gd name="connsiteY18" fmla="*/ 841409 h 1256636"/>
              <a:gd name="connsiteX19" fmla="*/ 515930 w 1042414"/>
              <a:gd name="connsiteY19" fmla="*/ 853864 h 1256636"/>
              <a:gd name="connsiteX20" fmla="*/ 570166 w 1042414"/>
              <a:gd name="connsiteY20" fmla="*/ 800308 h 1256636"/>
              <a:gd name="connsiteX21" fmla="*/ 517190 w 1042414"/>
              <a:gd name="connsiteY21" fmla="*/ 747998 h 1256636"/>
              <a:gd name="connsiteX22" fmla="*/ 515930 w 1042414"/>
              <a:gd name="connsiteY22" fmla="*/ 746752 h 1256636"/>
              <a:gd name="connsiteX23" fmla="*/ 433944 w 1042414"/>
              <a:gd name="connsiteY23" fmla="*/ 662059 h 1256636"/>
              <a:gd name="connsiteX24" fmla="*/ 502054 w 1042414"/>
              <a:gd name="connsiteY24" fmla="*/ 577365 h 1256636"/>
              <a:gd name="connsiteX25" fmla="*/ 502054 w 1042414"/>
              <a:gd name="connsiteY25" fmla="*/ 533773 h 1256636"/>
              <a:gd name="connsiteX26" fmla="*/ 518452 w 1042414"/>
              <a:gd name="connsiteY26" fmla="*/ 516336 h 1256636"/>
              <a:gd name="connsiteX27" fmla="*/ 504434 w 1042414"/>
              <a:gd name="connsiteY27" fmla="*/ 346645 h 1256636"/>
              <a:gd name="connsiteX28" fmla="*/ 260914 w 1042414"/>
              <a:gd name="connsiteY28" fmla="*/ 447284 h 1256636"/>
              <a:gd name="connsiteX29" fmla="*/ 298188 w 1042414"/>
              <a:gd name="connsiteY29" fmla="*/ 484557 h 1256636"/>
              <a:gd name="connsiteX30" fmla="*/ 298188 w 1042414"/>
              <a:gd name="connsiteY30" fmla="*/ 506921 h 1256636"/>
              <a:gd name="connsiteX31" fmla="*/ 287006 w 1042414"/>
              <a:gd name="connsiteY31" fmla="*/ 511891 h 1256636"/>
              <a:gd name="connsiteX32" fmla="*/ 275824 w 1042414"/>
              <a:gd name="connsiteY32" fmla="*/ 506921 h 1256636"/>
              <a:gd name="connsiteX33" fmla="*/ 238550 w 1042414"/>
              <a:gd name="connsiteY33" fmla="*/ 469648 h 1256636"/>
              <a:gd name="connsiteX34" fmla="*/ 136670 w 1042414"/>
              <a:gd name="connsiteY34" fmla="*/ 713168 h 1256636"/>
              <a:gd name="connsiteX35" fmla="*/ 190096 w 1042414"/>
              <a:gd name="connsiteY35" fmla="*/ 713168 h 1256636"/>
              <a:gd name="connsiteX36" fmla="*/ 206246 w 1042414"/>
              <a:gd name="connsiteY36" fmla="*/ 729320 h 1256636"/>
              <a:gd name="connsiteX37" fmla="*/ 190096 w 1042414"/>
              <a:gd name="connsiteY37" fmla="*/ 745472 h 1256636"/>
              <a:gd name="connsiteX38" fmla="*/ 136670 w 1042414"/>
              <a:gd name="connsiteY38" fmla="*/ 745472 h 1256636"/>
              <a:gd name="connsiteX39" fmla="*/ 238550 w 1042414"/>
              <a:gd name="connsiteY39" fmla="*/ 988992 h 1256636"/>
              <a:gd name="connsiteX40" fmla="*/ 275824 w 1042414"/>
              <a:gd name="connsiteY40" fmla="*/ 951718 h 1256636"/>
              <a:gd name="connsiteX41" fmla="*/ 298188 w 1042414"/>
              <a:gd name="connsiteY41" fmla="*/ 951718 h 1256636"/>
              <a:gd name="connsiteX42" fmla="*/ 298188 w 1042414"/>
              <a:gd name="connsiteY42" fmla="*/ 975325 h 1256636"/>
              <a:gd name="connsiteX43" fmla="*/ 260914 w 1042414"/>
              <a:gd name="connsiteY43" fmla="*/ 1012598 h 1256636"/>
              <a:gd name="connsiteX44" fmla="*/ 504434 w 1042414"/>
              <a:gd name="connsiteY44" fmla="*/ 1113237 h 1256636"/>
              <a:gd name="connsiteX45" fmla="*/ 504434 w 1042414"/>
              <a:gd name="connsiteY45" fmla="*/ 1061054 h 1256636"/>
              <a:gd name="connsiteX46" fmla="*/ 520586 w 1042414"/>
              <a:gd name="connsiteY46" fmla="*/ 1044902 h 1256636"/>
              <a:gd name="connsiteX47" fmla="*/ 537980 w 1042414"/>
              <a:gd name="connsiteY47" fmla="*/ 1061054 h 1256636"/>
              <a:gd name="connsiteX48" fmla="*/ 537980 w 1042414"/>
              <a:gd name="connsiteY48" fmla="*/ 1113237 h 1256636"/>
              <a:gd name="connsiteX49" fmla="*/ 780258 w 1042414"/>
              <a:gd name="connsiteY49" fmla="*/ 1012598 h 1256636"/>
              <a:gd name="connsiteX50" fmla="*/ 742984 w 1042414"/>
              <a:gd name="connsiteY50" fmla="*/ 975325 h 1256636"/>
              <a:gd name="connsiteX51" fmla="*/ 742984 w 1042414"/>
              <a:gd name="connsiteY51" fmla="*/ 951718 h 1256636"/>
              <a:gd name="connsiteX52" fmla="*/ 766592 w 1042414"/>
              <a:gd name="connsiteY52" fmla="*/ 951718 h 1256636"/>
              <a:gd name="connsiteX53" fmla="*/ 803864 w 1042414"/>
              <a:gd name="connsiteY53" fmla="*/ 988992 h 1256636"/>
              <a:gd name="connsiteX54" fmla="*/ 904504 w 1042414"/>
              <a:gd name="connsiteY54" fmla="*/ 745472 h 1256636"/>
              <a:gd name="connsiteX55" fmla="*/ 852320 w 1042414"/>
              <a:gd name="connsiteY55" fmla="*/ 745472 h 1256636"/>
              <a:gd name="connsiteX56" fmla="*/ 834926 w 1042414"/>
              <a:gd name="connsiteY56" fmla="*/ 729320 h 1256636"/>
              <a:gd name="connsiteX57" fmla="*/ 852320 w 1042414"/>
              <a:gd name="connsiteY57" fmla="*/ 713168 h 1256636"/>
              <a:gd name="connsiteX58" fmla="*/ 904504 w 1042414"/>
              <a:gd name="connsiteY58" fmla="*/ 713168 h 1256636"/>
              <a:gd name="connsiteX59" fmla="*/ 803864 w 1042414"/>
              <a:gd name="connsiteY59" fmla="*/ 469648 h 1256636"/>
              <a:gd name="connsiteX60" fmla="*/ 766592 w 1042414"/>
              <a:gd name="connsiteY60" fmla="*/ 506921 h 1256636"/>
              <a:gd name="connsiteX61" fmla="*/ 754168 w 1042414"/>
              <a:gd name="connsiteY61" fmla="*/ 511891 h 1256636"/>
              <a:gd name="connsiteX62" fmla="*/ 742984 w 1042414"/>
              <a:gd name="connsiteY62" fmla="*/ 506921 h 1256636"/>
              <a:gd name="connsiteX63" fmla="*/ 742984 w 1042414"/>
              <a:gd name="connsiteY63" fmla="*/ 484557 h 1256636"/>
              <a:gd name="connsiteX64" fmla="*/ 780258 w 1042414"/>
              <a:gd name="connsiteY64" fmla="*/ 447284 h 1256636"/>
              <a:gd name="connsiteX65" fmla="*/ 537980 w 1042414"/>
              <a:gd name="connsiteY65" fmla="*/ 346645 h 1256636"/>
              <a:gd name="connsiteX66" fmla="*/ 537980 w 1042414"/>
              <a:gd name="connsiteY66" fmla="*/ 398828 h 1256636"/>
              <a:gd name="connsiteX67" fmla="*/ 520586 w 1042414"/>
              <a:gd name="connsiteY67" fmla="*/ 414980 h 1256636"/>
              <a:gd name="connsiteX68" fmla="*/ 504434 w 1042414"/>
              <a:gd name="connsiteY68" fmla="*/ 398828 h 1256636"/>
              <a:gd name="connsiteX69" fmla="*/ 520586 w 1042414"/>
              <a:gd name="connsiteY69" fmla="*/ 313099 h 1256636"/>
              <a:gd name="connsiteX70" fmla="*/ 938050 w 1042414"/>
              <a:gd name="connsiteY70" fmla="*/ 729320 h 1256636"/>
              <a:gd name="connsiteX71" fmla="*/ 520586 w 1042414"/>
              <a:gd name="connsiteY71" fmla="*/ 1146783 h 1256636"/>
              <a:gd name="connsiteX72" fmla="*/ 104366 w 1042414"/>
              <a:gd name="connsiteY72" fmla="*/ 729320 h 1256636"/>
              <a:gd name="connsiteX73" fmla="*/ 520586 w 1042414"/>
              <a:gd name="connsiteY73" fmla="*/ 313099 h 1256636"/>
              <a:gd name="connsiteX74" fmla="*/ 908230 w 1042414"/>
              <a:gd name="connsiteY74" fmla="*/ 294504 h 1256636"/>
              <a:gd name="connsiteX75" fmla="*/ 864744 w 1042414"/>
              <a:gd name="connsiteY75" fmla="*/ 338181 h 1256636"/>
              <a:gd name="connsiteX76" fmla="*/ 869714 w 1042414"/>
              <a:gd name="connsiteY76" fmla="*/ 344421 h 1256636"/>
              <a:gd name="connsiteX77" fmla="*/ 877168 w 1042414"/>
              <a:gd name="connsiteY77" fmla="*/ 351908 h 1256636"/>
              <a:gd name="connsiteX78" fmla="*/ 899532 w 1042414"/>
              <a:gd name="connsiteY78" fmla="*/ 374370 h 1256636"/>
              <a:gd name="connsiteX79" fmla="*/ 909472 w 1042414"/>
              <a:gd name="connsiteY79" fmla="*/ 383106 h 1256636"/>
              <a:gd name="connsiteX80" fmla="*/ 914442 w 1042414"/>
              <a:gd name="connsiteY80" fmla="*/ 389345 h 1256636"/>
              <a:gd name="connsiteX81" fmla="*/ 943344 w 1042414"/>
              <a:gd name="connsiteY81" fmla="*/ 360316 h 1256636"/>
              <a:gd name="connsiteX82" fmla="*/ 959170 w 1042414"/>
              <a:gd name="connsiteY82" fmla="*/ 344421 h 1256636"/>
              <a:gd name="connsiteX83" fmla="*/ 947766 w 1042414"/>
              <a:gd name="connsiteY83" fmla="*/ 333246 h 1256636"/>
              <a:gd name="connsiteX84" fmla="*/ 135426 w 1042414"/>
              <a:gd name="connsiteY84" fmla="*/ 288265 h 1256636"/>
              <a:gd name="connsiteX85" fmla="*/ 84486 w 1042414"/>
              <a:gd name="connsiteY85" fmla="*/ 339429 h 1256636"/>
              <a:gd name="connsiteX86" fmla="*/ 130456 w 1042414"/>
              <a:gd name="connsiteY86" fmla="*/ 385602 h 1256636"/>
              <a:gd name="connsiteX87" fmla="*/ 164002 w 1042414"/>
              <a:gd name="connsiteY87" fmla="*/ 350660 h 1256636"/>
              <a:gd name="connsiteX88" fmla="*/ 175184 w 1042414"/>
              <a:gd name="connsiteY88" fmla="*/ 341925 h 1256636"/>
              <a:gd name="connsiteX89" fmla="*/ 181396 w 1042414"/>
              <a:gd name="connsiteY89" fmla="*/ 334438 h 1256636"/>
              <a:gd name="connsiteX90" fmla="*/ 946746 w 1042414"/>
              <a:gd name="connsiteY90" fmla="*/ 255819 h 1256636"/>
              <a:gd name="connsiteX91" fmla="*/ 931836 w 1042414"/>
              <a:gd name="connsiteY91" fmla="*/ 270794 h 1256636"/>
              <a:gd name="connsiteX92" fmla="*/ 954284 w 1042414"/>
              <a:gd name="connsiteY92" fmla="*/ 293340 h 1256636"/>
              <a:gd name="connsiteX93" fmla="*/ 982776 w 1042414"/>
              <a:gd name="connsiteY93" fmla="*/ 321959 h 1256636"/>
              <a:gd name="connsiteX94" fmla="*/ 997686 w 1042414"/>
              <a:gd name="connsiteY94" fmla="*/ 306983 h 1256636"/>
              <a:gd name="connsiteX95" fmla="*/ 997686 w 1042414"/>
              <a:gd name="connsiteY95" fmla="*/ 293256 h 1256636"/>
              <a:gd name="connsiteX96" fmla="*/ 960412 w 1042414"/>
              <a:gd name="connsiteY96" fmla="*/ 255819 h 1256636"/>
              <a:gd name="connsiteX97" fmla="*/ 946746 w 1042414"/>
              <a:gd name="connsiteY97" fmla="*/ 255819 h 1256636"/>
              <a:gd name="connsiteX98" fmla="*/ 95668 w 1042414"/>
              <a:gd name="connsiteY98" fmla="*/ 253324 h 1256636"/>
              <a:gd name="connsiteX99" fmla="*/ 89456 w 1042414"/>
              <a:gd name="connsiteY99" fmla="*/ 255819 h 1256636"/>
              <a:gd name="connsiteX100" fmla="*/ 52182 w 1042414"/>
              <a:gd name="connsiteY100" fmla="*/ 293256 h 1256636"/>
              <a:gd name="connsiteX101" fmla="*/ 49696 w 1042414"/>
              <a:gd name="connsiteY101" fmla="*/ 299496 h 1256636"/>
              <a:gd name="connsiteX102" fmla="*/ 52182 w 1042414"/>
              <a:gd name="connsiteY102" fmla="*/ 306983 h 1256636"/>
              <a:gd name="connsiteX103" fmla="*/ 62122 w 1042414"/>
              <a:gd name="connsiteY103" fmla="*/ 315719 h 1256636"/>
              <a:gd name="connsiteX104" fmla="*/ 113062 w 1042414"/>
              <a:gd name="connsiteY104" fmla="*/ 264555 h 1256636"/>
              <a:gd name="connsiteX105" fmla="*/ 103122 w 1042414"/>
              <a:gd name="connsiteY105" fmla="*/ 255819 h 1256636"/>
              <a:gd name="connsiteX106" fmla="*/ 95668 w 1042414"/>
              <a:gd name="connsiteY106" fmla="*/ 253324 h 1256636"/>
              <a:gd name="connsiteX107" fmla="*/ 494494 w 1042414"/>
              <a:gd name="connsiteY107" fmla="*/ 243340 h 1256636"/>
              <a:gd name="connsiteX108" fmla="*/ 211216 w 1042414"/>
              <a:gd name="connsiteY108" fmla="*/ 353156 h 1256636"/>
              <a:gd name="connsiteX109" fmla="*/ 207488 w 1042414"/>
              <a:gd name="connsiteY109" fmla="*/ 355652 h 1256636"/>
              <a:gd name="connsiteX110" fmla="*/ 192578 w 1042414"/>
              <a:gd name="connsiteY110" fmla="*/ 369379 h 1256636"/>
              <a:gd name="connsiteX111" fmla="*/ 32302 w 1042414"/>
              <a:gd name="connsiteY111" fmla="*/ 732518 h 1256636"/>
              <a:gd name="connsiteX112" fmla="*/ 520586 w 1042414"/>
              <a:gd name="connsiteY112" fmla="*/ 1224191 h 1256636"/>
              <a:gd name="connsiteX113" fmla="*/ 1008868 w 1042414"/>
              <a:gd name="connsiteY113" fmla="*/ 732518 h 1256636"/>
              <a:gd name="connsiteX114" fmla="*/ 546676 w 1042414"/>
              <a:gd name="connsiteY114" fmla="*/ 243340 h 1256636"/>
              <a:gd name="connsiteX115" fmla="*/ 494494 w 1042414"/>
              <a:gd name="connsiteY115" fmla="*/ 243340 h 1256636"/>
              <a:gd name="connsiteX116" fmla="*/ 510646 w 1042414"/>
              <a:gd name="connsiteY116" fmla="*/ 137269 h 1256636"/>
              <a:gd name="connsiteX117" fmla="*/ 510646 w 1042414"/>
              <a:gd name="connsiteY117" fmla="*/ 209647 h 1256636"/>
              <a:gd name="connsiteX118" fmla="*/ 520586 w 1042414"/>
              <a:gd name="connsiteY118" fmla="*/ 209647 h 1256636"/>
              <a:gd name="connsiteX119" fmla="*/ 531768 w 1042414"/>
              <a:gd name="connsiteY119" fmla="*/ 209647 h 1256636"/>
              <a:gd name="connsiteX120" fmla="*/ 531768 w 1042414"/>
              <a:gd name="connsiteY120" fmla="*/ 137269 h 1256636"/>
              <a:gd name="connsiteX121" fmla="*/ 588920 w 1042414"/>
              <a:gd name="connsiteY121" fmla="*/ 32445 h 1256636"/>
              <a:gd name="connsiteX122" fmla="*/ 588920 w 1042414"/>
              <a:gd name="connsiteY122" fmla="*/ 104823 h 1256636"/>
              <a:gd name="connsiteX123" fmla="*/ 628678 w 1042414"/>
              <a:gd name="connsiteY123" fmla="*/ 104823 h 1256636"/>
              <a:gd name="connsiteX124" fmla="*/ 660982 w 1042414"/>
              <a:gd name="connsiteY124" fmla="*/ 71130 h 1256636"/>
              <a:gd name="connsiteX125" fmla="*/ 660982 w 1042414"/>
              <a:gd name="connsiteY125" fmla="*/ 64891 h 1256636"/>
              <a:gd name="connsiteX126" fmla="*/ 628678 w 1042414"/>
              <a:gd name="connsiteY126" fmla="*/ 32445 h 1256636"/>
              <a:gd name="connsiteX127" fmla="*/ 484554 w 1042414"/>
              <a:gd name="connsiteY127" fmla="*/ 32445 h 1256636"/>
              <a:gd name="connsiteX128" fmla="*/ 484554 w 1042414"/>
              <a:gd name="connsiteY128" fmla="*/ 104823 h 1256636"/>
              <a:gd name="connsiteX129" fmla="*/ 510646 w 1042414"/>
              <a:gd name="connsiteY129" fmla="*/ 104823 h 1256636"/>
              <a:gd name="connsiteX130" fmla="*/ 531768 w 1042414"/>
              <a:gd name="connsiteY130" fmla="*/ 104823 h 1256636"/>
              <a:gd name="connsiteX131" fmla="*/ 556616 w 1042414"/>
              <a:gd name="connsiteY131" fmla="*/ 104823 h 1256636"/>
              <a:gd name="connsiteX132" fmla="*/ 556616 w 1042414"/>
              <a:gd name="connsiteY132" fmla="*/ 32445 h 1256636"/>
              <a:gd name="connsiteX133" fmla="*/ 412492 w 1042414"/>
              <a:gd name="connsiteY133" fmla="*/ 32445 h 1256636"/>
              <a:gd name="connsiteX134" fmla="*/ 380188 w 1042414"/>
              <a:gd name="connsiteY134" fmla="*/ 64891 h 1256636"/>
              <a:gd name="connsiteX135" fmla="*/ 380188 w 1042414"/>
              <a:gd name="connsiteY135" fmla="*/ 71130 h 1256636"/>
              <a:gd name="connsiteX136" fmla="*/ 389818 w 1042414"/>
              <a:gd name="connsiteY136" fmla="*/ 94996 h 1256636"/>
              <a:gd name="connsiteX137" fmla="*/ 411528 w 1042414"/>
              <a:gd name="connsiteY137" fmla="*/ 104405 h 1256636"/>
              <a:gd name="connsiteX138" fmla="*/ 412492 w 1042414"/>
              <a:gd name="connsiteY138" fmla="*/ 104823 h 1256636"/>
              <a:gd name="connsiteX139" fmla="*/ 452250 w 1042414"/>
              <a:gd name="connsiteY139" fmla="*/ 104823 h 1256636"/>
              <a:gd name="connsiteX140" fmla="*/ 452250 w 1042414"/>
              <a:gd name="connsiteY140" fmla="*/ 32445 h 1256636"/>
              <a:gd name="connsiteX141" fmla="*/ 412492 w 1042414"/>
              <a:gd name="connsiteY141" fmla="*/ 0 h 1256636"/>
              <a:gd name="connsiteX142" fmla="*/ 628678 w 1042414"/>
              <a:gd name="connsiteY142" fmla="*/ 0 h 1256636"/>
              <a:gd name="connsiteX143" fmla="*/ 694528 w 1042414"/>
              <a:gd name="connsiteY143" fmla="*/ 64891 h 1256636"/>
              <a:gd name="connsiteX144" fmla="*/ 694528 w 1042414"/>
              <a:gd name="connsiteY144" fmla="*/ 71130 h 1256636"/>
              <a:gd name="connsiteX145" fmla="*/ 628678 w 1042414"/>
              <a:gd name="connsiteY145" fmla="*/ 137269 h 1256636"/>
              <a:gd name="connsiteX146" fmla="*/ 564072 w 1042414"/>
              <a:gd name="connsiteY146" fmla="*/ 137269 h 1256636"/>
              <a:gd name="connsiteX147" fmla="*/ 564072 w 1042414"/>
              <a:gd name="connsiteY147" fmla="*/ 210895 h 1256636"/>
              <a:gd name="connsiteX148" fmla="*/ 838652 w 1042414"/>
              <a:gd name="connsiteY148" fmla="*/ 318215 h 1256636"/>
              <a:gd name="connsiteX149" fmla="*/ 923140 w 1042414"/>
              <a:gd name="connsiteY149" fmla="*/ 232109 h 1256636"/>
              <a:gd name="connsiteX150" fmla="*/ 982776 w 1042414"/>
              <a:gd name="connsiteY150" fmla="*/ 232109 h 1256636"/>
              <a:gd name="connsiteX151" fmla="*/ 1021292 w 1042414"/>
              <a:gd name="connsiteY151" fmla="*/ 269546 h 1256636"/>
              <a:gd name="connsiteX152" fmla="*/ 1021292 w 1042414"/>
              <a:gd name="connsiteY152" fmla="*/ 329446 h 1256636"/>
              <a:gd name="connsiteX153" fmla="*/ 995202 w 1042414"/>
              <a:gd name="connsiteY153" fmla="*/ 355652 h 1256636"/>
              <a:gd name="connsiteX154" fmla="*/ 993960 w 1042414"/>
              <a:gd name="connsiteY154" fmla="*/ 356900 h 1256636"/>
              <a:gd name="connsiteX155" fmla="*/ 992716 w 1042414"/>
              <a:gd name="connsiteY155" fmla="*/ 358148 h 1256636"/>
              <a:gd name="connsiteX156" fmla="*/ 934322 w 1042414"/>
              <a:gd name="connsiteY156" fmla="*/ 415551 h 1256636"/>
              <a:gd name="connsiteX157" fmla="*/ 1042414 w 1042414"/>
              <a:gd name="connsiteY157" fmla="*/ 732518 h 1256636"/>
              <a:gd name="connsiteX158" fmla="*/ 520586 w 1042414"/>
              <a:gd name="connsiteY158" fmla="*/ 1256636 h 1256636"/>
              <a:gd name="connsiteX159" fmla="*/ 0 w 1042414"/>
              <a:gd name="connsiteY159" fmla="*/ 732518 h 1256636"/>
              <a:gd name="connsiteX160" fmla="*/ 110578 w 1042414"/>
              <a:gd name="connsiteY160" fmla="*/ 410560 h 1256636"/>
              <a:gd name="connsiteX161" fmla="*/ 29818 w 1042414"/>
              <a:gd name="connsiteY161" fmla="*/ 329446 h 1256636"/>
              <a:gd name="connsiteX162" fmla="*/ 17394 w 1042414"/>
              <a:gd name="connsiteY162" fmla="*/ 299496 h 1256636"/>
              <a:gd name="connsiteX163" fmla="*/ 29818 w 1042414"/>
              <a:gd name="connsiteY163" fmla="*/ 269546 h 1256636"/>
              <a:gd name="connsiteX164" fmla="*/ 67092 w 1042414"/>
              <a:gd name="connsiteY164" fmla="*/ 232109 h 1256636"/>
              <a:gd name="connsiteX165" fmla="*/ 126728 w 1042414"/>
              <a:gd name="connsiteY165" fmla="*/ 232109 h 1256636"/>
              <a:gd name="connsiteX166" fmla="*/ 207488 w 1042414"/>
              <a:gd name="connsiteY166" fmla="*/ 314471 h 1256636"/>
              <a:gd name="connsiteX167" fmla="*/ 478342 w 1042414"/>
              <a:gd name="connsiteY167" fmla="*/ 210895 h 1256636"/>
              <a:gd name="connsiteX168" fmla="*/ 478342 w 1042414"/>
              <a:gd name="connsiteY168" fmla="*/ 175348 h 1256636"/>
              <a:gd name="connsiteX169" fmla="*/ 478342 w 1042414"/>
              <a:gd name="connsiteY169" fmla="*/ 137269 h 1256636"/>
              <a:gd name="connsiteX170" fmla="*/ 442478 w 1042414"/>
              <a:gd name="connsiteY170" fmla="*/ 137269 h 1256636"/>
              <a:gd name="connsiteX171" fmla="*/ 412492 w 1042414"/>
              <a:gd name="connsiteY171" fmla="*/ 137269 h 1256636"/>
              <a:gd name="connsiteX172" fmla="*/ 347884 w 1042414"/>
              <a:gd name="connsiteY172" fmla="*/ 71130 h 1256636"/>
              <a:gd name="connsiteX173" fmla="*/ 347884 w 1042414"/>
              <a:gd name="connsiteY173" fmla="*/ 64891 h 1256636"/>
              <a:gd name="connsiteX174" fmla="*/ 412492 w 1042414"/>
              <a:gd name="connsiteY174" fmla="*/ 0 h 1256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1042414" h="1256636">
                <a:moveTo>
                  <a:pt x="518452" y="516336"/>
                </a:moveTo>
                <a:cubicBezTo>
                  <a:pt x="528542" y="516336"/>
                  <a:pt x="536110" y="525055"/>
                  <a:pt x="536110" y="533773"/>
                </a:cubicBezTo>
                <a:lnTo>
                  <a:pt x="536110" y="576120"/>
                </a:lnTo>
                <a:cubicBezTo>
                  <a:pt x="553768" y="579856"/>
                  <a:pt x="577734" y="591066"/>
                  <a:pt x="585302" y="617221"/>
                </a:cubicBezTo>
                <a:cubicBezTo>
                  <a:pt x="587824" y="625939"/>
                  <a:pt x="582780" y="634658"/>
                  <a:pt x="573950" y="637149"/>
                </a:cubicBezTo>
                <a:cubicBezTo>
                  <a:pt x="565120" y="639640"/>
                  <a:pt x="556292" y="634658"/>
                  <a:pt x="553768" y="625939"/>
                </a:cubicBezTo>
                <a:cubicBezTo>
                  <a:pt x="548724" y="607257"/>
                  <a:pt x="522236" y="607257"/>
                  <a:pt x="520974" y="607257"/>
                </a:cubicBezTo>
                <a:cubicBezTo>
                  <a:pt x="490702" y="607257"/>
                  <a:pt x="466738" y="632167"/>
                  <a:pt x="466738" y="662059"/>
                </a:cubicBezTo>
                <a:cubicBezTo>
                  <a:pt x="466738" y="689460"/>
                  <a:pt x="489442" y="713124"/>
                  <a:pt x="517190" y="714369"/>
                </a:cubicBezTo>
                <a:lnTo>
                  <a:pt x="520974" y="714369"/>
                </a:lnTo>
                <a:cubicBezTo>
                  <a:pt x="566382" y="716860"/>
                  <a:pt x="602960" y="754225"/>
                  <a:pt x="602960" y="800308"/>
                </a:cubicBezTo>
                <a:cubicBezTo>
                  <a:pt x="602960" y="841409"/>
                  <a:pt x="573950" y="876283"/>
                  <a:pt x="536110" y="885002"/>
                </a:cubicBezTo>
                <a:lnTo>
                  <a:pt x="536110" y="927348"/>
                </a:lnTo>
                <a:cubicBezTo>
                  <a:pt x="536110" y="936067"/>
                  <a:pt x="528542" y="943540"/>
                  <a:pt x="518452" y="943540"/>
                </a:cubicBezTo>
                <a:cubicBezTo>
                  <a:pt x="509622" y="943540"/>
                  <a:pt x="502054" y="936067"/>
                  <a:pt x="502054" y="927348"/>
                </a:cubicBezTo>
                <a:lnTo>
                  <a:pt x="502054" y="886247"/>
                </a:lnTo>
                <a:cubicBezTo>
                  <a:pt x="488180" y="885002"/>
                  <a:pt x="465476" y="881265"/>
                  <a:pt x="450340" y="866319"/>
                </a:cubicBezTo>
                <a:cubicBezTo>
                  <a:pt x="442772" y="861337"/>
                  <a:pt x="442772" y="850128"/>
                  <a:pt x="449078" y="843900"/>
                </a:cubicBezTo>
                <a:cubicBezTo>
                  <a:pt x="454124" y="836427"/>
                  <a:pt x="465476" y="836427"/>
                  <a:pt x="471782" y="841409"/>
                </a:cubicBezTo>
                <a:cubicBezTo>
                  <a:pt x="484396" y="852619"/>
                  <a:pt x="508362" y="853864"/>
                  <a:pt x="515930" y="853864"/>
                </a:cubicBezTo>
                <a:cubicBezTo>
                  <a:pt x="546202" y="853864"/>
                  <a:pt x="570166" y="830200"/>
                  <a:pt x="570166" y="800308"/>
                </a:cubicBezTo>
                <a:cubicBezTo>
                  <a:pt x="570166" y="771662"/>
                  <a:pt x="547462" y="747998"/>
                  <a:pt x="517190" y="747998"/>
                </a:cubicBezTo>
                <a:lnTo>
                  <a:pt x="515930" y="746752"/>
                </a:lnTo>
                <a:cubicBezTo>
                  <a:pt x="470522" y="744261"/>
                  <a:pt x="433944" y="706896"/>
                  <a:pt x="433944" y="662059"/>
                </a:cubicBezTo>
                <a:cubicBezTo>
                  <a:pt x="433944" y="619712"/>
                  <a:pt x="462954" y="584838"/>
                  <a:pt x="502054" y="577365"/>
                </a:cubicBezTo>
                <a:lnTo>
                  <a:pt x="502054" y="533773"/>
                </a:lnTo>
                <a:cubicBezTo>
                  <a:pt x="502054" y="525055"/>
                  <a:pt x="509622" y="516336"/>
                  <a:pt x="518452" y="516336"/>
                </a:cubicBezTo>
                <a:close/>
                <a:moveTo>
                  <a:pt x="504434" y="346645"/>
                </a:moveTo>
                <a:cubicBezTo>
                  <a:pt x="410008" y="350373"/>
                  <a:pt x="325522" y="387646"/>
                  <a:pt x="260914" y="447284"/>
                </a:cubicBezTo>
                <a:lnTo>
                  <a:pt x="298188" y="484557"/>
                </a:lnTo>
                <a:cubicBezTo>
                  <a:pt x="304400" y="490770"/>
                  <a:pt x="304400" y="500709"/>
                  <a:pt x="298188" y="506921"/>
                </a:cubicBezTo>
                <a:cubicBezTo>
                  <a:pt x="295704" y="510649"/>
                  <a:pt x="290734" y="511891"/>
                  <a:pt x="287006" y="511891"/>
                </a:cubicBezTo>
                <a:cubicBezTo>
                  <a:pt x="283278" y="511891"/>
                  <a:pt x="278308" y="510649"/>
                  <a:pt x="275824" y="506921"/>
                </a:cubicBezTo>
                <a:lnTo>
                  <a:pt x="238550" y="469648"/>
                </a:lnTo>
                <a:cubicBezTo>
                  <a:pt x="178912" y="534255"/>
                  <a:pt x="140398" y="619984"/>
                  <a:pt x="136670" y="713168"/>
                </a:cubicBezTo>
                <a:lnTo>
                  <a:pt x="190096" y="713168"/>
                </a:lnTo>
                <a:cubicBezTo>
                  <a:pt x="198792" y="713168"/>
                  <a:pt x="206246" y="720623"/>
                  <a:pt x="206246" y="729320"/>
                </a:cubicBezTo>
                <a:cubicBezTo>
                  <a:pt x="206246" y="739259"/>
                  <a:pt x="198792" y="745472"/>
                  <a:pt x="190096" y="745472"/>
                </a:cubicBezTo>
                <a:lnTo>
                  <a:pt x="136670" y="745472"/>
                </a:lnTo>
                <a:cubicBezTo>
                  <a:pt x="140398" y="839898"/>
                  <a:pt x="178912" y="924384"/>
                  <a:pt x="238550" y="988992"/>
                </a:cubicBezTo>
                <a:lnTo>
                  <a:pt x="275824" y="951718"/>
                </a:lnTo>
                <a:cubicBezTo>
                  <a:pt x="282036" y="945506"/>
                  <a:pt x="291976" y="945506"/>
                  <a:pt x="298188" y="951718"/>
                </a:cubicBezTo>
                <a:cubicBezTo>
                  <a:pt x="304400" y="957930"/>
                  <a:pt x="304400" y="969113"/>
                  <a:pt x="298188" y="975325"/>
                </a:cubicBezTo>
                <a:lnTo>
                  <a:pt x="260914" y="1012598"/>
                </a:lnTo>
                <a:cubicBezTo>
                  <a:pt x="325522" y="1070993"/>
                  <a:pt x="410008" y="1109509"/>
                  <a:pt x="504434" y="1113237"/>
                </a:cubicBezTo>
                <a:lnTo>
                  <a:pt x="504434" y="1061054"/>
                </a:lnTo>
                <a:cubicBezTo>
                  <a:pt x="504434" y="1051114"/>
                  <a:pt x="511890" y="1044902"/>
                  <a:pt x="520586" y="1044902"/>
                </a:cubicBezTo>
                <a:cubicBezTo>
                  <a:pt x="530526" y="1044902"/>
                  <a:pt x="537980" y="1051114"/>
                  <a:pt x="537980" y="1061054"/>
                </a:cubicBezTo>
                <a:lnTo>
                  <a:pt x="537980" y="1113237"/>
                </a:lnTo>
                <a:cubicBezTo>
                  <a:pt x="631164" y="1109509"/>
                  <a:pt x="715652" y="1070993"/>
                  <a:pt x="780258" y="1012598"/>
                </a:cubicBezTo>
                <a:lnTo>
                  <a:pt x="742984" y="975325"/>
                </a:lnTo>
                <a:cubicBezTo>
                  <a:pt x="736772" y="969113"/>
                  <a:pt x="736772" y="957930"/>
                  <a:pt x="742984" y="951718"/>
                </a:cubicBezTo>
                <a:cubicBezTo>
                  <a:pt x="749198" y="945506"/>
                  <a:pt x="760380" y="945506"/>
                  <a:pt x="766592" y="951718"/>
                </a:cubicBezTo>
                <a:lnTo>
                  <a:pt x="803864" y="988992"/>
                </a:lnTo>
                <a:cubicBezTo>
                  <a:pt x="863502" y="924384"/>
                  <a:pt x="900776" y="839898"/>
                  <a:pt x="904504" y="745472"/>
                </a:cubicBezTo>
                <a:lnTo>
                  <a:pt x="852320" y="745472"/>
                </a:lnTo>
                <a:cubicBezTo>
                  <a:pt x="843624" y="745472"/>
                  <a:pt x="834926" y="739259"/>
                  <a:pt x="834926" y="729320"/>
                </a:cubicBezTo>
                <a:cubicBezTo>
                  <a:pt x="834926" y="720623"/>
                  <a:pt x="843624" y="713168"/>
                  <a:pt x="852320" y="713168"/>
                </a:cubicBezTo>
                <a:lnTo>
                  <a:pt x="904504" y="713168"/>
                </a:lnTo>
                <a:cubicBezTo>
                  <a:pt x="900776" y="619984"/>
                  <a:pt x="863502" y="534255"/>
                  <a:pt x="803864" y="469648"/>
                </a:cubicBezTo>
                <a:lnTo>
                  <a:pt x="766592" y="506921"/>
                </a:lnTo>
                <a:cubicBezTo>
                  <a:pt x="762864" y="510649"/>
                  <a:pt x="759136" y="511891"/>
                  <a:pt x="754168" y="511891"/>
                </a:cubicBezTo>
                <a:cubicBezTo>
                  <a:pt x="750440" y="511891"/>
                  <a:pt x="746712" y="510649"/>
                  <a:pt x="742984" y="506921"/>
                </a:cubicBezTo>
                <a:cubicBezTo>
                  <a:pt x="736772" y="500709"/>
                  <a:pt x="736772" y="490770"/>
                  <a:pt x="742984" y="484557"/>
                </a:cubicBezTo>
                <a:lnTo>
                  <a:pt x="780258" y="447284"/>
                </a:lnTo>
                <a:cubicBezTo>
                  <a:pt x="715652" y="387646"/>
                  <a:pt x="631164" y="350373"/>
                  <a:pt x="537980" y="346645"/>
                </a:cubicBezTo>
                <a:lnTo>
                  <a:pt x="537980" y="398828"/>
                </a:lnTo>
                <a:cubicBezTo>
                  <a:pt x="537980" y="407525"/>
                  <a:pt x="530526" y="414980"/>
                  <a:pt x="520586" y="414980"/>
                </a:cubicBezTo>
                <a:cubicBezTo>
                  <a:pt x="511890" y="414980"/>
                  <a:pt x="504434" y="407525"/>
                  <a:pt x="504434" y="398828"/>
                </a:cubicBezTo>
                <a:close/>
                <a:moveTo>
                  <a:pt x="520586" y="313099"/>
                </a:moveTo>
                <a:cubicBezTo>
                  <a:pt x="751682" y="313099"/>
                  <a:pt x="938050" y="499467"/>
                  <a:pt x="938050" y="729320"/>
                </a:cubicBezTo>
                <a:cubicBezTo>
                  <a:pt x="938050" y="959173"/>
                  <a:pt x="751682" y="1146783"/>
                  <a:pt x="520586" y="1146783"/>
                </a:cubicBezTo>
                <a:cubicBezTo>
                  <a:pt x="290734" y="1146783"/>
                  <a:pt x="104366" y="959173"/>
                  <a:pt x="104366" y="729320"/>
                </a:cubicBezTo>
                <a:cubicBezTo>
                  <a:pt x="104366" y="499467"/>
                  <a:pt x="290734" y="313099"/>
                  <a:pt x="520586" y="313099"/>
                </a:cubicBezTo>
                <a:close/>
                <a:moveTo>
                  <a:pt x="908230" y="294504"/>
                </a:moveTo>
                <a:lnTo>
                  <a:pt x="864744" y="338181"/>
                </a:lnTo>
                <a:cubicBezTo>
                  <a:pt x="865986" y="340677"/>
                  <a:pt x="868472" y="341925"/>
                  <a:pt x="869714" y="344421"/>
                </a:cubicBezTo>
                <a:cubicBezTo>
                  <a:pt x="872198" y="346917"/>
                  <a:pt x="874684" y="349412"/>
                  <a:pt x="877168" y="351908"/>
                </a:cubicBezTo>
                <a:cubicBezTo>
                  <a:pt x="885866" y="359396"/>
                  <a:pt x="893320" y="365635"/>
                  <a:pt x="899532" y="374370"/>
                </a:cubicBezTo>
                <a:cubicBezTo>
                  <a:pt x="903260" y="378114"/>
                  <a:pt x="905746" y="380610"/>
                  <a:pt x="909472" y="383106"/>
                </a:cubicBezTo>
                <a:cubicBezTo>
                  <a:pt x="910714" y="385602"/>
                  <a:pt x="913200" y="388097"/>
                  <a:pt x="914442" y="389345"/>
                </a:cubicBezTo>
                <a:lnTo>
                  <a:pt x="943344" y="360316"/>
                </a:lnTo>
                <a:lnTo>
                  <a:pt x="959170" y="344421"/>
                </a:lnTo>
                <a:lnTo>
                  <a:pt x="947766" y="333246"/>
                </a:lnTo>
                <a:close/>
                <a:moveTo>
                  <a:pt x="135426" y="288265"/>
                </a:moveTo>
                <a:lnTo>
                  <a:pt x="84486" y="339429"/>
                </a:lnTo>
                <a:lnTo>
                  <a:pt x="130456" y="385602"/>
                </a:lnTo>
                <a:cubicBezTo>
                  <a:pt x="141638" y="373123"/>
                  <a:pt x="152820" y="361891"/>
                  <a:pt x="164002" y="350660"/>
                </a:cubicBezTo>
                <a:cubicBezTo>
                  <a:pt x="167730" y="348165"/>
                  <a:pt x="171458" y="344421"/>
                  <a:pt x="175184" y="341925"/>
                </a:cubicBezTo>
                <a:cubicBezTo>
                  <a:pt x="177670" y="339429"/>
                  <a:pt x="180154" y="336933"/>
                  <a:pt x="181396" y="334438"/>
                </a:cubicBezTo>
                <a:close/>
                <a:moveTo>
                  <a:pt x="946746" y="255819"/>
                </a:moveTo>
                <a:lnTo>
                  <a:pt x="931836" y="270794"/>
                </a:lnTo>
                <a:lnTo>
                  <a:pt x="954284" y="293340"/>
                </a:lnTo>
                <a:lnTo>
                  <a:pt x="982776" y="321959"/>
                </a:lnTo>
                <a:lnTo>
                  <a:pt x="997686" y="306983"/>
                </a:lnTo>
                <a:cubicBezTo>
                  <a:pt x="1001414" y="301992"/>
                  <a:pt x="1001414" y="297000"/>
                  <a:pt x="997686" y="293256"/>
                </a:cubicBezTo>
                <a:lnTo>
                  <a:pt x="960412" y="255819"/>
                </a:lnTo>
                <a:cubicBezTo>
                  <a:pt x="956686" y="250828"/>
                  <a:pt x="950474" y="250828"/>
                  <a:pt x="946746" y="255819"/>
                </a:cubicBezTo>
                <a:close/>
                <a:moveTo>
                  <a:pt x="95668" y="253324"/>
                </a:moveTo>
                <a:cubicBezTo>
                  <a:pt x="94426" y="253324"/>
                  <a:pt x="90698" y="253324"/>
                  <a:pt x="89456" y="255819"/>
                </a:cubicBezTo>
                <a:lnTo>
                  <a:pt x="52182" y="293256"/>
                </a:lnTo>
                <a:cubicBezTo>
                  <a:pt x="50940" y="294504"/>
                  <a:pt x="49696" y="297000"/>
                  <a:pt x="49696" y="299496"/>
                </a:cubicBezTo>
                <a:cubicBezTo>
                  <a:pt x="49696" y="301992"/>
                  <a:pt x="50940" y="304488"/>
                  <a:pt x="52182" y="306983"/>
                </a:cubicBezTo>
                <a:lnTo>
                  <a:pt x="62122" y="315719"/>
                </a:lnTo>
                <a:lnTo>
                  <a:pt x="113062" y="264555"/>
                </a:lnTo>
                <a:lnTo>
                  <a:pt x="103122" y="255819"/>
                </a:lnTo>
                <a:cubicBezTo>
                  <a:pt x="101880" y="253324"/>
                  <a:pt x="99396" y="253324"/>
                  <a:pt x="95668" y="253324"/>
                </a:cubicBezTo>
                <a:close/>
                <a:moveTo>
                  <a:pt x="494494" y="243340"/>
                </a:moveTo>
                <a:cubicBezTo>
                  <a:pt x="387644" y="248332"/>
                  <a:pt x="289490" y="288265"/>
                  <a:pt x="211216" y="353156"/>
                </a:cubicBezTo>
                <a:cubicBezTo>
                  <a:pt x="209974" y="354404"/>
                  <a:pt x="209974" y="355652"/>
                  <a:pt x="207488" y="355652"/>
                </a:cubicBezTo>
                <a:cubicBezTo>
                  <a:pt x="202518" y="360644"/>
                  <a:pt x="197548" y="365635"/>
                  <a:pt x="192578" y="369379"/>
                </a:cubicBezTo>
                <a:cubicBezTo>
                  <a:pt x="94426" y="459228"/>
                  <a:pt x="32302" y="589009"/>
                  <a:pt x="32302" y="732518"/>
                </a:cubicBezTo>
                <a:cubicBezTo>
                  <a:pt x="32302" y="1003312"/>
                  <a:pt x="252216" y="1224191"/>
                  <a:pt x="520586" y="1224191"/>
                </a:cubicBezTo>
                <a:cubicBezTo>
                  <a:pt x="790198" y="1224191"/>
                  <a:pt x="1008868" y="1003312"/>
                  <a:pt x="1008868" y="732518"/>
                </a:cubicBezTo>
                <a:cubicBezTo>
                  <a:pt x="1008868" y="470459"/>
                  <a:pt x="803864" y="255819"/>
                  <a:pt x="546676" y="243340"/>
                </a:cubicBezTo>
                <a:cubicBezTo>
                  <a:pt x="530526" y="242093"/>
                  <a:pt x="511888" y="242093"/>
                  <a:pt x="494494" y="243340"/>
                </a:cubicBezTo>
                <a:close/>
                <a:moveTo>
                  <a:pt x="510646" y="137269"/>
                </a:moveTo>
                <a:lnTo>
                  <a:pt x="510646" y="209647"/>
                </a:lnTo>
                <a:cubicBezTo>
                  <a:pt x="514374" y="209647"/>
                  <a:pt x="518100" y="209647"/>
                  <a:pt x="520586" y="209647"/>
                </a:cubicBezTo>
                <a:cubicBezTo>
                  <a:pt x="524312" y="209647"/>
                  <a:pt x="528040" y="209647"/>
                  <a:pt x="531768" y="209647"/>
                </a:cubicBezTo>
                <a:lnTo>
                  <a:pt x="531768" y="137269"/>
                </a:lnTo>
                <a:close/>
                <a:moveTo>
                  <a:pt x="588920" y="32445"/>
                </a:moveTo>
                <a:lnTo>
                  <a:pt x="588920" y="104823"/>
                </a:lnTo>
                <a:lnTo>
                  <a:pt x="628678" y="104823"/>
                </a:lnTo>
                <a:cubicBezTo>
                  <a:pt x="647316" y="104823"/>
                  <a:pt x="660982" y="89849"/>
                  <a:pt x="660982" y="71130"/>
                </a:cubicBezTo>
                <a:lnTo>
                  <a:pt x="660982" y="64891"/>
                </a:lnTo>
                <a:cubicBezTo>
                  <a:pt x="660982" y="47420"/>
                  <a:pt x="647316" y="32445"/>
                  <a:pt x="628678" y="32445"/>
                </a:cubicBezTo>
                <a:close/>
                <a:moveTo>
                  <a:pt x="484554" y="32445"/>
                </a:moveTo>
                <a:lnTo>
                  <a:pt x="484554" y="104823"/>
                </a:lnTo>
                <a:lnTo>
                  <a:pt x="510646" y="104823"/>
                </a:lnTo>
                <a:lnTo>
                  <a:pt x="531768" y="104823"/>
                </a:lnTo>
                <a:lnTo>
                  <a:pt x="556616" y="104823"/>
                </a:lnTo>
                <a:lnTo>
                  <a:pt x="556616" y="32445"/>
                </a:lnTo>
                <a:close/>
                <a:moveTo>
                  <a:pt x="412492" y="32445"/>
                </a:moveTo>
                <a:cubicBezTo>
                  <a:pt x="395098" y="32445"/>
                  <a:pt x="380188" y="47420"/>
                  <a:pt x="380188" y="64891"/>
                </a:cubicBezTo>
                <a:lnTo>
                  <a:pt x="380188" y="71130"/>
                </a:lnTo>
                <a:cubicBezTo>
                  <a:pt x="380188" y="80490"/>
                  <a:pt x="383916" y="88913"/>
                  <a:pt x="389818" y="94996"/>
                </a:cubicBezTo>
                <a:lnTo>
                  <a:pt x="411528" y="104405"/>
                </a:lnTo>
                <a:lnTo>
                  <a:pt x="412492" y="104823"/>
                </a:lnTo>
                <a:lnTo>
                  <a:pt x="452250" y="104823"/>
                </a:lnTo>
                <a:lnTo>
                  <a:pt x="452250" y="32445"/>
                </a:lnTo>
                <a:close/>
                <a:moveTo>
                  <a:pt x="412492" y="0"/>
                </a:moveTo>
                <a:lnTo>
                  <a:pt x="628678" y="0"/>
                </a:lnTo>
                <a:cubicBezTo>
                  <a:pt x="664710" y="0"/>
                  <a:pt x="694528" y="28702"/>
                  <a:pt x="694528" y="64891"/>
                </a:cubicBezTo>
                <a:lnTo>
                  <a:pt x="694528" y="71130"/>
                </a:lnTo>
                <a:cubicBezTo>
                  <a:pt x="694528" y="107319"/>
                  <a:pt x="664710" y="137269"/>
                  <a:pt x="628678" y="137269"/>
                </a:cubicBezTo>
                <a:lnTo>
                  <a:pt x="564072" y="137269"/>
                </a:lnTo>
                <a:lnTo>
                  <a:pt x="564072" y="210895"/>
                </a:lnTo>
                <a:cubicBezTo>
                  <a:pt x="667194" y="219630"/>
                  <a:pt x="760378" y="258315"/>
                  <a:pt x="838652" y="318215"/>
                </a:cubicBezTo>
                <a:lnTo>
                  <a:pt x="923140" y="232109"/>
                </a:lnTo>
                <a:cubicBezTo>
                  <a:pt x="940534" y="215887"/>
                  <a:pt x="967868" y="215887"/>
                  <a:pt x="982776" y="232109"/>
                </a:cubicBezTo>
                <a:lnTo>
                  <a:pt x="1021292" y="269546"/>
                </a:lnTo>
                <a:cubicBezTo>
                  <a:pt x="1037444" y="285769"/>
                  <a:pt x="1037444" y="313223"/>
                  <a:pt x="1021292" y="329446"/>
                </a:cubicBezTo>
                <a:lnTo>
                  <a:pt x="995202" y="355652"/>
                </a:lnTo>
                <a:cubicBezTo>
                  <a:pt x="995202" y="355652"/>
                  <a:pt x="995202" y="355652"/>
                  <a:pt x="993960" y="356900"/>
                </a:cubicBezTo>
                <a:cubicBezTo>
                  <a:pt x="993960" y="358148"/>
                  <a:pt x="993960" y="358148"/>
                  <a:pt x="992716" y="358148"/>
                </a:cubicBezTo>
                <a:lnTo>
                  <a:pt x="934322" y="415551"/>
                </a:lnTo>
                <a:cubicBezTo>
                  <a:pt x="1002656" y="502904"/>
                  <a:pt x="1042414" y="613967"/>
                  <a:pt x="1042414" y="732518"/>
                </a:cubicBezTo>
                <a:cubicBezTo>
                  <a:pt x="1042414" y="1022031"/>
                  <a:pt x="807592" y="1256636"/>
                  <a:pt x="520586" y="1256636"/>
                </a:cubicBezTo>
                <a:cubicBezTo>
                  <a:pt x="233580" y="1256636"/>
                  <a:pt x="0" y="1022031"/>
                  <a:pt x="0" y="732518"/>
                </a:cubicBezTo>
                <a:cubicBezTo>
                  <a:pt x="0" y="611472"/>
                  <a:pt x="41000" y="499161"/>
                  <a:pt x="110578" y="410560"/>
                </a:cubicBezTo>
                <a:lnTo>
                  <a:pt x="29818" y="329446"/>
                </a:lnTo>
                <a:cubicBezTo>
                  <a:pt x="21120" y="321959"/>
                  <a:pt x="17394" y="310727"/>
                  <a:pt x="17394" y="299496"/>
                </a:cubicBezTo>
                <a:cubicBezTo>
                  <a:pt x="17394" y="288265"/>
                  <a:pt x="21120" y="277034"/>
                  <a:pt x="29818" y="269546"/>
                </a:cubicBezTo>
                <a:lnTo>
                  <a:pt x="67092" y="232109"/>
                </a:lnTo>
                <a:cubicBezTo>
                  <a:pt x="83244" y="215887"/>
                  <a:pt x="109334" y="215887"/>
                  <a:pt x="126728" y="232109"/>
                </a:cubicBezTo>
                <a:lnTo>
                  <a:pt x="207488" y="314471"/>
                </a:lnTo>
                <a:cubicBezTo>
                  <a:pt x="284520" y="257067"/>
                  <a:pt x="376462" y="219630"/>
                  <a:pt x="478342" y="210895"/>
                </a:cubicBezTo>
                <a:lnTo>
                  <a:pt x="478342" y="175348"/>
                </a:lnTo>
                <a:lnTo>
                  <a:pt x="478342" y="137269"/>
                </a:lnTo>
                <a:lnTo>
                  <a:pt x="442478" y="137269"/>
                </a:lnTo>
                <a:lnTo>
                  <a:pt x="412492" y="137269"/>
                </a:lnTo>
                <a:cubicBezTo>
                  <a:pt x="376462" y="137269"/>
                  <a:pt x="347884" y="107319"/>
                  <a:pt x="347884" y="71130"/>
                </a:cubicBezTo>
                <a:lnTo>
                  <a:pt x="347884" y="64891"/>
                </a:lnTo>
                <a:cubicBezTo>
                  <a:pt x="347884" y="28702"/>
                  <a:pt x="376462" y="0"/>
                  <a:pt x="412492" y="0"/>
                </a:cubicBezTo>
                <a:close/>
              </a:path>
            </a:pathLst>
          </a:custGeom>
          <a:solidFill>
            <a:srgbClr val="FE9B3D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1100">
              <a:latin typeface="Montserrat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A9DA94-4D23-98ED-3848-8696E11DB05E}"/>
              </a:ext>
            </a:extLst>
          </p:cNvPr>
          <p:cNvSpPr txBox="1"/>
          <p:nvPr/>
        </p:nvSpPr>
        <p:spPr>
          <a:xfrm>
            <a:off x="856624" y="2662295"/>
            <a:ext cx="2322138" cy="369332"/>
          </a:xfrm>
          <a:prstGeom prst="rect">
            <a:avLst/>
          </a:prstGeom>
          <a:solidFill>
            <a:srgbClr val="FE9B3D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US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PROBLEM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7AA6E6-196E-83DC-D073-42D4FF22BCC3}"/>
              </a:ext>
            </a:extLst>
          </p:cNvPr>
          <p:cNvSpPr txBox="1"/>
          <p:nvPr/>
        </p:nvSpPr>
        <p:spPr>
          <a:xfrm>
            <a:off x="858365" y="3089531"/>
            <a:ext cx="23221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D7A36F-9E1F-04C5-C618-CBF47B2A572B}"/>
              </a:ext>
            </a:extLst>
          </p:cNvPr>
          <p:cNvSpPr txBox="1"/>
          <p:nvPr/>
        </p:nvSpPr>
        <p:spPr>
          <a:xfrm>
            <a:off x="3581728" y="2664132"/>
            <a:ext cx="2322138" cy="369332"/>
          </a:xfrm>
          <a:prstGeom prst="rect">
            <a:avLst/>
          </a:prstGeom>
          <a:solidFill>
            <a:srgbClr val="E3525F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US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SOLUTION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58C5CA-D35A-BDC5-155F-82A98E93F13A}"/>
              </a:ext>
            </a:extLst>
          </p:cNvPr>
          <p:cNvSpPr txBox="1"/>
          <p:nvPr/>
        </p:nvSpPr>
        <p:spPr>
          <a:xfrm>
            <a:off x="3583468" y="3090401"/>
            <a:ext cx="23221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38C508-E370-16AA-BC9C-93B4FCD72AD9}"/>
              </a:ext>
            </a:extLst>
          </p:cNvPr>
          <p:cNvSpPr txBox="1"/>
          <p:nvPr/>
        </p:nvSpPr>
        <p:spPr>
          <a:xfrm>
            <a:off x="1462813" y="4203453"/>
            <a:ext cx="387383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spc="-30" dirty="0">
                <a:solidFill>
                  <a:srgbClr val="8B438C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MISSION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445917-6FE5-E411-5BB8-7E7DB43E8310}"/>
              </a:ext>
            </a:extLst>
          </p:cNvPr>
          <p:cNvSpPr txBox="1"/>
          <p:nvPr/>
        </p:nvSpPr>
        <p:spPr>
          <a:xfrm>
            <a:off x="1462813" y="4642480"/>
            <a:ext cx="3873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6352E4-0168-0A5E-A499-F2846E286E57}"/>
              </a:ext>
            </a:extLst>
          </p:cNvPr>
          <p:cNvSpPr txBox="1"/>
          <p:nvPr/>
        </p:nvSpPr>
        <p:spPr>
          <a:xfrm>
            <a:off x="1461093" y="5243553"/>
            <a:ext cx="387383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spc="-30" dirty="0">
                <a:solidFill>
                  <a:srgbClr val="8B438C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VISION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B231BD-8B2F-2E03-4B62-297BCE705165}"/>
              </a:ext>
            </a:extLst>
          </p:cNvPr>
          <p:cNvSpPr txBox="1"/>
          <p:nvPr/>
        </p:nvSpPr>
        <p:spPr>
          <a:xfrm>
            <a:off x="1462813" y="5675698"/>
            <a:ext cx="3873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991E51-F4AB-8E6B-F21F-2BE32F319D2D}"/>
              </a:ext>
            </a:extLst>
          </p:cNvPr>
          <p:cNvSpPr txBox="1"/>
          <p:nvPr/>
        </p:nvSpPr>
        <p:spPr>
          <a:xfrm>
            <a:off x="6914006" y="4203453"/>
            <a:ext cx="387383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spc="-30" dirty="0">
                <a:solidFill>
                  <a:srgbClr val="956DC7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BACKGROUND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E7A8FE-C453-52B4-EE85-F0B9487C6F46}"/>
              </a:ext>
            </a:extLst>
          </p:cNvPr>
          <p:cNvSpPr txBox="1"/>
          <p:nvPr/>
        </p:nvSpPr>
        <p:spPr>
          <a:xfrm>
            <a:off x="6914006" y="4639105"/>
            <a:ext cx="3873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E125EA-55A4-C9C1-7792-50679910F1BE}"/>
              </a:ext>
            </a:extLst>
          </p:cNvPr>
          <p:cNvSpPr txBox="1"/>
          <p:nvPr/>
        </p:nvSpPr>
        <p:spPr>
          <a:xfrm>
            <a:off x="6914006" y="5243840"/>
            <a:ext cx="387383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spc="-30" dirty="0">
                <a:solidFill>
                  <a:srgbClr val="956DC7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ACCREDITATION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136EC0-6101-C4B9-F9B4-C064F50F00BE}"/>
              </a:ext>
            </a:extLst>
          </p:cNvPr>
          <p:cNvSpPr txBox="1"/>
          <p:nvPr/>
        </p:nvSpPr>
        <p:spPr>
          <a:xfrm>
            <a:off x="6914006" y="5672741"/>
            <a:ext cx="3873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7DEF05DE-B0C5-18B0-C76C-E28D8AFCFB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9789550"/>
              </p:ext>
            </p:extLst>
          </p:nvPr>
        </p:nvGraphicFramePr>
        <p:xfrm>
          <a:off x="6747281" y="1374266"/>
          <a:ext cx="4348474" cy="2127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318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936BCE-4224-2E3D-24CC-044E842E87D7}"/>
              </a:ext>
            </a:extLst>
          </p:cNvPr>
          <p:cNvSpPr txBox="1"/>
          <p:nvPr/>
        </p:nvSpPr>
        <p:spPr>
          <a:xfrm>
            <a:off x="101600" y="226990"/>
            <a:ext cx="499872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spc="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B00A0-A770-24E2-DB8B-59FCDDE9ED66}"/>
              </a:ext>
            </a:extLst>
          </p:cNvPr>
          <p:cNvSpPr txBox="1"/>
          <p:nvPr/>
        </p:nvSpPr>
        <p:spPr>
          <a:xfrm>
            <a:off x="4769168" y="288545"/>
            <a:ext cx="648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3" name="Round Same Side Corner Rectangle 368">
            <a:extLst>
              <a:ext uri="{FF2B5EF4-FFF2-40B4-BE49-F238E27FC236}">
                <a16:creationId xmlns:a16="http://schemas.microsoft.com/office/drawing/2014/main" id="{AFDF2C44-7C39-EAB3-3DA5-44FF8B8E0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18" y="1518966"/>
            <a:ext cx="2346570" cy="77735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E9B3D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00">
              <a:latin typeface="Montserrat" pitchFamily="2" charset="77"/>
            </a:endParaRPr>
          </a:p>
        </p:txBody>
      </p:sp>
      <p:sp>
        <p:nvSpPr>
          <p:cNvPr id="6" name="Round Same Side Corner Rectangle 369">
            <a:extLst>
              <a:ext uri="{FF2B5EF4-FFF2-40B4-BE49-F238E27FC236}">
                <a16:creationId xmlns:a16="http://schemas.microsoft.com/office/drawing/2014/main" id="{2B62CAF6-32E3-8826-9564-D808312635D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58718" y="2360134"/>
            <a:ext cx="2346570" cy="2146430"/>
          </a:xfrm>
          <a:prstGeom prst="round2SameRect">
            <a:avLst>
              <a:gd name="adj1" fmla="val 20466"/>
              <a:gd name="adj2" fmla="val 0"/>
            </a:avLst>
          </a:prstGeom>
          <a:solidFill>
            <a:srgbClr val="FE9B3D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00">
              <a:latin typeface="Montserrat" pitchFamily="2" charset="77"/>
            </a:endParaRPr>
          </a:p>
        </p:txBody>
      </p:sp>
      <p:sp>
        <p:nvSpPr>
          <p:cNvPr id="7" name="Round Same Side Corner Rectangle 370">
            <a:extLst>
              <a:ext uri="{FF2B5EF4-FFF2-40B4-BE49-F238E27FC236}">
                <a16:creationId xmlns:a16="http://schemas.microsoft.com/office/drawing/2014/main" id="{A3FF2C32-C819-5076-5EF7-1309F7D53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4716" y="2724158"/>
            <a:ext cx="2346570" cy="77735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3525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00">
              <a:latin typeface="Montserrat" pitchFamily="2" charset="77"/>
            </a:endParaRPr>
          </a:p>
        </p:txBody>
      </p:sp>
      <p:sp>
        <p:nvSpPr>
          <p:cNvPr id="8" name="Round Same Side Corner Rectangle 371">
            <a:extLst>
              <a:ext uri="{FF2B5EF4-FFF2-40B4-BE49-F238E27FC236}">
                <a16:creationId xmlns:a16="http://schemas.microsoft.com/office/drawing/2014/main" id="{9AC3AFF2-8900-8F50-9A38-5798780A9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714" y="1518966"/>
            <a:ext cx="2346570" cy="77735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8B284D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00">
              <a:latin typeface="Montserrat" pitchFamily="2" charset="77"/>
            </a:endParaRPr>
          </a:p>
        </p:txBody>
      </p:sp>
      <p:sp>
        <p:nvSpPr>
          <p:cNvPr id="9" name="Round Same Side Corner Rectangle 372">
            <a:extLst>
              <a:ext uri="{FF2B5EF4-FFF2-40B4-BE49-F238E27FC236}">
                <a16:creationId xmlns:a16="http://schemas.microsoft.com/office/drawing/2014/main" id="{6D360CB3-F430-0B11-E170-B5E8F0EB0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711" y="2724158"/>
            <a:ext cx="2346570" cy="77735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56DC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00">
              <a:latin typeface="Montserrat" pitchFamily="2" charset="77"/>
            </a:endParaRPr>
          </a:p>
        </p:txBody>
      </p:sp>
      <p:sp>
        <p:nvSpPr>
          <p:cNvPr id="10" name="Round Same Side Corner Rectangle 373">
            <a:extLst>
              <a:ext uri="{FF2B5EF4-FFF2-40B4-BE49-F238E27FC236}">
                <a16:creationId xmlns:a16="http://schemas.microsoft.com/office/drawing/2014/main" id="{C83B0837-2AB0-C057-2D23-40A7D107D3A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434716" y="3566777"/>
            <a:ext cx="2346570" cy="2146430"/>
          </a:xfrm>
          <a:prstGeom prst="round2SameRect">
            <a:avLst>
              <a:gd name="adj1" fmla="val 20466"/>
              <a:gd name="adj2" fmla="val 0"/>
            </a:avLst>
          </a:prstGeom>
          <a:solidFill>
            <a:srgbClr val="E3525F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00">
              <a:latin typeface="Montserrat" pitchFamily="2" charset="77"/>
            </a:endParaRPr>
          </a:p>
        </p:txBody>
      </p:sp>
      <p:sp>
        <p:nvSpPr>
          <p:cNvPr id="11" name="Round Same Side Corner Rectangle 374">
            <a:extLst>
              <a:ext uri="{FF2B5EF4-FFF2-40B4-BE49-F238E27FC236}">
                <a16:creationId xmlns:a16="http://schemas.microsoft.com/office/drawing/2014/main" id="{A5375008-797C-9128-7EBE-D9E4216FD01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410714" y="2360135"/>
            <a:ext cx="2346570" cy="2146430"/>
          </a:xfrm>
          <a:prstGeom prst="round2SameRect">
            <a:avLst>
              <a:gd name="adj1" fmla="val 20466"/>
              <a:gd name="adj2" fmla="val 0"/>
            </a:avLst>
          </a:prstGeom>
          <a:solidFill>
            <a:srgbClr val="8B284D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00">
              <a:latin typeface="Montserrat" pitchFamily="2" charset="77"/>
            </a:endParaRPr>
          </a:p>
        </p:txBody>
      </p:sp>
      <p:sp>
        <p:nvSpPr>
          <p:cNvPr id="12" name="Round Same Side Corner Rectangle 375">
            <a:extLst>
              <a:ext uri="{FF2B5EF4-FFF2-40B4-BE49-F238E27FC236}">
                <a16:creationId xmlns:a16="http://schemas.microsoft.com/office/drawing/2014/main" id="{09F60715-BF11-195D-2FCA-E34EBB93143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386711" y="3566777"/>
            <a:ext cx="2346570" cy="2146430"/>
          </a:xfrm>
          <a:prstGeom prst="round2SameRect">
            <a:avLst>
              <a:gd name="adj1" fmla="val 20466"/>
              <a:gd name="adj2" fmla="val 0"/>
            </a:avLst>
          </a:prstGeom>
          <a:solidFill>
            <a:srgbClr val="956DC7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000">
              <a:latin typeface="Montserrat" pitchFamily="2" charset="77"/>
            </a:endParaRPr>
          </a:p>
        </p:txBody>
      </p:sp>
      <p:sp>
        <p:nvSpPr>
          <p:cNvPr id="13" name="Line 134">
            <a:extLst>
              <a:ext uri="{FF2B5EF4-FFF2-40B4-BE49-F238E27FC236}">
                <a16:creationId xmlns:a16="http://schemas.microsoft.com/office/drawing/2014/main" id="{419DBBD1-4321-BD62-E0B0-7DA09908F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987" y="3291223"/>
            <a:ext cx="1656232" cy="2900"/>
          </a:xfrm>
          <a:prstGeom prst="line">
            <a:avLst/>
          </a:prstGeom>
          <a:noFill/>
          <a:ln w="44450" cap="rnd">
            <a:solidFill>
              <a:srgbClr val="FE9B3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>
              <a:latin typeface="Montserrat" pitchFamily="2" charset="77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6DE4C280-2C3B-6F9C-C1FA-789062260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986" y="1706449"/>
            <a:ext cx="353212" cy="422829"/>
          </a:xfrm>
          <a:custGeom>
            <a:avLst/>
            <a:gdLst>
              <a:gd name="connsiteX0" fmla="*/ 334439 w 668890"/>
              <a:gd name="connsiteY0" fmla="*/ 329575 h 800726"/>
              <a:gd name="connsiteX1" fmla="*/ 344541 w 668890"/>
              <a:gd name="connsiteY1" fmla="*/ 339562 h 800726"/>
              <a:gd name="connsiteX2" fmla="*/ 344541 w 668890"/>
              <a:gd name="connsiteY2" fmla="*/ 368276 h 800726"/>
              <a:gd name="connsiteX3" fmla="*/ 377373 w 668890"/>
              <a:gd name="connsiteY3" fmla="*/ 393243 h 800726"/>
              <a:gd name="connsiteX4" fmla="*/ 369796 w 668890"/>
              <a:gd name="connsiteY4" fmla="*/ 406976 h 800726"/>
              <a:gd name="connsiteX5" fmla="*/ 355906 w 668890"/>
              <a:gd name="connsiteY5" fmla="*/ 398237 h 800726"/>
              <a:gd name="connsiteX6" fmla="*/ 335702 w 668890"/>
              <a:gd name="connsiteY6" fmla="*/ 387001 h 800726"/>
              <a:gd name="connsiteX7" fmla="*/ 300345 w 668890"/>
              <a:gd name="connsiteY7" fmla="*/ 421957 h 800726"/>
              <a:gd name="connsiteX8" fmla="*/ 334439 w 668890"/>
              <a:gd name="connsiteY8" fmla="*/ 455663 h 800726"/>
              <a:gd name="connsiteX9" fmla="*/ 388737 w 668890"/>
              <a:gd name="connsiteY9" fmla="*/ 511841 h 800726"/>
              <a:gd name="connsiteX10" fmla="*/ 344541 w 668890"/>
              <a:gd name="connsiteY10" fmla="*/ 564274 h 800726"/>
              <a:gd name="connsiteX11" fmla="*/ 344541 w 668890"/>
              <a:gd name="connsiteY11" fmla="*/ 591738 h 800726"/>
              <a:gd name="connsiteX12" fmla="*/ 334439 w 668890"/>
              <a:gd name="connsiteY12" fmla="*/ 602974 h 800726"/>
              <a:gd name="connsiteX13" fmla="*/ 324337 w 668890"/>
              <a:gd name="connsiteY13" fmla="*/ 591738 h 800726"/>
              <a:gd name="connsiteX14" fmla="*/ 324337 w 668890"/>
              <a:gd name="connsiteY14" fmla="*/ 565522 h 800726"/>
              <a:gd name="connsiteX15" fmla="*/ 290243 w 668890"/>
              <a:gd name="connsiteY15" fmla="*/ 553038 h 800726"/>
              <a:gd name="connsiteX16" fmla="*/ 288980 w 668890"/>
              <a:gd name="connsiteY16" fmla="*/ 539306 h 800726"/>
              <a:gd name="connsiteX17" fmla="*/ 304133 w 668890"/>
              <a:gd name="connsiteY17" fmla="*/ 538057 h 800726"/>
              <a:gd name="connsiteX18" fmla="*/ 331914 w 668890"/>
              <a:gd name="connsiteY18" fmla="*/ 545548 h 800726"/>
              <a:gd name="connsiteX19" fmla="*/ 367271 w 668890"/>
              <a:gd name="connsiteY19" fmla="*/ 511841 h 800726"/>
              <a:gd name="connsiteX20" fmla="*/ 334439 w 668890"/>
              <a:gd name="connsiteY20" fmla="*/ 476886 h 800726"/>
              <a:gd name="connsiteX21" fmla="*/ 331914 w 668890"/>
              <a:gd name="connsiteY21" fmla="*/ 476886 h 800726"/>
              <a:gd name="connsiteX22" fmla="*/ 280141 w 668890"/>
              <a:gd name="connsiteY22" fmla="*/ 421957 h 800726"/>
              <a:gd name="connsiteX23" fmla="*/ 324337 w 668890"/>
              <a:gd name="connsiteY23" fmla="*/ 368276 h 800726"/>
              <a:gd name="connsiteX24" fmla="*/ 324337 w 668890"/>
              <a:gd name="connsiteY24" fmla="*/ 339562 h 800726"/>
              <a:gd name="connsiteX25" fmla="*/ 334439 w 668890"/>
              <a:gd name="connsiteY25" fmla="*/ 329575 h 800726"/>
              <a:gd name="connsiteX26" fmla="*/ 327259 w 668890"/>
              <a:gd name="connsiteY26" fmla="*/ 219026 h 800726"/>
              <a:gd name="connsiteX27" fmla="*/ 170768 w 668890"/>
              <a:gd name="connsiteY27" fmla="*/ 284123 h 800726"/>
              <a:gd name="connsiteX28" fmla="*/ 194366 w 668890"/>
              <a:gd name="connsiteY28" fmla="*/ 307909 h 800726"/>
              <a:gd name="connsiteX29" fmla="*/ 194366 w 668890"/>
              <a:gd name="connsiteY29" fmla="*/ 322932 h 800726"/>
              <a:gd name="connsiteX30" fmla="*/ 188156 w 668890"/>
              <a:gd name="connsiteY30" fmla="*/ 325435 h 800726"/>
              <a:gd name="connsiteX31" fmla="*/ 180704 w 668890"/>
              <a:gd name="connsiteY31" fmla="*/ 322932 h 800726"/>
              <a:gd name="connsiteX32" fmla="*/ 155864 w 668890"/>
              <a:gd name="connsiteY32" fmla="*/ 299146 h 800726"/>
              <a:gd name="connsiteX33" fmla="*/ 92523 w 668890"/>
              <a:gd name="connsiteY33" fmla="*/ 455631 h 800726"/>
              <a:gd name="connsiteX34" fmla="*/ 126056 w 668890"/>
              <a:gd name="connsiteY34" fmla="*/ 455631 h 800726"/>
              <a:gd name="connsiteX35" fmla="*/ 135992 w 668890"/>
              <a:gd name="connsiteY35" fmla="*/ 465646 h 800726"/>
              <a:gd name="connsiteX36" fmla="*/ 126056 w 668890"/>
              <a:gd name="connsiteY36" fmla="*/ 476913 h 800726"/>
              <a:gd name="connsiteX37" fmla="*/ 92523 w 668890"/>
              <a:gd name="connsiteY37" fmla="*/ 476913 h 800726"/>
              <a:gd name="connsiteX38" fmla="*/ 155864 w 668890"/>
              <a:gd name="connsiteY38" fmla="*/ 633398 h 800726"/>
              <a:gd name="connsiteX39" fmla="*/ 180704 w 668890"/>
              <a:gd name="connsiteY39" fmla="*/ 608361 h 800726"/>
              <a:gd name="connsiteX40" fmla="*/ 194366 w 668890"/>
              <a:gd name="connsiteY40" fmla="*/ 608361 h 800726"/>
              <a:gd name="connsiteX41" fmla="*/ 194366 w 668890"/>
              <a:gd name="connsiteY41" fmla="*/ 624635 h 800726"/>
              <a:gd name="connsiteX42" fmla="*/ 170768 w 668890"/>
              <a:gd name="connsiteY42" fmla="*/ 648421 h 800726"/>
              <a:gd name="connsiteX43" fmla="*/ 327259 w 668890"/>
              <a:gd name="connsiteY43" fmla="*/ 713518 h 800726"/>
              <a:gd name="connsiteX44" fmla="*/ 327259 w 668890"/>
              <a:gd name="connsiteY44" fmla="*/ 678466 h 800726"/>
              <a:gd name="connsiteX45" fmla="*/ 337195 w 668890"/>
              <a:gd name="connsiteY45" fmla="*/ 668451 h 800726"/>
              <a:gd name="connsiteX46" fmla="*/ 347131 w 668890"/>
              <a:gd name="connsiteY46" fmla="*/ 678466 h 800726"/>
              <a:gd name="connsiteX47" fmla="*/ 347131 w 668890"/>
              <a:gd name="connsiteY47" fmla="*/ 713518 h 800726"/>
              <a:gd name="connsiteX48" fmla="*/ 503621 w 668890"/>
              <a:gd name="connsiteY48" fmla="*/ 648421 h 800726"/>
              <a:gd name="connsiteX49" fmla="*/ 478781 w 668890"/>
              <a:gd name="connsiteY49" fmla="*/ 624635 h 800726"/>
              <a:gd name="connsiteX50" fmla="*/ 478781 w 668890"/>
              <a:gd name="connsiteY50" fmla="*/ 608361 h 800726"/>
              <a:gd name="connsiteX51" fmla="*/ 493685 w 668890"/>
              <a:gd name="connsiteY51" fmla="*/ 608361 h 800726"/>
              <a:gd name="connsiteX52" fmla="*/ 517283 w 668890"/>
              <a:gd name="connsiteY52" fmla="*/ 633398 h 800726"/>
              <a:gd name="connsiteX53" fmla="*/ 581866 w 668890"/>
              <a:gd name="connsiteY53" fmla="*/ 476913 h 800726"/>
              <a:gd name="connsiteX54" fmla="*/ 548333 w 668890"/>
              <a:gd name="connsiteY54" fmla="*/ 476913 h 800726"/>
              <a:gd name="connsiteX55" fmla="*/ 538397 w 668890"/>
              <a:gd name="connsiteY55" fmla="*/ 465646 h 800726"/>
              <a:gd name="connsiteX56" fmla="*/ 548333 w 668890"/>
              <a:gd name="connsiteY56" fmla="*/ 455631 h 800726"/>
              <a:gd name="connsiteX57" fmla="*/ 581866 w 668890"/>
              <a:gd name="connsiteY57" fmla="*/ 455631 h 800726"/>
              <a:gd name="connsiteX58" fmla="*/ 517283 w 668890"/>
              <a:gd name="connsiteY58" fmla="*/ 299146 h 800726"/>
              <a:gd name="connsiteX59" fmla="*/ 493685 w 668890"/>
              <a:gd name="connsiteY59" fmla="*/ 322932 h 800726"/>
              <a:gd name="connsiteX60" fmla="*/ 486233 w 668890"/>
              <a:gd name="connsiteY60" fmla="*/ 325435 h 800726"/>
              <a:gd name="connsiteX61" fmla="*/ 478781 w 668890"/>
              <a:gd name="connsiteY61" fmla="*/ 322932 h 800726"/>
              <a:gd name="connsiteX62" fmla="*/ 478781 w 668890"/>
              <a:gd name="connsiteY62" fmla="*/ 307909 h 800726"/>
              <a:gd name="connsiteX63" fmla="*/ 503621 w 668890"/>
              <a:gd name="connsiteY63" fmla="*/ 284123 h 800726"/>
              <a:gd name="connsiteX64" fmla="*/ 347131 w 668890"/>
              <a:gd name="connsiteY64" fmla="*/ 219026 h 800726"/>
              <a:gd name="connsiteX65" fmla="*/ 347131 w 668890"/>
              <a:gd name="connsiteY65" fmla="*/ 252826 h 800726"/>
              <a:gd name="connsiteX66" fmla="*/ 337195 w 668890"/>
              <a:gd name="connsiteY66" fmla="*/ 264093 h 800726"/>
              <a:gd name="connsiteX67" fmla="*/ 327259 w 668890"/>
              <a:gd name="connsiteY67" fmla="*/ 252826 h 800726"/>
              <a:gd name="connsiteX68" fmla="*/ 337195 w 668890"/>
              <a:gd name="connsiteY68" fmla="*/ 197744 h 800726"/>
              <a:gd name="connsiteX69" fmla="*/ 602980 w 668890"/>
              <a:gd name="connsiteY69" fmla="*/ 465646 h 800726"/>
              <a:gd name="connsiteX70" fmla="*/ 337195 w 668890"/>
              <a:gd name="connsiteY70" fmla="*/ 734800 h 800726"/>
              <a:gd name="connsiteX71" fmla="*/ 71409 w 668890"/>
              <a:gd name="connsiteY71" fmla="*/ 465646 h 800726"/>
              <a:gd name="connsiteX72" fmla="*/ 337195 w 668890"/>
              <a:gd name="connsiteY72" fmla="*/ 197744 h 800726"/>
              <a:gd name="connsiteX73" fmla="*/ 582783 w 668890"/>
              <a:gd name="connsiteY73" fmla="*/ 187748 h 800726"/>
              <a:gd name="connsiteX74" fmla="*/ 554081 w 668890"/>
              <a:gd name="connsiteY74" fmla="*/ 215102 h 800726"/>
              <a:gd name="connsiteX75" fmla="*/ 559072 w 668890"/>
              <a:gd name="connsiteY75" fmla="*/ 218832 h 800726"/>
              <a:gd name="connsiteX76" fmla="*/ 562816 w 668890"/>
              <a:gd name="connsiteY76" fmla="*/ 223806 h 800726"/>
              <a:gd name="connsiteX77" fmla="*/ 577791 w 668890"/>
              <a:gd name="connsiteY77" fmla="*/ 238726 h 800726"/>
              <a:gd name="connsiteX78" fmla="*/ 584031 w 668890"/>
              <a:gd name="connsiteY78" fmla="*/ 243699 h 800726"/>
              <a:gd name="connsiteX79" fmla="*/ 586527 w 668890"/>
              <a:gd name="connsiteY79" fmla="*/ 248673 h 800726"/>
              <a:gd name="connsiteX80" fmla="*/ 616477 w 668890"/>
              <a:gd name="connsiteY80" fmla="*/ 220075 h 800726"/>
              <a:gd name="connsiteX81" fmla="*/ 87355 w 668890"/>
              <a:gd name="connsiteY81" fmla="*/ 184018 h 800726"/>
              <a:gd name="connsiteX82" fmla="*/ 54909 w 668890"/>
              <a:gd name="connsiteY82" fmla="*/ 216345 h 800726"/>
              <a:gd name="connsiteX83" fmla="*/ 83611 w 668890"/>
              <a:gd name="connsiteY83" fmla="*/ 244943 h 800726"/>
              <a:gd name="connsiteX84" fmla="*/ 106074 w 668890"/>
              <a:gd name="connsiteY84" fmla="*/ 223806 h 800726"/>
              <a:gd name="connsiteX85" fmla="*/ 112314 w 668890"/>
              <a:gd name="connsiteY85" fmla="*/ 217589 h 800726"/>
              <a:gd name="connsiteX86" fmla="*/ 117305 w 668890"/>
              <a:gd name="connsiteY86" fmla="*/ 213859 h 800726"/>
              <a:gd name="connsiteX87" fmla="*/ 607742 w 668890"/>
              <a:gd name="connsiteY87" fmla="*/ 162880 h 800726"/>
              <a:gd name="connsiteX88" fmla="*/ 597758 w 668890"/>
              <a:gd name="connsiteY88" fmla="*/ 171584 h 800726"/>
              <a:gd name="connsiteX89" fmla="*/ 630204 w 668890"/>
              <a:gd name="connsiteY89" fmla="*/ 205155 h 800726"/>
              <a:gd name="connsiteX90" fmla="*/ 640188 w 668890"/>
              <a:gd name="connsiteY90" fmla="*/ 195208 h 800726"/>
              <a:gd name="connsiteX91" fmla="*/ 640188 w 668890"/>
              <a:gd name="connsiteY91" fmla="*/ 186504 h 800726"/>
              <a:gd name="connsiteX92" fmla="*/ 616477 w 668890"/>
              <a:gd name="connsiteY92" fmla="*/ 162880 h 800726"/>
              <a:gd name="connsiteX93" fmla="*/ 607742 w 668890"/>
              <a:gd name="connsiteY93" fmla="*/ 162880 h 800726"/>
              <a:gd name="connsiteX94" fmla="*/ 61148 w 668890"/>
              <a:gd name="connsiteY94" fmla="*/ 160394 h 800726"/>
              <a:gd name="connsiteX95" fmla="*/ 57405 w 668890"/>
              <a:gd name="connsiteY95" fmla="*/ 162880 h 800726"/>
              <a:gd name="connsiteX96" fmla="*/ 33694 w 668890"/>
              <a:gd name="connsiteY96" fmla="*/ 186504 h 800726"/>
              <a:gd name="connsiteX97" fmla="*/ 31198 w 668890"/>
              <a:gd name="connsiteY97" fmla="*/ 191478 h 800726"/>
              <a:gd name="connsiteX98" fmla="*/ 33694 w 668890"/>
              <a:gd name="connsiteY98" fmla="*/ 195208 h 800726"/>
              <a:gd name="connsiteX99" fmla="*/ 38686 w 668890"/>
              <a:gd name="connsiteY99" fmla="*/ 201425 h 800726"/>
              <a:gd name="connsiteX100" fmla="*/ 72380 w 668890"/>
              <a:gd name="connsiteY100" fmla="*/ 169097 h 800726"/>
              <a:gd name="connsiteX101" fmla="*/ 66140 w 668890"/>
              <a:gd name="connsiteY101" fmla="*/ 162880 h 800726"/>
              <a:gd name="connsiteX102" fmla="*/ 61148 w 668890"/>
              <a:gd name="connsiteY102" fmla="*/ 160394 h 800726"/>
              <a:gd name="connsiteX103" fmla="*/ 318222 w 668890"/>
              <a:gd name="connsiteY103" fmla="*/ 154177 h 800726"/>
              <a:gd name="connsiteX104" fmla="*/ 136024 w 668890"/>
              <a:gd name="connsiteY104" fmla="*/ 225049 h 800726"/>
              <a:gd name="connsiteX105" fmla="*/ 133529 w 668890"/>
              <a:gd name="connsiteY105" fmla="*/ 227536 h 800726"/>
              <a:gd name="connsiteX106" fmla="*/ 123545 w 668890"/>
              <a:gd name="connsiteY106" fmla="*/ 234996 h 800726"/>
              <a:gd name="connsiteX107" fmla="*/ 19967 w 668890"/>
              <a:gd name="connsiteY107" fmla="*/ 466261 h 800726"/>
              <a:gd name="connsiteX108" fmla="*/ 334445 w 668890"/>
              <a:gd name="connsiteY108" fmla="*/ 778345 h 800726"/>
              <a:gd name="connsiteX109" fmla="*/ 647675 w 668890"/>
              <a:gd name="connsiteY109" fmla="*/ 466261 h 800726"/>
              <a:gd name="connsiteX110" fmla="*/ 350668 w 668890"/>
              <a:gd name="connsiteY110" fmla="*/ 154177 h 800726"/>
              <a:gd name="connsiteX111" fmla="*/ 318222 w 668890"/>
              <a:gd name="connsiteY111" fmla="*/ 154177 h 800726"/>
              <a:gd name="connsiteX112" fmla="*/ 328206 w 668890"/>
              <a:gd name="connsiteY112" fmla="*/ 87035 h 800726"/>
              <a:gd name="connsiteX113" fmla="*/ 328206 w 668890"/>
              <a:gd name="connsiteY113" fmla="*/ 133040 h 800726"/>
              <a:gd name="connsiteX114" fmla="*/ 334445 w 668890"/>
              <a:gd name="connsiteY114" fmla="*/ 133040 h 800726"/>
              <a:gd name="connsiteX115" fmla="*/ 340685 w 668890"/>
              <a:gd name="connsiteY115" fmla="*/ 133040 h 800726"/>
              <a:gd name="connsiteX116" fmla="*/ 340685 w 668890"/>
              <a:gd name="connsiteY116" fmla="*/ 87035 h 800726"/>
              <a:gd name="connsiteX117" fmla="*/ 378123 w 668890"/>
              <a:gd name="connsiteY117" fmla="*/ 21137 h 800726"/>
              <a:gd name="connsiteX118" fmla="*/ 378123 w 668890"/>
              <a:gd name="connsiteY118" fmla="*/ 65898 h 800726"/>
              <a:gd name="connsiteX119" fmla="*/ 403081 w 668890"/>
              <a:gd name="connsiteY119" fmla="*/ 65898 h 800726"/>
              <a:gd name="connsiteX120" fmla="*/ 424296 w 668890"/>
              <a:gd name="connsiteY120" fmla="*/ 46004 h 800726"/>
              <a:gd name="connsiteX121" fmla="*/ 424296 w 668890"/>
              <a:gd name="connsiteY121" fmla="*/ 41031 h 800726"/>
              <a:gd name="connsiteX122" fmla="*/ 403081 w 668890"/>
              <a:gd name="connsiteY122" fmla="*/ 21137 h 800726"/>
              <a:gd name="connsiteX123" fmla="*/ 310735 w 668890"/>
              <a:gd name="connsiteY123" fmla="*/ 21137 h 800726"/>
              <a:gd name="connsiteX124" fmla="*/ 310735 w 668890"/>
              <a:gd name="connsiteY124" fmla="*/ 65898 h 800726"/>
              <a:gd name="connsiteX125" fmla="*/ 328206 w 668890"/>
              <a:gd name="connsiteY125" fmla="*/ 65898 h 800726"/>
              <a:gd name="connsiteX126" fmla="*/ 340685 w 668890"/>
              <a:gd name="connsiteY126" fmla="*/ 65898 h 800726"/>
              <a:gd name="connsiteX127" fmla="*/ 356908 w 668890"/>
              <a:gd name="connsiteY127" fmla="*/ 65898 h 800726"/>
              <a:gd name="connsiteX128" fmla="*/ 356908 w 668890"/>
              <a:gd name="connsiteY128" fmla="*/ 21137 h 800726"/>
              <a:gd name="connsiteX129" fmla="*/ 265809 w 668890"/>
              <a:gd name="connsiteY129" fmla="*/ 21137 h 800726"/>
              <a:gd name="connsiteX130" fmla="*/ 244594 w 668890"/>
              <a:gd name="connsiteY130" fmla="*/ 41031 h 800726"/>
              <a:gd name="connsiteX131" fmla="*/ 244594 w 668890"/>
              <a:gd name="connsiteY131" fmla="*/ 46004 h 800726"/>
              <a:gd name="connsiteX132" fmla="*/ 265809 w 668890"/>
              <a:gd name="connsiteY132" fmla="*/ 65898 h 800726"/>
              <a:gd name="connsiteX133" fmla="*/ 290768 w 668890"/>
              <a:gd name="connsiteY133" fmla="*/ 65898 h 800726"/>
              <a:gd name="connsiteX134" fmla="*/ 290768 w 668890"/>
              <a:gd name="connsiteY134" fmla="*/ 21137 h 800726"/>
              <a:gd name="connsiteX135" fmla="*/ 265809 w 668890"/>
              <a:gd name="connsiteY135" fmla="*/ 0 h 800726"/>
              <a:gd name="connsiteX136" fmla="*/ 403081 w 668890"/>
              <a:gd name="connsiteY136" fmla="*/ 0 h 800726"/>
              <a:gd name="connsiteX137" fmla="*/ 445511 w 668890"/>
              <a:gd name="connsiteY137" fmla="*/ 41031 h 800726"/>
              <a:gd name="connsiteX138" fmla="*/ 445511 w 668890"/>
              <a:gd name="connsiteY138" fmla="*/ 46004 h 800726"/>
              <a:gd name="connsiteX139" fmla="*/ 403081 w 668890"/>
              <a:gd name="connsiteY139" fmla="*/ 87035 h 800726"/>
              <a:gd name="connsiteX140" fmla="*/ 361900 w 668890"/>
              <a:gd name="connsiteY140" fmla="*/ 87035 h 800726"/>
              <a:gd name="connsiteX141" fmla="*/ 361900 w 668890"/>
              <a:gd name="connsiteY141" fmla="*/ 135526 h 800726"/>
              <a:gd name="connsiteX142" fmla="*/ 537858 w 668890"/>
              <a:gd name="connsiteY142" fmla="*/ 202668 h 800726"/>
              <a:gd name="connsiteX143" fmla="*/ 592767 w 668890"/>
              <a:gd name="connsiteY143" fmla="*/ 147960 h 800726"/>
              <a:gd name="connsiteX144" fmla="*/ 631452 w 668890"/>
              <a:gd name="connsiteY144" fmla="*/ 147960 h 800726"/>
              <a:gd name="connsiteX145" fmla="*/ 655163 w 668890"/>
              <a:gd name="connsiteY145" fmla="*/ 171584 h 800726"/>
              <a:gd name="connsiteX146" fmla="*/ 655163 w 668890"/>
              <a:gd name="connsiteY146" fmla="*/ 210128 h 800726"/>
              <a:gd name="connsiteX147" fmla="*/ 638940 w 668890"/>
              <a:gd name="connsiteY147" fmla="*/ 226292 h 800726"/>
              <a:gd name="connsiteX148" fmla="*/ 637692 w 668890"/>
              <a:gd name="connsiteY148" fmla="*/ 227536 h 800726"/>
              <a:gd name="connsiteX149" fmla="*/ 600254 w 668890"/>
              <a:gd name="connsiteY149" fmla="*/ 264837 h 800726"/>
              <a:gd name="connsiteX150" fmla="*/ 668890 w 668890"/>
              <a:gd name="connsiteY150" fmla="*/ 466261 h 800726"/>
              <a:gd name="connsiteX151" fmla="*/ 334445 w 668890"/>
              <a:gd name="connsiteY151" fmla="*/ 800726 h 800726"/>
              <a:gd name="connsiteX152" fmla="*/ 0 w 668890"/>
              <a:gd name="connsiteY152" fmla="*/ 466261 h 800726"/>
              <a:gd name="connsiteX153" fmla="*/ 71132 w 668890"/>
              <a:gd name="connsiteY153" fmla="*/ 262350 h 800726"/>
              <a:gd name="connsiteX154" fmla="*/ 18719 w 668890"/>
              <a:gd name="connsiteY154" fmla="*/ 210128 h 800726"/>
              <a:gd name="connsiteX155" fmla="*/ 11231 w 668890"/>
              <a:gd name="connsiteY155" fmla="*/ 191478 h 800726"/>
              <a:gd name="connsiteX156" fmla="*/ 18719 w 668890"/>
              <a:gd name="connsiteY156" fmla="*/ 171584 h 800726"/>
              <a:gd name="connsiteX157" fmla="*/ 42429 w 668890"/>
              <a:gd name="connsiteY157" fmla="*/ 147960 h 800726"/>
              <a:gd name="connsiteX158" fmla="*/ 81116 w 668890"/>
              <a:gd name="connsiteY158" fmla="*/ 147960 h 800726"/>
              <a:gd name="connsiteX159" fmla="*/ 133529 w 668890"/>
              <a:gd name="connsiteY159" fmla="*/ 200182 h 800726"/>
              <a:gd name="connsiteX160" fmla="*/ 306991 w 668890"/>
              <a:gd name="connsiteY160" fmla="*/ 135526 h 800726"/>
              <a:gd name="connsiteX161" fmla="*/ 306991 w 668890"/>
              <a:gd name="connsiteY161" fmla="*/ 87035 h 800726"/>
              <a:gd name="connsiteX162" fmla="*/ 265809 w 668890"/>
              <a:gd name="connsiteY162" fmla="*/ 87035 h 800726"/>
              <a:gd name="connsiteX163" fmla="*/ 223379 w 668890"/>
              <a:gd name="connsiteY163" fmla="*/ 46004 h 800726"/>
              <a:gd name="connsiteX164" fmla="*/ 223379 w 668890"/>
              <a:gd name="connsiteY164" fmla="*/ 41031 h 800726"/>
              <a:gd name="connsiteX165" fmla="*/ 265809 w 668890"/>
              <a:gd name="connsiteY165" fmla="*/ 0 h 800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668890" h="800726">
                <a:moveTo>
                  <a:pt x="334439" y="329575"/>
                </a:moveTo>
                <a:cubicBezTo>
                  <a:pt x="339490" y="329575"/>
                  <a:pt x="344541" y="333320"/>
                  <a:pt x="344541" y="339562"/>
                </a:cubicBezTo>
                <a:lnTo>
                  <a:pt x="344541" y="368276"/>
                </a:lnTo>
                <a:cubicBezTo>
                  <a:pt x="357169" y="369524"/>
                  <a:pt x="372322" y="377014"/>
                  <a:pt x="377373" y="393243"/>
                </a:cubicBezTo>
                <a:cubicBezTo>
                  <a:pt x="378635" y="398237"/>
                  <a:pt x="374847" y="404479"/>
                  <a:pt x="369796" y="406976"/>
                </a:cubicBezTo>
                <a:cubicBezTo>
                  <a:pt x="364745" y="408224"/>
                  <a:pt x="358431" y="404479"/>
                  <a:pt x="355906" y="398237"/>
                </a:cubicBezTo>
                <a:cubicBezTo>
                  <a:pt x="353380" y="387001"/>
                  <a:pt x="336965" y="387001"/>
                  <a:pt x="335702" y="387001"/>
                </a:cubicBezTo>
                <a:cubicBezTo>
                  <a:pt x="316761" y="387001"/>
                  <a:pt x="300345" y="403231"/>
                  <a:pt x="300345" y="421957"/>
                </a:cubicBezTo>
                <a:cubicBezTo>
                  <a:pt x="300345" y="440682"/>
                  <a:pt x="315498" y="454415"/>
                  <a:pt x="334439" y="455663"/>
                </a:cubicBezTo>
                <a:cubicBezTo>
                  <a:pt x="364745" y="456912"/>
                  <a:pt x="388737" y="481879"/>
                  <a:pt x="388737" y="511841"/>
                </a:cubicBezTo>
                <a:cubicBezTo>
                  <a:pt x="388737" y="536809"/>
                  <a:pt x="369796" y="559280"/>
                  <a:pt x="344541" y="564274"/>
                </a:cubicBezTo>
                <a:lnTo>
                  <a:pt x="344541" y="591738"/>
                </a:lnTo>
                <a:cubicBezTo>
                  <a:pt x="344541" y="597980"/>
                  <a:pt x="339490" y="602974"/>
                  <a:pt x="334439" y="602974"/>
                </a:cubicBezTo>
                <a:cubicBezTo>
                  <a:pt x="329388" y="602974"/>
                  <a:pt x="324337" y="597980"/>
                  <a:pt x="324337" y="591738"/>
                </a:cubicBezTo>
                <a:lnTo>
                  <a:pt x="324337" y="565522"/>
                </a:lnTo>
                <a:cubicBezTo>
                  <a:pt x="315498" y="565522"/>
                  <a:pt x="300345" y="561777"/>
                  <a:pt x="290243" y="553038"/>
                </a:cubicBezTo>
                <a:cubicBezTo>
                  <a:pt x="286455" y="549293"/>
                  <a:pt x="285192" y="543051"/>
                  <a:pt x="288980" y="539306"/>
                </a:cubicBezTo>
                <a:cubicBezTo>
                  <a:pt x="292769" y="534312"/>
                  <a:pt x="300345" y="534312"/>
                  <a:pt x="304133" y="538057"/>
                </a:cubicBezTo>
                <a:cubicBezTo>
                  <a:pt x="312973" y="544299"/>
                  <a:pt x="326863" y="545548"/>
                  <a:pt x="331914" y="545548"/>
                </a:cubicBezTo>
                <a:cubicBezTo>
                  <a:pt x="352118" y="545548"/>
                  <a:pt x="367271" y="530567"/>
                  <a:pt x="367271" y="511841"/>
                </a:cubicBezTo>
                <a:cubicBezTo>
                  <a:pt x="367271" y="493115"/>
                  <a:pt x="352118" y="476886"/>
                  <a:pt x="334439" y="476886"/>
                </a:cubicBezTo>
                <a:lnTo>
                  <a:pt x="331914" y="476886"/>
                </a:lnTo>
                <a:cubicBezTo>
                  <a:pt x="302871" y="475638"/>
                  <a:pt x="280141" y="450670"/>
                  <a:pt x="280141" y="421957"/>
                </a:cubicBezTo>
                <a:cubicBezTo>
                  <a:pt x="280141" y="395740"/>
                  <a:pt x="299082" y="373269"/>
                  <a:pt x="324337" y="368276"/>
                </a:cubicBezTo>
                <a:lnTo>
                  <a:pt x="324337" y="339562"/>
                </a:lnTo>
                <a:cubicBezTo>
                  <a:pt x="324337" y="333320"/>
                  <a:pt x="329388" y="329575"/>
                  <a:pt x="334439" y="329575"/>
                </a:cubicBezTo>
                <a:close/>
                <a:moveTo>
                  <a:pt x="327259" y="219026"/>
                </a:moveTo>
                <a:cubicBezTo>
                  <a:pt x="267643" y="221529"/>
                  <a:pt x="211754" y="246567"/>
                  <a:pt x="170768" y="284123"/>
                </a:cubicBezTo>
                <a:lnTo>
                  <a:pt x="194366" y="307909"/>
                </a:lnTo>
                <a:cubicBezTo>
                  <a:pt x="199334" y="311665"/>
                  <a:pt x="199334" y="319176"/>
                  <a:pt x="194366" y="322932"/>
                </a:cubicBezTo>
                <a:cubicBezTo>
                  <a:pt x="193124" y="325435"/>
                  <a:pt x="190640" y="325435"/>
                  <a:pt x="188156" y="325435"/>
                </a:cubicBezTo>
                <a:cubicBezTo>
                  <a:pt x="184430" y="325435"/>
                  <a:pt x="183188" y="325435"/>
                  <a:pt x="180704" y="322932"/>
                </a:cubicBezTo>
                <a:lnTo>
                  <a:pt x="155864" y="299146"/>
                </a:lnTo>
                <a:cubicBezTo>
                  <a:pt x="118604" y="340458"/>
                  <a:pt x="95007" y="395541"/>
                  <a:pt x="92523" y="455631"/>
                </a:cubicBezTo>
                <a:lnTo>
                  <a:pt x="126056" y="455631"/>
                </a:lnTo>
                <a:cubicBezTo>
                  <a:pt x="132266" y="455631"/>
                  <a:pt x="135992" y="460639"/>
                  <a:pt x="135992" y="465646"/>
                </a:cubicBezTo>
                <a:cubicBezTo>
                  <a:pt x="135992" y="471906"/>
                  <a:pt x="132266" y="476913"/>
                  <a:pt x="126056" y="476913"/>
                </a:cubicBezTo>
                <a:lnTo>
                  <a:pt x="92523" y="476913"/>
                </a:lnTo>
                <a:cubicBezTo>
                  <a:pt x="95007" y="537003"/>
                  <a:pt x="118604" y="592086"/>
                  <a:pt x="155864" y="633398"/>
                </a:cubicBezTo>
                <a:lnTo>
                  <a:pt x="180704" y="608361"/>
                </a:lnTo>
                <a:cubicBezTo>
                  <a:pt x="184430" y="605857"/>
                  <a:pt x="190640" y="605857"/>
                  <a:pt x="194366" y="608361"/>
                </a:cubicBezTo>
                <a:cubicBezTo>
                  <a:pt x="199334" y="613368"/>
                  <a:pt x="199334" y="619627"/>
                  <a:pt x="194366" y="624635"/>
                </a:cubicBezTo>
                <a:lnTo>
                  <a:pt x="170768" y="648421"/>
                </a:lnTo>
                <a:cubicBezTo>
                  <a:pt x="211754" y="685977"/>
                  <a:pt x="267643" y="711015"/>
                  <a:pt x="327259" y="713518"/>
                </a:cubicBezTo>
                <a:lnTo>
                  <a:pt x="327259" y="678466"/>
                </a:lnTo>
                <a:cubicBezTo>
                  <a:pt x="327259" y="673458"/>
                  <a:pt x="332227" y="668451"/>
                  <a:pt x="337195" y="668451"/>
                </a:cubicBezTo>
                <a:cubicBezTo>
                  <a:pt x="342163" y="668451"/>
                  <a:pt x="347131" y="673458"/>
                  <a:pt x="347131" y="678466"/>
                </a:cubicBezTo>
                <a:lnTo>
                  <a:pt x="347131" y="713518"/>
                </a:lnTo>
                <a:cubicBezTo>
                  <a:pt x="406746" y="711015"/>
                  <a:pt x="461393" y="685977"/>
                  <a:pt x="503621" y="648421"/>
                </a:cubicBezTo>
                <a:lnTo>
                  <a:pt x="478781" y="624635"/>
                </a:lnTo>
                <a:cubicBezTo>
                  <a:pt x="475055" y="619627"/>
                  <a:pt x="475055" y="613368"/>
                  <a:pt x="478781" y="608361"/>
                </a:cubicBezTo>
                <a:cubicBezTo>
                  <a:pt x="483749" y="605857"/>
                  <a:pt x="489959" y="605857"/>
                  <a:pt x="493685" y="608361"/>
                </a:cubicBezTo>
                <a:lnTo>
                  <a:pt x="517283" y="633398"/>
                </a:lnTo>
                <a:cubicBezTo>
                  <a:pt x="555785" y="592086"/>
                  <a:pt x="579382" y="537003"/>
                  <a:pt x="581866" y="476913"/>
                </a:cubicBezTo>
                <a:lnTo>
                  <a:pt x="548333" y="476913"/>
                </a:lnTo>
                <a:cubicBezTo>
                  <a:pt x="542123" y="476913"/>
                  <a:pt x="538397" y="471906"/>
                  <a:pt x="538397" y="465646"/>
                </a:cubicBezTo>
                <a:cubicBezTo>
                  <a:pt x="538397" y="460639"/>
                  <a:pt x="542123" y="455631"/>
                  <a:pt x="548333" y="455631"/>
                </a:cubicBezTo>
                <a:lnTo>
                  <a:pt x="581866" y="455631"/>
                </a:lnTo>
                <a:cubicBezTo>
                  <a:pt x="579382" y="395541"/>
                  <a:pt x="555785" y="340458"/>
                  <a:pt x="517283" y="299146"/>
                </a:cubicBezTo>
                <a:lnTo>
                  <a:pt x="493685" y="322932"/>
                </a:lnTo>
                <a:cubicBezTo>
                  <a:pt x="491201" y="325435"/>
                  <a:pt x="488717" y="325435"/>
                  <a:pt x="486233" y="325435"/>
                </a:cubicBezTo>
                <a:cubicBezTo>
                  <a:pt x="483749" y="325435"/>
                  <a:pt x="481265" y="325435"/>
                  <a:pt x="478781" y="322932"/>
                </a:cubicBezTo>
                <a:cubicBezTo>
                  <a:pt x="475055" y="319176"/>
                  <a:pt x="475055" y="311665"/>
                  <a:pt x="478781" y="307909"/>
                </a:cubicBezTo>
                <a:lnTo>
                  <a:pt x="503621" y="284123"/>
                </a:lnTo>
                <a:cubicBezTo>
                  <a:pt x="461393" y="246567"/>
                  <a:pt x="406746" y="221529"/>
                  <a:pt x="347131" y="219026"/>
                </a:cubicBezTo>
                <a:lnTo>
                  <a:pt x="347131" y="252826"/>
                </a:lnTo>
                <a:cubicBezTo>
                  <a:pt x="347131" y="259086"/>
                  <a:pt x="342163" y="264093"/>
                  <a:pt x="337195" y="264093"/>
                </a:cubicBezTo>
                <a:cubicBezTo>
                  <a:pt x="332227" y="264093"/>
                  <a:pt x="327259" y="259086"/>
                  <a:pt x="327259" y="252826"/>
                </a:cubicBezTo>
                <a:close/>
                <a:moveTo>
                  <a:pt x="337195" y="197744"/>
                </a:moveTo>
                <a:cubicBezTo>
                  <a:pt x="483749" y="197744"/>
                  <a:pt x="602980" y="317924"/>
                  <a:pt x="602980" y="465646"/>
                </a:cubicBezTo>
                <a:cubicBezTo>
                  <a:pt x="602980" y="614620"/>
                  <a:pt x="483749" y="734800"/>
                  <a:pt x="337195" y="734800"/>
                </a:cubicBezTo>
                <a:cubicBezTo>
                  <a:pt x="190640" y="734800"/>
                  <a:pt x="71409" y="614620"/>
                  <a:pt x="71409" y="465646"/>
                </a:cubicBezTo>
                <a:cubicBezTo>
                  <a:pt x="71409" y="317924"/>
                  <a:pt x="190640" y="197744"/>
                  <a:pt x="337195" y="197744"/>
                </a:cubicBezTo>
                <a:close/>
                <a:moveTo>
                  <a:pt x="582783" y="187748"/>
                </a:moveTo>
                <a:lnTo>
                  <a:pt x="554081" y="215102"/>
                </a:lnTo>
                <a:cubicBezTo>
                  <a:pt x="555329" y="216345"/>
                  <a:pt x="556577" y="218832"/>
                  <a:pt x="559072" y="218832"/>
                </a:cubicBezTo>
                <a:cubicBezTo>
                  <a:pt x="560320" y="221319"/>
                  <a:pt x="561568" y="222562"/>
                  <a:pt x="562816" y="223806"/>
                </a:cubicBezTo>
                <a:cubicBezTo>
                  <a:pt x="567808" y="228779"/>
                  <a:pt x="572800" y="232509"/>
                  <a:pt x="577791" y="238726"/>
                </a:cubicBezTo>
                <a:cubicBezTo>
                  <a:pt x="580287" y="241213"/>
                  <a:pt x="581535" y="242456"/>
                  <a:pt x="584031" y="243699"/>
                </a:cubicBezTo>
                <a:cubicBezTo>
                  <a:pt x="584031" y="246186"/>
                  <a:pt x="586527" y="246186"/>
                  <a:pt x="586527" y="248673"/>
                </a:cubicBezTo>
                <a:lnTo>
                  <a:pt x="616477" y="220075"/>
                </a:lnTo>
                <a:close/>
                <a:moveTo>
                  <a:pt x="87355" y="184018"/>
                </a:moveTo>
                <a:lnTo>
                  <a:pt x="54909" y="216345"/>
                </a:lnTo>
                <a:lnTo>
                  <a:pt x="83611" y="244943"/>
                </a:lnTo>
                <a:cubicBezTo>
                  <a:pt x="91099" y="237483"/>
                  <a:pt x="98587" y="230022"/>
                  <a:pt x="106074" y="223806"/>
                </a:cubicBezTo>
                <a:cubicBezTo>
                  <a:pt x="108570" y="221319"/>
                  <a:pt x="109818" y="218832"/>
                  <a:pt x="112314" y="217589"/>
                </a:cubicBezTo>
                <a:cubicBezTo>
                  <a:pt x="114810" y="216345"/>
                  <a:pt x="116058" y="215102"/>
                  <a:pt x="117305" y="213859"/>
                </a:cubicBezTo>
                <a:close/>
                <a:moveTo>
                  <a:pt x="607742" y="162880"/>
                </a:moveTo>
                <a:lnTo>
                  <a:pt x="597758" y="171584"/>
                </a:lnTo>
                <a:lnTo>
                  <a:pt x="630204" y="205155"/>
                </a:lnTo>
                <a:lnTo>
                  <a:pt x="640188" y="195208"/>
                </a:lnTo>
                <a:cubicBezTo>
                  <a:pt x="642684" y="192721"/>
                  <a:pt x="642684" y="188991"/>
                  <a:pt x="640188" y="186504"/>
                </a:cubicBezTo>
                <a:lnTo>
                  <a:pt x="616477" y="162880"/>
                </a:lnTo>
                <a:cubicBezTo>
                  <a:pt x="613981" y="160394"/>
                  <a:pt x="610238" y="160394"/>
                  <a:pt x="607742" y="162880"/>
                </a:cubicBezTo>
                <a:close/>
                <a:moveTo>
                  <a:pt x="61148" y="160394"/>
                </a:moveTo>
                <a:cubicBezTo>
                  <a:pt x="59900" y="160394"/>
                  <a:pt x="58653" y="161637"/>
                  <a:pt x="57405" y="162880"/>
                </a:cubicBezTo>
                <a:lnTo>
                  <a:pt x="33694" y="186504"/>
                </a:lnTo>
                <a:cubicBezTo>
                  <a:pt x="32446" y="187748"/>
                  <a:pt x="31198" y="188991"/>
                  <a:pt x="31198" y="191478"/>
                </a:cubicBezTo>
                <a:cubicBezTo>
                  <a:pt x="31198" y="192721"/>
                  <a:pt x="32446" y="193964"/>
                  <a:pt x="33694" y="195208"/>
                </a:cubicBezTo>
                <a:lnTo>
                  <a:pt x="38686" y="201425"/>
                </a:lnTo>
                <a:lnTo>
                  <a:pt x="72380" y="169097"/>
                </a:lnTo>
                <a:lnTo>
                  <a:pt x="66140" y="162880"/>
                </a:lnTo>
                <a:cubicBezTo>
                  <a:pt x="64892" y="161637"/>
                  <a:pt x="63644" y="160394"/>
                  <a:pt x="61148" y="160394"/>
                </a:cubicBezTo>
                <a:close/>
                <a:moveTo>
                  <a:pt x="318222" y="154177"/>
                </a:moveTo>
                <a:cubicBezTo>
                  <a:pt x="248338" y="157907"/>
                  <a:pt x="185942" y="184018"/>
                  <a:pt x="136024" y="225049"/>
                </a:cubicBezTo>
                <a:cubicBezTo>
                  <a:pt x="134776" y="225049"/>
                  <a:pt x="133529" y="226292"/>
                  <a:pt x="133529" y="227536"/>
                </a:cubicBezTo>
                <a:cubicBezTo>
                  <a:pt x="129785" y="230022"/>
                  <a:pt x="126041" y="232509"/>
                  <a:pt x="123545" y="234996"/>
                </a:cubicBezTo>
                <a:cubicBezTo>
                  <a:pt x="59900" y="293434"/>
                  <a:pt x="19967" y="375496"/>
                  <a:pt x="19967" y="466261"/>
                </a:cubicBezTo>
                <a:cubicBezTo>
                  <a:pt x="19967" y="639089"/>
                  <a:pt x="160983" y="778345"/>
                  <a:pt x="334445" y="778345"/>
                </a:cubicBezTo>
                <a:cubicBezTo>
                  <a:pt x="507907" y="778345"/>
                  <a:pt x="647675" y="639089"/>
                  <a:pt x="647675" y="466261"/>
                </a:cubicBezTo>
                <a:cubicBezTo>
                  <a:pt x="647675" y="299651"/>
                  <a:pt x="515395" y="162880"/>
                  <a:pt x="350668" y="154177"/>
                </a:cubicBezTo>
                <a:cubicBezTo>
                  <a:pt x="339437" y="154177"/>
                  <a:pt x="329453" y="154177"/>
                  <a:pt x="318222" y="154177"/>
                </a:cubicBezTo>
                <a:close/>
                <a:moveTo>
                  <a:pt x="328206" y="87035"/>
                </a:moveTo>
                <a:lnTo>
                  <a:pt x="328206" y="133040"/>
                </a:lnTo>
                <a:cubicBezTo>
                  <a:pt x="329453" y="133040"/>
                  <a:pt x="331949" y="133040"/>
                  <a:pt x="334445" y="133040"/>
                </a:cubicBezTo>
                <a:cubicBezTo>
                  <a:pt x="336941" y="133040"/>
                  <a:pt x="338189" y="133040"/>
                  <a:pt x="340685" y="133040"/>
                </a:cubicBezTo>
                <a:lnTo>
                  <a:pt x="340685" y="87035"/>
                </a:lnTo>
                <a:close/>
                <a:moveTo>
                  <a:pt x="378123" y="21137"/>
                </a:moveTo>
                <a:lnTo>
                  <a:pt x="378123" y="65898"/>
                </a:lnTo>
                <a:lnTo>
                  <a:pt x="403081" y="65898"/>
                </a:lnTo>
                <a:cubicBezTo>
                  <a:pt x="415561" y="65898"/>
                  <a:pt x="424296" y="57195"/>
                  <a:pt x="424296" y="46004"/>
                </a:cubicBezTo>
                <a:lnTo>
                  <a:pt x="424296" y="41031"/>
                </a:lnTo>
                <a:cubicBezTo>
                  <a:pt x="424296" y="29841"/>
                  <a:pt x="415561" y="21137"/>
                  <a:pt x="403081" y="21137"/>
                </a:cubicBezTo>
                <a:close/>
                <a:moveTo>
                  <a:pt x="310735" y="21137"/>
                </a:moveTo>
                <a:lnTo>
                  <a:pt x="310735" y="65898"/>
                </a:lnTo>
                <a:lnTo>
                  <a:pt x="328206" y="65898"/>
                </a:lnTo>
                <a:lnTo>
                  <a:pt x="340685" y="65898"/>
                </a:lnTo>
                <a:lnTo>
                  <a:pt x="356908" y="65898"/>
                </a:lnTo>
                <a:lnTo>
                  <a:pt x="356908" y="21137"/>
                </a:lnTo>
                <a:close/>
                <a:moveTo>
                  <a:pt x="265809" y="21137"/>
                </a:moveTo>
                <a:cubicBezTo>
                  <a:pt x="253330" y="21137"/>
                  <a:pt x="244594" y="29841"/>
                  <a:pt x="244594" y="41031"/>
                </a:cubicBezTo>
                <a:lnTo>
                  <a:pt x="244594" y="46004"/>
                </a:lnTo>
                <a:cubicBezTo>
                  <a:pt x="244594" y="57195"/>
                  <a:pt x="253330" y="65898"/>
                  <a:pt x="265809" y="65898"/>
                </a:cubicBezTo>
                <a:lnTo>
                  <a:pt x="290768" y="65898"/>
                </a:lnTo>
                <a:lnTo>
                  <a:pt x="290768" y="21137"/>
                </a:lnTo>
                <a:close/>
                <a:moveTo>
                  <a:pt x="265809" y="0"/>
                </a:moveTo>
                <a:lnTo>
                  <a:pt x="403081" y="0"/>
                </a:lnTo>
                <a:cubicBezTo>
                  <a:pt x="426792" y="0"/>
                  <a:pt x="445511" y="18650"/>
                  <a:pt x="445511" y="41031"/>
                </a:cubicBezTo>
                <a:lnTo>
                  <a:pt x="445511" y="46004"/>
                </a:lnTo>
                <a:cubicBezTo>
                  <a:pt x="445511" y="68385"/>
                  <a:pt x="426792" y="87035"/>
                  <a:pt x="403081" y="87035"/>
                </a:cubicBezTo>
                <a:lnTo>
                  <a:pt x="361900" y="87035"/>
                </a:lnTo>
                <a:lnTo>
                  <a:pt x="361900" y="135526"/>
                </a:lnTo>
                <a:cubicBezTo>
                  <a:pt x="428040" y="140500"/>
                  <a:pt x="487940" y="164124"/>
                  <a:pt x="537858" y="202668"/>
                </a:cubicBezTo>
                <a:lnTo>
                  <a:pt x="592767" y="147960"/>
                </a:lnTo>
                <a:cubicBezTo>
                  <a:pt x="603998" y="136770"/>
                  <a:pt x="621469" y="136770"/>
                  <a:pt x="631452" y="147960"/>
                </a:cubicBezTo>
                <a:lnTo>
                  <a:pt x="655163" y="171584"/>
                </a:lnTo>
                <a:cubicBezTo>
                  <a:pt x="665146" y="181531"/>
                  <a:pt x="665146" y="198938"/>
                  <a:pt x="655163" y="210128"/>
                </a:cubicBezTo>
                <a:lnTo>
                  <a:pt x="638940" y="226292"/>
                </a:lnTo>
                <a:cubicBezTo>
                  <a:pt x="638940" y="227536"/>
                  <a:pt x="638940" y="227536"/>
                  <a:pt x="637692" y="227536"/>
                </a:cubicBezTo>
                <a:lnTo>
                  <a:pt x="600254" y="264837"/>
                </a:lnTo>
                <a:cubicBezTo>
                  <a:pt x="642684" y="320788"/>
                  <a:pt x="668890" y="391660"/>
                  <a:pt x="668890" y="466261"/>
                </a:cubicBezTo>
                <a:cubicBezTo>
                  <a:pt x="668890" y="650279"/>
                  <a:pt x="519139" y="800726"/>
                  <a:pt x="334445" y="800726"/>
                </a:cubicBezTo>
                <a:cubicBezTo>
                  <a:pt x="149752" y="800726"/>
                  <a:pt x="0" y="650279"/>
                  <a:pt x="0" y="466261"/>
                </a:cubicBezTo>
                <a:cubicBezTo>
                  <a:pt x="0" y="389173"/>
                  <a:pt x="26206" y="318301"/>
                  <a:pt x="71132" y="262350"/>
                </a:cubicBezTo>
                <a:lnTo>
                  <a:pt x="18719" y="210128"/>
                </a:lnTo>
                <a:cubicBezTo>
                  <a:pt x="13727" y="205155"/>
                  <a:pt x="11231" y="197695"/>
                  <a:pt x="11231" y="191478"/>
                </a:cubicBezTo>
                <a:cubicBezTo>
                  <a:pt x="11231" y="184018"/>
                  <a:pt x="13727" y="176557"/>
                  <a:pt x="18719" y="171584"/>
                </a:cubicBezTo>
                <a:lnTo>
                  <a:pt x="42429" y="147960"/>
                </a:lnTo>
                <a:cubicBezTo>
                  <a:pt x="53661" y="136770"/>
                  <a:pt x="71132" y="136770"/>
                  <a:pt x="81116" y="147960"/>
                </a:cubicBezTo>
                <a:lnTo>
                  <a:pt x="133529" y="200182"/>
                </a:lnTo>
                <a:cubicBezTo>
                  <a:pt x="182198" y="164124"/>
                  <a:pt x="242098" y="140500"/>
                  <a:pt x="306991" y="135526"/>
                </a:cubicBezTo>
                <a:lnTo>
                  <a:pt x="306991" y="87035"/>
                </a:lnTo>
                <a:lnTo>
                  <a:pt x="265809" y="87035"/>
                </a:lnTo>
                <a:cubicBezTo>
                  <a:pt x="242098" y="87035"/>
                  <a:pt x="223379" y="68385"/>
                  <a:pt x="223379" y="46004"/>
                </a:cubicBezTo>
                <a:lnTo>
                  <a:pt x="223379" y="41031"/>
                </a:lnTo>
                <a:cubicBezTo>
                  <a:pt x="223379" y="18650"/>
                  <a:pt x="242098" y="0"/>
                  <a:pt x="2658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1000">
              <a:latin typeface="Montserrat" pitchFamily="2" charset="77"/>
            </a:endParaRPr>
          </a:p>
        </p:txBody>
      </p:sp>
      <p:sp>
        <p:nvSpPr>
          <p:cNvPr id="17" name="Line 203">
            <a:extLst>
              <a:ext uri="{FF2B5EF4-FFF2-40B4-BE49-F238E27FC236}">
                <a16:creationId xmlns:a16="http://schemas.microsoft.com/office/drawing/2014/main" id="{E1166C1E-8C5F-7F0A-66FF-C6B05C5E8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84" y="4494963"/>
            <a:ext cx="1656233" cy="2902"/>
          </a:xfrm>
          <a:prstGeom prst="line">
            <a:avLst/>
          </a:prstGeom>
          <a:noFill/>
          <a:ln w="44450" cap="rnd">
            <a:solidFill>
              <a:srgbClr val="E352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>
              <a:latin typeface="Montserrat" pitchFamily="2" charset="77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39EEC24F-BAB6-6F14-2A37-8C98E0D42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0307" y="2891714"/>
            <a:ext cx="358383" cy="388017"/>
          </a:xfrm>
          <a:custGeom>
            <a:avLst/>
            <a:gdLst>
              <a:gd name="connsiteX0" fmla="*/ 21305 w 678683"/>
              <a:gd name="connsiteY0" fmla="*/ 645832 h 734801"/>
              <a:gd name="connsiteX1" fmla="*/ 21305 w 678683"/>
              <a:gd name="connsiteY1" fmla="*/ 647085 h 734801"/>
              <a:gd name="connsiteX2" fmla="*/ 141283 w 678683"/>
              <a:gd name="connsiteY2" fmla="*/ 714752 h 734801"/>
              <a:gd name="connsiteX3" fmla="*/ 459974 w 678683"/>
              <a:gd name="connsiteY3" fmla="*/ 714752 h 734801"/>
              <a:gd name="connsiteX4" fmla="*/ 579951 w 678683"/>
              <a:gd name="connsiteY4" fmla="*/ 647085 h 734801"/>
              <a:gd name="connsiteX5" fmla="*/ 579951 w 678683"/>
              <a:gd name="connsiteY5" fmla="*/ 645832 h 734801"/>
              <a:gd name="connsiteX6" fmla="*/ 421231 w 678683"/>
              <a:gd name="connsiteY6" fmla="*/ 645832 h 734801"/>
              <a:gd name="connsiteX7" fmla="*/ 180025 w 678683"/>
              <a:gd name="connsiteY7" fmla="*/ 645832 h 734801"/>
              <a:gd name="connsiteX8" fmla="*/ 582451 w 678683"/>
              <a:gd name="connsiteY8" fmla="*/ 400228 h 734801"/>
              <a:gd name="connsiteX9" fmla="*/ 576202 w 678683"/>
              <a:gd name="connsiteY9" fmla="*/ 441580 h 734801"/>
              <a:gd name="connsiteX10" fmla="*/ 532460 w 678683"/>
              <a:gd name="connsiteY10" fmla="*/ 554357 h 734801"/>
              <a:gd name="connsiteX11" fmla="*/ 658687 w 678683"/>
              <a:gd name="connsiteY11" fmla="*/ 449099 h 734801"/>
              <a:gd name="connsiteX12" fmla="*/ 609946 w 678683"/>
              <a:gd name="connsiteY12" fmla="*/ 400228 h 734801"/>
              <a:gd name="connsiteX13" fmla="*/ 50050 w 678683"/>
              <a:gd name="connsiteY13" fmla="*/ 356371 h 734801"/>
              <a:gd name="connsiteX14" fmla="*/ 40051 w 678683"/>
              <a:gd name="connsiteY14" fmla="*/ 361383 h 734801"/>
              <a:gd name="connsiteX15" fmla="*/ 36302 w 678683"/>
              <a:gd name="connsiteY15" fmla="*/ 372661 h 734801"/>
              <a:gd name="connsiteX16" fmla="*/ 45050 w 678683"/>
              <a:gd name="connsiteY16" fmla="*/ 439074 h 734801"/>
              <a:gd name="connsiteX17" fmla="*/ 185025 w 678683"/>
              <a:gd name="connsiteY17" fmla="*/ 624530 h 734801"/>
              <a:gd name="connsiteX18" fmla="*/ 416232 w 678683"/>
              <a:gd name="connsiteY18" fmla="*/ 624530 h 734801"/>
              <a:gd name="connsiteX19" fmla="*/ 556206 w 678683"/>
              <a:gd name="connsiteY19" fmla="*/ 439074 h 734801"/>
              <a:gd name="connsiteX20" fmla="*/ 564954 w 678683"/>
              <a:gd name="connsiteY20" fmla="*/ 372661 h 734801"/>
              <a:gd name="connsiteX21" fmla="*/ 562455 w 678683"/>
              <a:gd name="connsiteY21" fmla="*/ 361383 h 734801"/>
              <a:gd name="connsiteX22" fmla="*/ 549957 w 678683"/>
              <a:gd name="connsiteY22" fmla="*/ 356371 h 734801"/>
              <a:gd name="connsiteX23" fmla="*/ 50050 w 678683"/>
              <a:gd name="connsiteY23" fmla="*/ 335068 h 734801"/>
              <a:gd name="connsiteX24" fmla="*/ 549957 w 678683"/>
              <a:gd name="connsiteY24" fmla="*/ 335068 h 734801"/>
              <a:gd name="connsiteX25" fmla="*/ 577452 w 678683"/>
              <a:gd name="connsiteY25" fmla="*/ 347599 h 734801"/>
              <a:gd name="connsiteX26" fmla="*/ 586200 w 678683"/>
              <a:gd name="connsiteY26" fmla="*/ 376420 h 734801"/>
              <a:gd name="connsiteX27" fmla="*/ 584951 w 678683"/>
              <a:gd name="connsiteY27" fmla="*/ 380179 h 734801"/>
              <a:gd name="connsiteX28" fmla="*/ 609946 w 678683"/>
              <a:gd name="connsiteY28" fmla="*/ 380179 h 734801"/>
              <a:gd name="connsiteX29" fmla="*/ 678683 w 678683"/>
              <a:gd name="connsiteY29" fmla="*/ 449099 h 734801"/>
              <a:gd name="connsiteX30" fmla="*/ 513714 w 678683"/>
              <a:gd name="connsiteY30" fmla="*/ 578166 h 734801"/>
              <a:gd name="connsiteX31" fmla="*/ 459974 w 678683"/>
              <a:gd name="connsiteY31" fmla="*/ 624530 h 734801"/>
              <a:gd name="connsiteX32" fmla="*/ 582451 w 678683"/>
              <a:gd name="connsiteY32" fmla="*/ 624530 h 734801"/>
              <a:gd name="connsiteX33" fmla="*/ 598698 w 678683"/>
              <a:gd name="connsiteY33" fmla="*/ 635808 h 734801"/>
              <a:gd name="connsiteX34" fmla="*/ 596199 w 678683"/>
              <a:gd name="connsiteY34" fmla="*/ 659616 h 734801"/>
              <a:gd name="connsiteX35" fmla="*/ 459974 w 678683"/>
              <a:gd name="connsiteY35" fmla="*/ 734801 h 734801"/>
              <a:gd name="connsiteX36" fmla="*/ 141283 w 678683"/>
              <a:gd name="connsiteY36" fmla="*/ 734801 h 734801"/>
              <a:gd name="connsiteX37" fmla="*/ 5058 w 678683"/>
              <a:gd name="connsiteY37" fmla="*/ 659616 h 734801"/>
              <a:gd name="connsiteX38" fmla="*/ 2558 w 678683"/>
              <a:gd name="connsiteY38" fmla="*/ 635808 h 734801"/>
              <a:gd name="connsiteX39" fmla="*/ 18805 w 678683"/>
              <a:gd name="connsiteY39" fmla="*/ 624530 h 734801"/>
              <a:gd name="connsiteX40" fmla="*/ 142532 w 678683"/>
              <a:gd name="connsiteY40" fmla="*/ 624530 h 734801"/>
              <a:gd name="connsiteX41" fmla="*/ 25054 w 678683"/>
              <a:gd name="connsiteY41" fmla="*/ 441580 h 734801"/>
              <a:gd name="connsiteX42" fmla="*/ 15056 w 678683"/>
              <a:gd name="connsiteY42" fmla="*/ 376420 h 734801"/>
              <a:gd name="connsiteX43" fmla="*/ 23804 w 678683"/>
              <a:gd name="connsiteY43" fmla="*/ 347599 h 734801"/>
              <a:gd name="connsiteX44" fmla="*/ 50050 w 678683"/>
              <a:gd name="connsiteY44" fmla="*/ 335068 h 734801"/>
              <a:gd name="connsiteX45" fmla="*/ 355986 w 678683"/>
              <a:gd name="connsiteY45" fmla="*/ 34211 h 734801"/>
              <a:gd name="connsiteX46" fmla="*/ 368345 w 678683"/>
              <a:gd name="connsiteY46" fmla="*/ 42984 h 734801"/>
              <a:gd name="connsiteX47" fmla="*/ 378233 w 678683"/>
              <a:gd name="connsiteY47" fmla="*/ 74315 h 734801"/>
              <a:gd name="connsiteX48" fmla="*/ 393064 w 678683"/>
              <a:gd name="connsiteY48" fmla="*/ 145749 h 734801"/>
              <a:gd name="connsiteX49" fmla="*/ 378233 w 678683"/>
              <a:gd name="connsiteY49" fmla="*/ 215930 h 734801"/>
              <a:gd name="connsiteX50" fmla="*/ 365873 w 678683"/>
              <a:gd name="connsiteY50" fmla="*/ 279845 h 734801"/>
              <a:gd name="connsiteX51" fmla="*/ 354750 w 678683"/>
              <a:gd name="connsiteY51" fmla="*/ 289871 h 734801"/>
              <a:gd name="connsiteX52" fmla="*/ 344862 w 678683"/>
              <a:gd name="connsiteY52" fmla="*/ 279845 h 734801"/>
              <a:gd name="connsiteX53" fmla="*/ 359693 w 678683"/>
              <a:gd name="connsiteY53" fmla="*/ 208411 h 734801"/>
              <a:gd name="connsiteX54" fmla="*/ 372053 w 678683"/>
              <a:gd name="connsiteY54" fmla="*/ 145749 h 734801"/>
              <a:gd name="connsiteX55" fmla="*/ 359693 w 678683"/>
              <a:gd name="connsiteY55" fmla="*/ 81834 h 734801"/>
              <a:gd name="connsiteX56" fmla="*/ 348570 w 678683"/>
              <a:gd name="connsiteY56" fmla="*/ 46744 h 734801"/>
              <a:gd name="connsiteX57" fmla="*/ 355986 w 678683"/>
              <a:gd name="connsiteY57" fmla="*/ 34211 h 734801"/>
              <a:gd name="connsiteX58" fmla="*/ 224155 w 678683"/>
              <a:gd name="connsiteY58" fmla="*/ 34211 h 734801"/>
              <a:gd name="connsiteX59" fmla="*/ 236514 w 678683"/>
              <a:gd name="connsiteY59" fmla="*/ 42984 h 734801"/>
              <a:gd name="connsiteX60" fmla="*/ 246402 w 678683"/>
              <a:gd name="connsiteY60" fmla="*/ 74315 h 734801"/>
              <a:gd name="connsiteX61" fmla="*/ 261233 w 678683"/>
              <a:gd name="connsiteY61" fmla="*/ 145749 h 734801"/>
              <a:gd name="connsiteX62" fmla="*/ 246402 w 678683"/>
              <a:gd name="connsiteY62" fmla="*/ 215930 h 734801"/>
              <a:gd name="connsiteX63" fmla="*/ 232806 w 678683"/>
              <a:gd name="connsiteY63" fmla="*/ 279845 h 734801"/>
              <a:gd name="connsiteX64" fmla="*/ 222919 w 678683"/>
              <a:gd name="connsiteY64" fmla="*/ 289871 h 734801"/>
              <a:gd name="connsiteX65" fmla="*/ 213031 w 678683"/>
              <a:gd name="connsiteY65" fmla="*/ 279845 h 734801"/>
              <a:gd name="connsiteX66" fmla="*/ 226626 w 678683"/>
              <a:gd name="connsiteY66" fmla="*/ 208411 h 734801"/>
              <a:gd name="connsiteX67" fmla="*/ 240222 w 678683"/>
              <a:gd name="connsiteY67" fmla="*/ 145749 h 734801"/>
              <a:gd name="connsiteX68" fmla="*/ 226626 w 678683"/>
              <a:gd name="connsiteY68" fmla="*/ 81834 h 734801"/>
              <a:gd name="connsiteX69" fmla="*/ 215503 w 678683"/>
              <a:gd name="connsiteY69" fmla="*/ 46744 h 734801"/>
              <a:gd name="connsiteX70" fmla="*/ 224155 w 678683"/>
              <a:gd name="connsiteY70" fmla="*/ 34211 h 734801"/>
              <a:gd name="connsiteX71" fmla="*/ 288835 w 678683"/>
              <a:gd name="connsiteY71" fmla="*/ 0 h 734801"/>
              <a:gd name="connsiteX72" fmla="*/ 299958 w 678683"/>
              <a:gd name="connsiteY72" fmla="*/ 10039 h 734801"/>
              <a:gd name="connsiteX73" fmla="*/ 313554 w 678683"/>
              <a:gd name="connsiteY73" fmla="*/ 74036 h 734801"/>
              <a:gd name="connsiteX74" fmla="*/ 327149 w 678683"/>
              <a:gd name="connsiteY74" fmla="*/ 145562 h 734801"/>
              <a:gd name="connsiteX75" fmla="*/ 313554 w 678683"/>
              <a:gd name="connsiteY75" fmla="*/ 215834 h 734801"/>
              <a:gd name="connsiteX76" fmla="*/ 299958 w 678683"/>
              <a:gd name="connsiteY76" fmla="*/ 279831 h 734801"/>
              <a:gd name="connsiteX77" fmla="*/ 288835 w 678683"/>
              <a:gd name="connsiteY77" fmla="*/ 289869 h 734801"/>
              <a:gd name="connsiteX78" fmla="*/ 278947 w 678683"/>
              <a:gd name="connsiteY78" fmla="*/ 279831 h 734801"/>
              <a:gd name="connsiteX79" fmla="*/ 293778 w 678683"/>
              <a:gd name="connsiteY79" fmla="*/ 208304 h 734801"/>
              <a:gd name="connsiteX80" fmla="*/ 307374 w 678683"/>
              <a:gd name="connsiteY80" fmla="*/ 145562 h 734801"/>
              <a:gd name="connsiteX81" fmla="*/ 293778 w 678683"/>
              <a:gd name="connsiteY81" fmla="*/ 81565 h 734801"/>
              <a:gd name="connsiteX82" fmla="*/ 278947 w 678683"/>
              <a:gd name="connsiteY82" fmla="*/ 10039 h 734801"/>
              <a:gd name="connsiteX83" fmla="*/ 288835 w 678683"/>
              <a:gd name="connsiteY83" fmla="*/ 0 h 734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78683" h="734801">
                <a:moveTo>
                  <a:pt x="21305" y="645832"/>
                </a:moveTo>
                <a:lnTo>
                  <a:pt x="21305" y="647085"/>
                </a:lnTo>
                <a:cubicBezTo>
                  <a:pt x="53799" y="690943"/>
                  <a:pt x="96291" y="714752"/>
                  <a:pt x="141283" y="714752"/>
                </a:cubicBezTo>
                <a:lnTo>
                  <a:pt x="459974" y="714752"/>
                </a:lnTo>
                <a:cubicBezTo>
                  <a:pt x="504965" y="714752"/>
                  <a:pt x="547457" y="690943"/>
                  <a:pt x="579951" y="647085"/>
                </a:cubicBezTo>
                <a:lnTo>
                  <a:pt x="579951" y="645832"/>
                </a:lnTo>
                <a:lnTo>
                  <a:pt x="421231" y="645832"/>
                </a:lnTo>
                <a:lnTo>
                  <a:pt x="180025" y="645832"/>
                </a:lnTo>
                <a:close/>
                <a:moveTo>
                  <a:pt x="582451" y="400228"/>
                </a:moveTo>
                <a:lnTo>
                  <a:pt x="576202" y="441580"/>
                </a:lnTo>
                <a:cubicBezTo>
                  <a:pt x="569953" y="482932"/>
                  <a:pt x="554956" y="521777"/>
                  <a:pt x="532460" y="554357"/>
                </a:cubicBezTo>
                <a:cubicBezTo>
                  <a:pt x="576202" y="545586"/>
                  <a:pt x="658687" y="518018"/>
                  <a:pt x="658687" y="449099"/>
                </a:cubicBezTo>
                <a:cubicBezTo>
                  <a:pt x="658687" y="422784"/>
                  <a:pt x="637441" y="400228"/>
                  <a:pt x="609946" y="400228"/>
                </a:cubicBezTo>
                <a:close/>
                <a:moveTo>
                  <a:pt x="50050" y="356371"/>
                </a:moveTo>
                <a:cubicBezTo>
                  <a:pt x="47550" y="356371"/>
                  <a:pt x="42551" y="357624"/>
                  <a:pt x="40051" y="361383"/>
                </a:cubicBezTo>
                <a:cubicBezTo>
                  <a:pt x="36302" y="365142"/>
                  <a:pt x="35052" y="367648"/>
                  <a:pt x="36302" y="372661"/>
                </a:cubicBezTo>
                <a:lnTo>
                  <a:pt x="45050" y="439074"/>
                </a:lnTo>
                <a:cubicBezTo>
                  <a:pt x="57548" y="520524"/>
                  <a:pt x="110038" y="589444"/>
                  <a:pt x="185025" y="624530"/>
                </a:cubicBezTo>
                <a:lnTo>
                  <a:pt x="416232" y="624530"/>
                </a:lnTo>
                <a:cubicBezTo>
                  <a:pt x="491218" y="589444"/>
                  <a:pt x="543708" y="520524"/>
                  <a:pt x="556206" y="439074"/>
                </a:cubicBezTo>
                <a:lnTo>
                  <a:pt x="564954" y="372661"/>
                </a:lnTo>
                <a:cubicBezTo>
                  <a:pt x="566204" y="367648"/>
                  <a:pt x="564954" y="365142"/>
                  <a:pt x="562455" y="361383"/>
                </a:cubicBezTo>
                <a:cubicBezTo>
                  <a:pt x="558705" y="357624"/>
                  <a:pt x="554956" y="356371"/>
                  <a:pt x="549957" y="356371"/>
                </a:cubicBezTo>
                <a:close/>
                <a:moveTo>
                  <a:pt x="50050" y="335068"/>
                </a:moveTo>
                <a:lnTo>
                  <a:pt x="549957" y="335068"/>
                </a:lnTo>
                <a:cubicBezTo>
                  <a:pt x="559955" y="335068"/>
                  <a:pt x="569953" y="338827"/>
                  <a:pt x="577452" y="347599"/>
                </a:cubicBezTo>
                <a:cubicBezTo>
                  <a:pt x="584951" y="355118"/>
                  <a:pt x="587450" y="366395"/>
                  <a:pt x="586200" y="376420"/>
                </a:cubicBezTo>
                <a:lnTo>
                  <a:pt x="584951" y="380179"/>
                </a:lnTo>
                <a:lnTo>
                  <a:pt x="609946" y="380179"/>
                </a:lnTo>
                <a:cubicBezTo>
                  <a:pt x="648689" y="380179"/>
                  <a:pt x="678683" y="410253"/>
                  <a:pt x="678683" y="449099"/>
                </a:cubicBezTo>
                <a:cubicBezTo>
                  <a:pt x="678683" y="553104"/>
                  <a:pt x="539959" y="574407"/>
                  <a:pt x="513714" y="578166"/>
                </a:cubicBezTo>
                <a:cubicBezTo>
                  <a:pt x="497467" y="595709"/>
                  <a:pt x="479970" y="611999"/>
                  <a:pt x="459974" y="624530"/>
                </a:cubicBezTo>
                <a:lnTo>
                  <a:pt x="582451" y="624530"/>
                </a:lnTo>
                <a:cubicBezTo>
                  <a:pt x="589950" y="624530"/>
                  <a:pt x="594949" y="628289"/>
                  <a:pt x="598698" y="635808"/>
                </a:cubicBezTo>
                <a:cubicBezTo>
                  <a:pt x="602447" y="643326"/>
                  <a:pt x="601198" y="653351"/>
                  <a:pt x="596199" y="659616"/>
                </a:cubicBezTo>
                <a:cubicBezTo>
                  <a:pt x="559955" y="707233"/>
                  <a:pt x="511214" y="734801"/>
                  <a:pt x="459974" y="734801"/>
                </a:cubicBezTo>
                <a:lnTo>
                  <a:pt x="141283" y="734801"/>
                </a:lnTo>
                <a:cubicBezTo>
                  <a:pt x="90042" y="734801"/>
                  <a:pt x="41301" y="707233"/>
                  <a:pt x="5058" y="659616"/>
                </a:cubicBezTo>
                <a:cubicBezTo>
                  <a:pt x="-1191" y="653351"/>
                  <a:pt x="-1191" y="643326"/>
                  <a:pt x="2558" y="635808"/>
                </a:cubicBezTo>
                <a:cubicBezTo>
                  <a:pt x="6308" y="628289"/>
                  <a:pt x="11307" y="624530"/>
                  <a:pt x="18805" y="624530"/>
                </a:cubicBezTo>
                <a:lnTo>
                  <a:pt x="142532" y="624530"/>
                </a:lnTo>
                <a:cubicBezTo>
                  <a:pt x="78794" y="583178"/>
                  <a:pt x="36302" y="518018"/>
                  <a:pt x="25054" y="441580"/>
                </a:cubicBezTo>
                <a:lnTo>
                  <a:pt x="15056" y="376420"/>
                </a:lnTo>
                <a:cubicBezTo>
                  <a:pt x="13806" y="366395"/>
                  <a:pt x="17556" y="355118"/>
                  <a:pt x="23804" y="347599"/>
                </a:cubicBezTo>
                <a:cubicBezTo>
                  <a:pt x="31303" y="338827"/>
                  <a:pt x="41301" y="335068"/>
                  <a:pt x="50050" y="335068"/>
                </a:cubicBezTo>
                <a:close/>
                <a:moveTo>
                  <a:pt x="355986" y="34211"/>
                </a:moveTo>
                <a:cubicBezTo>
                  <a:pt x="362165" y="32958"/>
                  <a:pt x="367109" y="36718"/>
                  <a:pt x="368345" y="42984"/>
                </a:cubicBezTo>
                <a:cubicBezTo>
                  <a:pt x="370817" y="55516"/>
                  <a:pt x="374525" y="64289"/>
                  <a:pt x="378233" y="74315"/>
                </a:cubicBezTo>
                <a:cubicBezTo>
                  <a:pt x="385648" y="91860"/>
                  <a:pt x="393064" y="109405"/>
                  <a:pt x="393064" y="145749"/>
                </a:cubicBezTo>
                <a:cubicBezTo>
                  <a:pt x="393064" y="180840"/>
                  <a:pt x="385648" y="199638"/>
                  <a:pt x="378233" y="215930"/>
                </a:cubicBezTo>
                <a:cubicBezTo>
                  <a:pt x="370817" y="233476"/>
                  <a:pt x="365873" y="248514"/>
                  <a:pt x="365873" y="279845"/>
                </a:cubicBezTo>
                <a:cubicBezTo>
                  <a:pt x="365873" y="284858"/>
                  <a:pt x="360929" y="289871"/>
                  <a:pt x="354750" y="289871"/>
                </a:cubicBezTo>
                <a:cubicBezTo>
                  <a:pt x="349806" y="289871"/>
                  <a:pt x="344862" y="284858"/>
                  <a:pt x="344862" y="279845"/>
                </a:cubicBezTo>
                <a:cubicBezTo>
                  <a:pt x="344862" y="243501"/>
                  <a:pt x="352278" y="225956"/>
                  <a:pt x="359693" y="208411"/>
                </a:cubicBezTo>
                <a:cubicBezTo>
                  <a:pt x="365873" y="192119"/>
                  <a:pt x="372053" y="177080"/>
                  <a:pt x="372053" y="145749"/>
                </a:cubicBezTo>
                <a:cubicBezTo>
                  <a:pt x="372053" y="113165"/>
                  <a:pt x="365873" y="98126"/>
                  <a:pt x="359693" y="81834"/>
                </a:cubicBezTo>
                <a:cubicBezTo>
                  <a:pt x="354750" y="71808"/>
                  <a:pt x="349806" y="61783"/>
                  <a:pt x="348570" y="46744"/>
                </a:cubicBezTo>
                <a:cubicBezTo>
                  <a:pt x="347334" y="40478"/>
                  <a:pt x="349806" y="35465"/>
                  <a:pt x="355986" y="34211"/>
                </a:cubicBezTo>
                <a:close/>
                <a:moveTo>
                  <a:pt x="224155" y="34211"/>
                </a:moveTo>
                <a:cubicBezTo>
                  <a:pt x="229098" y="32958"/>
                  <a:pt x="235278" y="36718"/>
                  <a:pt x="236514" y="42984"/>
                </a:cubicBezTo>
                <a:cubicBezTo>
                  <a:pt x="237750" y="55516"/>
                  <a:pt x="242694" y="64289"/>
                  <a:pt x="246402" y="74315"/>
                </a:cubicBezTo>
                <a:cubicBezTo>
                  <a:pt x="253817" y="91860"/>
                  <a:pt x="261233" y="109405"/>
                  <a:pt x="261233" y="145749"/>
                </a:cubicBezTo>
                <a:cubicBezTo>
                  <a:pt x="261233" y="180840"/>
                  <a:pt x="253817" y="199638"/>
                  <a:pt x="246402" y="215930"/>
                </a:cubicBezTo>
                <a:cubicBezTo>
                  <a:pt x="238986" y="233476"/>
                  <a:pt x="232806" y="248514"/>
                  <a:pt x="232806" y="279845"/>
                </a:cubicBezTo>
                <a:cubicBezTo>
                  <a:pt x="232806" y="284858"/>
                  <a:pt x="229098" y="289871"/>
                  <a:pt x="222919" y="289871"/>
                </a:cubicBezTo>
                <a:cubicBezTo>
                  <a:pt x="216739" y="289871"/>
                  <a:pt x="213031" y="284858"/>
                  <a:pt x="213031" y="279845"/>
                </a:cubicBezTo>
                <a:cubicBezTo>
                  <a:pt x="213031" y="243501"/>
                  <a:pt x="219211" y="225956"/>
                  <a:pt x="226626" y="208411"/>
                </a:cubicBezTo>
                <a:cubicBezTo>
                  <a:pt x="234042" y="192119"/>
                  <a:pt x="240222" y="177080"/>
                  <a:pt x="240222" y="145749"/>
                </a:cubicBezTo>
                <a:cubicBezTo>
                  <a:pt x="240222" y="113165"/>
                  <a:pt x="234042" y="98126"/>
                  <a:pt x="226626" y="81834"/>
                </a:cubicBezTo>
                <a:cubicBezTo>
                  <a:pt x="222919" y="71808"/>
                  <a:pt x="219211" y="61783"/>
                  <a:pt x="215503" y="46744"/>
                </a:cubicBezTo>
                <a:cubicBezTo>
                  <a:pt x="214267" y="40478"/>
                  <a:pt x="217975" y="35465"/>
                  <a:pt x="224155" y="34211"/>
                </a:cubicBezTo>
                <a:close/>
                <a:moveTo>
                  <a:pt x="288835" y="0"/>
                </a:moveTo>
                <a:cubicBezTo>
                  <a:pt x="295014" y="0"/>
                  <a:pt x="299958" y="5019"/>
                  <a:pt x="299958" y="10039"/>
                </a:cubicBezTo>
                <a:cubicBezTo>
                  <a:pt x="299958" y="42665"/>
                  <a:pt x="306138" y="57723"/>
                  <a:pt x="313554" y="74036"/>
                </a:cubicBezTo>
                <a:cubicBezTo>
                  <a:pt x="319733" y="91604"/>
                  <a:pt x="327149" y="109172"/>
                  <a:pt x="327149" y="145562"/>
                </a:cubicBezTo>
                <a:cubicBezTo>
                  <a:pt x="327149" y="180698"/>
                  <a:pt x="319733" y="199521"/>
                  <a:pt x="313554" y="215834"/>
                </a:cubicBezTo>
                <a:cubicBezTo>
                  <a:pt x="306138" y="233401"/>
                  <a:pt x="299958" y="248460"/>
                  <a:pt x="299958" y="279831"/>
                </a:cubicBezTo>
                <a:cubicBezTo>
                  <a:pt x="299958" y="284850"/>
                  <a:pt x="295014" y="289869"/>
                  <a:pt x="288835" y="289869"/>
                </a:cubicBezTo>
                <a:cubicBezTo>
                  <a:pt x="283891" y="289869"/>
                  <a:pt x="278947" y="284850"/>
                  <a:pt x="278947" y="279831"/>
                </a:cubicBezTo>
                <a:cubicBezTo>
                  <a:pt x="278947" y="243440"/>
                  <a:pt x="286363" y="225872"/>
                  <a:pt x="293778" y="208304"/>
                </a:cubicBezTo>
                <a:cubicBezTo>
                  <a:pt x="299958" y="191992"/>
                  <a:pt x="307374" y="176933"/>
                  <a:pt x="307374" y="145562"/>
                </a:cubicBezTo>
                <a:cubicBezTo>
                  <a:pt x="307374" y="112936"/>
                  <a:pt x="299958" y="97878"/>
                  <a:pt x="293778" y="81565"/>
                </a:cubicBezTo>
                <a:cubicBezTo>
                  <a:pt x="286363" y="63997"/>
                  <a:pt x="278947" y="46430"/>
                  <a:pt x="278947" y="10039"/>
                </a:cubicBezTo>
                <a:cubicBezTo>
                  <a:pt x="278947" y="5019"/>
                  <a:pt x="283891" y="0"/>
                  <a:pt x="2888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1000">
              <a:latin typeface="Montserrat" pitchFamily="2" charset="77"/>
            </a:endParaRPr>
          </a:p>
        </p:txBody>
      </p:sp>
      <p:sp>
        <p:nvSpPr>
          <p:cNvPr id="21" name="Line 273">
            <a:extLst>
              <a:ext uri="{FF2B5EF4-FFF2-40B4-BE49-F238E27FC236}">
                <a16:creationId xmlns:a16="http://schemas.microsoft.com/office/drawing/2014/main" id="{B44CEF89-AA94-7F8E-8649-C9C0E437B9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52982" y="3291223"/>
            <a:ext cx="1656232" cy="2900"/>
          </a:xfrm>
          <a:prstGeom prst="line">
            <a:avLst/>
          </a:prstGeom>
          <a:noFill/>
          <a:ln w="44450" cap="rnd">
            <a:solidFill>
              <a:srgbClr val="8B284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>
              <a:latin typeface="Montserrat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13666651-5C98-D4B7-3119-D0BA24776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8941" y="1739336"/>
            <a:ext cx="396067" cy="332416"/>
          </a:xfrm>
          <a:custGeom>
            <a:avLst/>
            <a:gdLst>
              <a:gd name="connsiteX0" fmla="*/ 212700 w 750046"/>
              <a:gd name="connsiteY0" fmla="*/ 409913 h 629508"/>
              <a:gd name="connsiteX1" fmla="*/ 95777 w 750046"/>
              <a:gd name="connsiteY1" fmla="*/ 539490 h 629508"/>
              <a:gd name="connsiteX2" fmla="*/ 123142 w 750046"/>
              <a:gd name="connsiteY2" fmla="*/ 529523 h 629508"/>
              <a:gd name="connsiteX3" fmla="*/ 146775 w 750046"/>
              <a:gd name="connsiteY3" fmla="*/ 529523 h 629508"/>
              <a:gd name="connsiteX4" fmla="*/ 190310 w 750046"/>
              <a:gd name="connsiteY4" fmla="*/ 548212 h 629508"/>
              <a:gd name="connsiteX5" fmla="*/ 200261 w 750046"/>
              <a:gd name="connsiteY5" fmla="*/ 548212 h 629508"/>
              <a:gd name="connsiteX6" fmla="*/ 243796 w 750046"/>
              <a:gd name="connsiteY6" fmla="*/ 529523 h 629508"/>
              <a:gd name="connsiteX7" fmla="*/ 268673 w 750046"/>
              <a:gd name="connsiteY7" fmla="*/ 529523 h 629508"/>
              <a:gd name="connsiteX8" fmla="*/ 312208 w 750046"/>
              <a:gd name="connsiteY8" fmla="*/ 548212 h 629508"/>
              <a:gd name="connsiteX9" fmla="*/ 322159 w 750046"/>
              <a:gd name="connsiteY9" fmla="*/ 548212 h 629508"/>
              <a:gd name="connsiteX10" fmla="*/ 334598 w 750046"/>
              <a:gd name="connsiteY10" fmla="*/ 543228 h 629508"/>
              <a:gd name="connsiteX11" fmla="*/ 317184 w 750046"/>
              <a:gd name="connsiteY11" fmla="*/ 350108 h 629508"/>
              <a:gd name="connsiteX12" fmla="*/ 317184 w 750046"/>
              <a:gd name="connsiteY12" fmla="*/ 488407 h 629508"/>
              <a:gd name="connsiteX13" fmla="*/ 348280 w 750046"/>
              <a:gd name="connsiteY13" fmla="*/ 444799 h 629508"/>
              <a:gd name="connsiteX14" fmla="*/ 348280 w 750046"/>
              <a:gd name="connsiteY14" fmla="*/ 378764 h 629508"/>
              <a:gd name="connsiteX15" fmla="*/ 322159 w 750046"/>
              <a:gd name="connsiteY15" fmla="*/ 350108 h 629508"/>
              <a:gd name="connsiteX16" fmla="*/ 291063 w 750046"/>
              <a:gd name="connsiteY16" fmla="*/ 350108 h 629508"/>
              <a:gd name="connsiteX17" fmla="*/ 267429 w 750046"/>
              <a:gd name="connsiteY17" fmla="*/ 378764 h 629508"/>
              <a:gd name="connsiteX18" fmla="*/ 267429 w 750046"/>
              <a:gd name="connsiteY18" fmla="*/ 441061 h 629508"/>
              <a:gd name="connsiteX19" fmla="*/ 298526 w 750046"/>
              <a:gd name="connsiteY19" fmla="*/ 475947 h 629508"/>
              <a:gd name="connsiteX20" fmla="*/ 298526 w 750046"/>
              <a:gd name="connsiteY20" fmla="*/ 350108 h 629508"/>
              <a:gd name="connsiteX21" fmla="*/ 340817 w 750046"/>
              <a:gd name="connsiteY21" fmla="*/ 317714 h 629508"/>
              <a:gd name="connsiteX22" fmla="*/ 340817 w 750046"/>
              <a:gd name="connsiteY22" fmla="*/ 345124 h 629508"/>
              <a:gd name="connsiteX23" fmla="*/ 356987 w 750046"/>
              <a:gd name="connsiteY23" fmla="*/ 361321 h 629508"/>
              <a:gd name="connsiteX24" fmla="*/ 373157 w 750046"/>
              <a:gd name="connsiteY24" fmla="*/ 345124 h 629508"/>
              <a:gd name="connsiteX25" fmla="*/ 373157 w 750046"/>
              <a:gd name="connsiteY25" fmla="*/ 335157 h 629508"/>
              <a:gd name="connsiteX26" fmla="*/ 272405 w 750046"/>
              <a:gd name="connsiteY26" fmla="*/ 317714 h 629508"/>
              <a:gd name="connsiteX27" fmla="*/ 240064 w 750046"/>
              <a:gd name="connsiteY27" fmla="*/ 335157 h 629508"/>
              <a:gd name="connsiteX28" fmla="*/ 240064 w 750046"/>
              <a:gd name="connsiteY28" fmla="*/ 345124 h 629508"/>
              <a:gd name="connsiteX29" fmla="*/ 256235 w 750046"/>
              <a:gd name="connsiteY29" fmla="*/ 361321 h 629508"/>
              <a:gd name="connsiteX30" fmla="*/ 272405 w 750046"/>
              <a:gd name="connsiteY30" fmla="*/ 345124 h 629508"/>
              <a:gd name="connsiteX31" fmla="*/ 230114 w 750046"/>
              <a:gd name="connsiteY31" fmla="*/ 216793 h 629508"/>
              <a:gd name="connsiteX32" fmla="*/ 191554 w 750046"/>
              <a:gd name="connsiteY32" fmla="*/ 242958 h 629508"/>
              <a:gd name="connsiteX33" fmla="*/ 177872 w 750046"/>
              <a:gd name="connsiteY33" fmla="*/ 269122 h 629508"/>
              <a:gd name="connsiteX34" fmla="*/ 192798 w 750046"/>
              <a:gd name="connsiteY34" fmla="*/ 292795 h 629508"/>
              <a:gd name="connsiteX35" fmla="*/ 231357 w 750046"/>
              <a:gd name="connsiteY35" fmla="*/ 317714 h 629508"/>
              <a:gd name="connsiteX36" fmla="*/ 262454 w 750046"/>
              <a:gd name="connsiteY36" fmla="*/ 301516 h 629508"/>
              <a:gd name="connsiteX37" fmla="*/ 222650 w 750046"/>
              <a:gd name="connsiteY37" fmla="*/ 275352 h 629508"/>
              <a:gd name="connsiteX38" fmla="*/ 217675 w 750046"/>
              <a:gd name="connsiteY38" fmla="*/ 266630 h 629508"/>
              <a:gd name="connsiteX39" fmla="*/ 222650 w 750046"/>
              <a:gd name="connsiteY39" fmla="*/ 259155 h 629508"/>
              <a:gd name="connsiteX40" fmla="*/ 235089 w 750046"/>
              <a:gd name="connsiteY40" fmla="*/ 250433 h 629508"/>
              <a:gd name="connsiteX41" fmla="*/ 538590 w 750046"/>
              <a:gd name="connsiteY41" fmla="*/ 208071 h 629508"/>
              <a:gd name="connsiteX42" fmla="*/ 456496 w 750046"/>
              <a:gd name="connsiteY42" fmla="*/ 323943 h 629508"/>
              <a:gd name="connsiteX43" fmla="*/ 460227 w 750046"/>
              <a:gd name="connsiteY43" fmla="*/ 323943 h 629508"/>
              <a:gd name="connsiteX44" fmla="*/ 471422 w 750046"/>
              <a:gd name="connsiteY44" fmla="*/ 323943 h 629508"/>
              <a:gd name="connsiteX45" fmla="*/ 513713 w 750046"/>
              <a:gd name="connsiteY45" fmla="*/ 306500 h 629508"/>
              <a:gd name="connsiteX46" fmla="*/ 538590 w 750046"/>
              <a:gd name="connsiteY46" fmla="*/ 306500 h 629508"/>
              <a:gd name="connsiteX47" fmla="*/ 582125 w 750046"/>
              <a:gd name="connsiteY47" fmla="*/ 323943 h 629508"/>
              <a:gd name="connsiteX48" fmla="*/ 592076 w 750046"/>
              <a:gd name="connsiteY48" fmla="*/ 323943 h 629508"/>
              <a:gd name="connsiteX49" fmla="*/ 613222 w 750046"/>
              <a:gd name="connsiteY49" fmla="*/ 315222 h 629508"/>
              <a:gd name="connsiteX50" fmla="*/ 256235 w 750046"/>
              <a:gd name="connsiteY50" fmla="*/ 200596 h 629508"/>
              <a:gd name="connsiteX51" fmla="*/ 248771 w 750046"/>
              <a:gd name="connsiteY51" fmla="*/ 211809 h 629508"/>
              <a:gd name="connsiteX52" fmla="*/ 257478 w 750046"/>
              <a:gd name="connsiteY52" fmla="*/ 276598 h 629508"/>
              <a:gd name="connsiteX53" fmla="*/ 276136 w 750046"/>
              <a:gd name="connsiteY53" fmla="*/ 287811 h 629508"/>
              <a:gd name="connsiteX54" fmla="*/ 286087 w 750046"/>
              <a:gd name="connsiteY54" fmla="*/ 299025 h 629508"/>
              <a:gd name="connsiteX55" fmla="*/ 287331 w 750046"/>
              <a:gd name="connsiteY55" fmla="*/ 300271 h 629508"/>
              <a:gd name="connsiteX56" fmla="*/ 291063 w 750046"/>
              <a:gd name="connsiteY56" fmla="*/ 316468 h 629508"/>
              <a:gd name="connsiteX57" fmla="*/ 291063 w 750046"/>
              <a:gd name="connsiteY57" fmla="*/ 330173 h 629508"/>
              <a:gd name="connsiteX58" fmla="*/ 322159 w 750046"/>
              <a:gd name="connsiteY58" fmla="*/ 330173 h 629508"/>
              <a:gd name="connsiteX59" fmla="*/ 322159 w 750046"/>
              <a:gd name="connsiteY59" fmla="*/ 316468 h 629508"/>
              <a:gd name="connsiteX60" fmla="*/ 327134 w 750046"/>
              <a:gd name="connsiteY60" fmla="*/ 300271 h 629508"/>
              <a:gd name="connsiteX61" fmla="*/ 327134 w 750046"/>
              <a:gd name="connsiteY61" fmla="*/ 299025 h 629508"/>
              <a:gd name="connsiteX62" fmla="*/ 337085 w 750046"/>
              <a:gd name="connsiteY62" fmla="*/ 287811 h 629508"/>
              <a:gd name="connsiteX63" fmla="*/ 369426 w 750046"/>
              <a:gd name="connsiteY63" fmla="*/ 266630 h 629508"/>
              <a:gd name="connsiteX64" fmla="*/ 349524 w 750046"/>
              <a:gd name="connsiteY64" fmla="*/ 254171 h 629508"/>
              <a:gd name="connsiteX65" fmla="*/ 348280 w 750046"/>
              <a:gd name="connsiteY65" fmla="*/ 240466 h 629508"/>
              <a:gd name="connsiteX66" fmla="*/ 361962 w 750046"/>
              <a:gd name="connsiteY66" fmla="*/ 237974 h 629508"/>
              <a:gd name="connsiteX67" fmla="*/ 391815 w 750046"/>
              <a:gd name="connsiteY67" fmla="*/ 259155 h 629508"/>
              <a:gd name="connsiteX68" fmla="*/ 395547 w 750046"/>
              <a:gd name="connsiteY68" fmla="*/ 266630 h 629508"/>
              <a:gd name="connsiteX69" fmla="*/ 391815 w 750046"/>
              <a:gd name="connsiteY69" fmla="*/ 275352 h 629508"/>
              <a:gd name="connsiteX70" fmla="*/ 352012 w 750046"/>
              <a:gd name="connsiteY70" fmla="*/ 301516 h 629508"/>
              <a:gd name="connsiteX71" fmla="*/ 381864 w 750046"/>
              <a:gd name="connsiteY71" fmla="*/ 317714 h 629508"/>
              <a:gd name="connsiteX72" fmla="*/ 420424 w 750046"/>
              <a:gd name="connsiteY72" fmla="*/ 292795 h 629508"/>
              <a:gd name="connsiteX73" fmla="*/ 435350 w 750046"/>
              <a:gd name="connsiteY73" fmla="*/ 269122 h 629508"/>
              <a:gd name="connsiteX74" fmla="*/ 421668 w 750046"/>
              <a:gd name="connsiteY74" fmla="*/ 242958 h 629508"/>
              <a:gd name="connsiteX75" fmla="*/ 364450 w 750046"/>
              <a:gd name="connsiteY75" fmla="*/ 203088 h 629508"/>
              <a:gd name="connsiteX76" fmla="*/ 353256 w 750046"/>
              <a:gd name="connsiteY76" fmla="*/ 200596 h 629508"/>
              <a:gd name="connsiteX77" fmla="*/ 314696 w 750046"/>
              <a:gd name="connsiteY77" fmla="*/ 200596 h 629508"/>
              <a:gd name="connsiteX78" fmla="*/ 323403 w 750046"/>
              <a:gd name="connsiteY78" fmla="*/ 272860 h 629508"/>
              <a:gd name="connsiteX79" fmla="*/ 319671 w 750046"/>
              <a:gd name="connsiteY79" fmla="*/ 284073 h 629508"/>
              <a:gd name="connsiteX80" fmla="*/ 309720 w 750046"/>
              <a:gd name="connsiteY80" fmla="*/ 295287 h 629508"/>
              <a:gd name="connsiteX81" fmla="*/ 299770 w 750046"/>
              <a:gd name="connsiteY81" fmla="*/ 295287 h 629508"/>
              <a:gd name="connsiteX82" fmla="*/ 288575 w 750046"/>
              <a:gd name="connsiteY82" fmla="*/ 284073 h 629508"/>
              <a:gd name="connsiteX83" fmla="*/ 284843 w 750046"/>
              <a:gd name="connsiteY83" fmla="*/ 272860 h 629508"/>
              <a:gd name="connsiteX84" fmla="*/ 293550 w 750046"/>
              <a:gd name="connsiteY84" fmla="*/ 200596 h 629508"/>
              <a:gd name="connsiteX85" fmla="*/ 259966 w 750046"/>
              <a:gd name="connsiteY85" fmla="*/ 200596 h 629508"/>
              <a:gd name="connsiteX86" fmla="*/ 256235 w 750046"/>
              <a:gd name="connsiteY86" fmla="*/ 200596 h 629508"/>
              <a:gd name="connsiteX87" fmla="*/ 310634 w 750046"/>
              <a:gd name="connsiteY87" fmla="*/ 101583 h 629508"/>
              <a:gd name="connsiteX88" fmla="*/ 286221 w 750046"/>
              <a:gd name="connsiteY88" fmla="*/ 128446 h 629508"/>
              <a:gd name="connsiteX89" fmla="*/ 310634 w 750046"/>
              <a:gd name="connsiteY89" fmla="*/ 154029 h 629508"/>
              <a:gd name="connsiteX90" fmla="*/ 336268 w 750046"/>
              <a:gd name="connsiteY90" fmla="*/ 128446 h 629508"/>
              <a:gd name="connsiteX91" fmla="*/ 310634 w 750046"/>
              <a:gd name="connsiteY91" fmla="*/ 101583 h 629508"/>
              <a:gd name="connsiteX92" fmla="*/ 310634 w 750046"/>
              <a:gd name="connsiteY92" fmla="*/ 82396 h 629508"/>
              <a:gd name="connsiteX93" fmla="*/ 354577 w 750046"/>
              <a:gd name="connsiteY93" fmla="*/ 128446 h 629508"/>
              <a:gd name="connsiteX94" fmla="*/ 310634 w 750046"/>
              <a:gd name="connsiteY94" fmla="*/ 174495 h 629508"/>
              <a:gd name="connsiteX95" fmla="*/ 267911 w 750046"/>
              <a:gd name="connsiteY95" fmla="*/ 128446 h 629508"/>
              <a:gd name="connsiteX96" fmla="*/ 310634 w 750046"/>
              <a:gd name="connsiteY96" fmla="*/ 82396 h 629508"/>
              <a:gd name="connsiteX97" fmla="*/ 669195 w 750046"/>
              <a:gd name="connsiteY97" fmla="*/ 59805 h 629508"/>
              <a:gd name="connsiteX98" fmla="*/ 669195 w 750046"/>
              <a:gd name="connsiteY98" fmla="*/ 90953 h 629508"/>
              <a:gd name="connsiteX99" fmla="*/ 669195 w 750046"/>
              <a:gd name="connsiteY99" fmla="*/ 92199 h 629508"/>
              <a:gd name="connsiteX100" fmla="*/ 667952 w 750046"/>
              <a:gd name="connsiteY100" fmla="*/ 94691 h 629508"/>
              <a:gd name="connsiteX101" fmla="*/ 667952 w 750046"/>
              <a:gd name="connsiteY101" fmla="*/ 95937 h 629508"/>
              <a:gd name="connsiteX102" fmla="*/ 666708 w 750046"/>
              <a:gd name="connsiteY102" fmla="*/ 97183 h 629508"/>
              <a:gd name="connsiteX103" fmla="*/ 641830 w 750046"/>
              <a:gd name="connsiteY103" fmla="*/ 122102 h 629508"/>
              <a:gd name="connsiteX104" fmla="*/ 731388 w 750046"/>
              <a:gd name="connsiteY104" fmla="*/ 122102 h 629508"/>
              <a:gd name="connsiteX105" fmla="*/ 731388 w 750046"/>
              <a:gd name="connsiteY105" fmla="*/ 59805 h 629508"/>
              <a:gd name="connsiteX106" fmla="*/ 547297 w 750046"/>
              <a:gd name="connsiteY106" fmla="*/ 18689 h 629508"/>
              <a:gd name="connsiteX107" fmla="*/ 547297 w 750046"/>
              <a:gd name="connsiteY107" fmla="*/ 80986 h 629508"/>
              <a:gd name="connsiteX108" fmla="*/ 618197 w 750046"/>
              <a:gd name="connsiteY108" fmla="*/ 80986 h 629508"/>
              <a:gd name="connsiteX109" fmla="*/ 649294 w 750046"/>
              <a:gd name="connsiteY109" fmla="*/ 80986 h 629508"/>
              <a:gd name="connsiteX110" fmla="*/ 649294 w 750046"/>
              <a:gd name="connsiteY110" fmla="*/ 18689 h 629508"/>
              <a:gd name="connsiteX111" fmla="*/ 538590 w 750046"/>
              <a:gd name="connsiteY111" fmla="*/ 0 h 629508"/>
              <a:gd name="connsiteX112" fmla="*/ 660488 w 750046"/>
              <a:gd name="connsiteY112" fmla="*/ 0 h 629508"/>
              <a:gd name="connsiteX113" fmla="*/ 669195 w 750046"/>
              <a:gd name="connsiteY113" fmla="*/ 9967 h 629508"/>
              <a:gd name="connsiteX114" fmla="*/ 669195 w 750046"/>
              <a:gd name="connsiteY114" fmla="*/ 41116 h 629508"/>
              <a:gd name="connsiteX115" fmla="*/ 741339 w 750046"/>
              <a:gd name="connsiteY115" fmla="*/ 41116 h 629508"/>
              <a:gd name="connsiteX116" fmla="*/ 750046 w 750046"/>
              <a:gd name="connsiteY116" fmla="*/ 49837 h 629508"/>
              <a:gd name="connsiteX117" fmla="*/ 750046 w 750046"/>
              <a:gd name="connsiteY117" fmla="*/ 130823 h 629508"/>
              <a:gd name="connsiteX118" fmla="*/ 741339 w 750046"/>
              <a:gd name="connsiteY118" fmla="*/ 140791 h 629508"/>
              <a:gd name="connsiteX119" fmla="*/ 618197 w 750046"/>
              <a:gd name="connsiteY119" fmla="*/ 140791 h 629508"/>
              <a:gd name="connsiteX120" fmla="*/ 616953 w 750046"/>
              <a:gd name="connsiteY120" fmla="*/ 140791 h 629508"/>
              <a:gd name="connsiteX121" fmla="*/ 615710 w 750046"/>
              <a:gd name="connsiteY121" fmla="*/ 140791 h 629508"/>
              <a:gd name="connsiteX122" fmla="*/ 615710 w 750046"/>
              <a:gd name="connsiteY122" fmla="*/ 139545 h 629508"/>
              <a:gd name="connsiteX123" fmla="*/ 613222 w 750046"/>
              <a:gd name="connsiteY123" fmla="*/ 139545 h 629508"/>
              <a:gd name="connsiteX124" fmla="*/ 611978 w 750046"/>
              <a:gd name="connsiteY124" fmla="*/ 138299 h 629508"/>
              <a:gd name="connsiteX125" fmla="*/ 610734 w 750046"/>
              <a:gd name="connsiteY125" fmla="*/ 137053 h 629508"/>
              <a:gd name="connsiteX126" fmla="*/ 610734 w 750046"/>
              <a:gd name="connsiteY126" fmla="*/ 134561 h 629508"/>
              <a:gd name="connsiteX127" fmla="*/ 609490 w 750046"/>
              <a:gd name="connsiteY127" fmla="*/ 133315 h 629508"/>
              <a:gd name="connsiteX128" fmla="*/ 609490 w 750046"/>
              <a:gd name="connsiteY128" fmla="*/ 130823 h 629508"/>
              <a:gd name="connsiteX129" fmla="*/ 609490 w 750046"/>
              <a:gd name="connsiteY129" fmla="*/ 99675 h 629508"/>
              <a:gd name="connsiteX130" fmla="*/ 547297 w 750046"/>
              <a:gd name="connsiteY130" fmla="*/ 99675 h 629508"/>
              <a:gd name="connsiteX131" fmla="*/ 547297 w 750046"/>
              <a:gd name="connsiteY131" fmla="*/ 189382 h 629508"/>
              <a:gd name="connsiteX132" fmla="*/ 732632 w 750046"/>
              <a:gd name="connsiteY132" fmla="*/ 451029 h 629508"/>
              <a:gd name="connsiteX133" fmla="*/ 730144 w 750046"/>
              <a:gd name="connsiteY133" fmla="*/ 464734 h 629508"/>
              <a:gd name="connsiteX134" fmla="*/ 716462 w 750046"/>
              <a:gd name="connsiteY134" fmla="*/ 462242 h 629508"/>
              <a:gd name="connsiteX135" fmla="*/ 624416 w 750046"/>
              <a:gd name="connsiteY135" fmla="*/ 331419 h 629508"/>
              <a:gd name="connsiteX136" fmla="*/ 599539 w 750046"/>
              <a:gd name="connsiteY136" fmla="*/ 342632 h 629508"/>
              <a:gd name="connsiteX137" fmla="*/ 587101 w 750046"/>
              <a:gd name="connsiteY137" fmla="*/ 345124 h 629508"/>
              <a:gd name="connsiteX138" fmla="*/ 574662 w 750046"/>
              <a:gd name="connsiteY138" fmla="*/ 342632 h 629508"/>
              <a:gd name="connsiteX139" fmla="*/ 532371 w 750046"/>
              <a:gd name="connsiteY139" fmla="*/ 323943 h 629508"/>
              <a:gd name="connsiteX140" fmla="*/ 521176 w 750046"/>
              <a:gd name="connsiteY140" fmla="*/ 323943 h 629508"/>
              <a:gd name="connsiteX141" fmla="*/ 477641 w 750046"/>
              <a:gd name="connsiteY141" fmla="*/ 342632 h 629508"/>
              <a:gd name="connsiteX142" fmla="*/ 452764 w 750046"/>
              <a:gd name="connsiteY142" fmla="*/ 342632 h 629508"/>
              <a:gd name="connsiteX143" fmla="*/ 446545 w 750046"/>
              <a:gd name="connsiteY143" fmla="*/ 338895 h 629508"/>
              <a:gd name="connsiteX144" fmla="*/ 327134 w 750046"/>
              <a:gd name="connsiteY144" fmla="*/ 507096 h 629508"/>
              <a:gd name="connsiteX145" fmla="*/ 422912 w 750046"/>
              <a:gd name="connsiteY145" fmla="*/ 614246 h 629508"/>
              <a:gd name="connsiteX146" fmla="*/ 422912 w 750046"/>
              <a:gd name="connsiteY146" fmla="*/ 626705 h 629508"/>
              <a:gd name="connsiteX147" fmla="*/ 416692 w 750046"/>
              <a:gd name="connsiteY147" fmla="*/ 629197 h 629508"/>
              <a:gd name="connsiteX148" fmla="*/ 409229 w 750046"/>
              <a:gd name="connsiteY148" fmla="*/ 626705 h 629508"/>
              <a:gd name="connsiteX149" fmla="*/ 347036 w 750046"/>
              <a:gd name="connsiteY149" fmla="*/ 558179 h 629508"/>
              <a:gd name="connsiteX150" fmla="*/ 329622 w 750046"/>
              <a:gd name="connsiteY150" fmla="*/ 565655 h 629508"/>
              <a:gd name="connsiteX151" fmla="*/ 304745 w 750046"/>
              <a:gd name="connsiteY151" fmla="*/ 565655 h 629508"/>
              <a:gd name="connsiteX152" fmla="*/ 261210 w 750046"/>
              <a:gd name="connsiteY152" fmla="*/ 546966 h 629508"/>
              <a:gd name="connsiteX153" fmla="*/ 251259 w 750046"/>
              <a:gd name="connsiteY153" fmla="*/ 546966 h 629508"/>
              <a:gd name="connsiteX154" fmla="*/ 207724 w 750046"/>
              <a:gd name="connsiteY154" fmla="*/ 565655 h 629508"/>
              <a:gd name="connsiteX155" fmla="*/ 182847 w 750046"/>
              <a:gd name="connsiteY155" fmla="*/ 565655 h 629508"/>
              <a:gd name="connsiteX156" fmla="*/ 139312 w 750046"/>
              <a:gd name="connsiteY156" fmla="*/ 546966 h 629508"/>
              <a:gd name="connsiteX157" fmla="*/ 129361 w 750046"/>
              <a:gd name="connsiteY157" fmla="*/ 546966 h 629508"/>
              <a:gd name="connsiteX158" fmla="*/ 68412 w 750046"/>
              <a:gd name="connsiteY158" fmla="*/ 569392 h 629508"/>
              <a:gd name="connsiteX159" fmla="*/ 17414 w 750046"/>
              <a:gd name="connsiteY159" fmla="*/ 626705 h 629508"/>
              <a:gd name="connsiteX160" fmla="*/ 3731 w 750046"/>
              <a:gd name="connsiteY160" fmla="*/ 626705 h 629508"/>
              <a:gd name="connsiteX161" fmla="*/ 3731 w 750046"/>
              <a:gd name="connsiteY161" fmla="*/ 614246 h 629508"/>
              <a:gd name="connsiteX162" fmla="*/ 206480 w 750046"/>
              <a:gd name="connsiteY162" fmla="*/ 388732 h 629508"/>
              <a:gd name="connsiteX163" fmla="*/ 220163 w 750046"/>
              <a:gd name="connsiteY163" fmla="*/ 388732 h 629508"/>
              <a:gd name="connsiteX164" fmla="*/ 248771 w 750046"/>
              <a:gd name="connsiteY164" fmla="*/ 419880 h 629508"/>
              <a:gd name="connsiteX165" fmla="*/ 248771 w 750046"/>
              <a:gd name="connsiteY165" fmla="*/ 378764 h 629508"/>
              <a:gd name="connsiteX166" fmla="*/ 221407 w 750046"/>
              <a:gd name="connsiteY166" fmla="*/ 345124 h 629508"/>
              <a:gd name="connsiteX167" fmla="*/ 221407 w 750046"/>
              <a:gd name="connsiteY167" fmla="*/ 333911 h 629508"/>
              <a:gd name="connsiteX168" fmla="*/ 182847 w 750046"/>
              <a:gd name="connsiteY168" fmla="*/ 307746 h 629508"/>
              <a:gd name="connsiteX169" fmla="*/ 159214 w 750046"/>
              <a:gd name="connsiteY169" fmla="*/ 269122 h 629508"/>
              <a:gd name="connsiteX170" fmla="*/ 181603 w 750046"/>
              <a:gd name="connsiteY170" fmla="*/ 228006 h 629508"/>
              <a:gd name="connsiteX171" fmla="*/ 238821 w 750046"/>
              <a:gd name="connsiteY171" fmla="*/ 188136 h 629508"/>
              <a:gd name="connsiteX172" fmla="*/ 252503 w 750046"/>
              <a:gd name="connsiteY172" fmla="*/ 181907 h 629508"/>
              <a:gd name="connsiteX173" fmla="*/ 256235 w 750046"/>
              <a:gd name="connsiteY173" fmla="*/ 181907 h 629508"/>
              <a:gd name="connsiteX174" fmla="*/ 258722 w 750046"/>
              <a:gd name="connsiteY174" fmla="*/ 180661 h 629508"/>
              <a:gd name="connsiteX175" fmla="*/ 259966 w 750046"/>
              <a:gd name="connsiteY175" fmla="*/ 180661 h 629508"/>
              <a:gd name="connsiteX176" fmla="*/ 274892 w 750046"/>
              <a:gd name="connsiteY176" fmla="*/ 180661 h 629508"/>
              <a:gd name="connsiteX177" fmla="*/ 277380 w 750046"/>
              <a:gd name="connsiteY177" fmla="*/ 180661 h 629508"/>
              <a:gd name="connsiteX178" fmla="*/ 335841 w 750046"/>
              <a:gd name="connsiteY178" fmla="*/ 180661 h 629508"/>
              <a:gd name="connsiteX179" fmla="*/ 338329 w 750046"/>
              <a:gd name="connsiteY179" fmla="*/ 180661 h 629508"/>
              <a:gd name="connsiteX180" fmla="*/ 354499 w 750046"/>
              <a:gd name="connsiteY180" fmla="*/ 180661 h 629508"/>
              <a:gd name="connsiteX181" fmla="*/ 358231 w 750046"/>
              <a:gd name="connsiteY181" fmla="*/ 181907 h 629508"/>
              <a:gd name="connsiteX182" fmla="*/ 375645 w 750046"/>
              <a:gd name="connsiteY182" fmla="*/ 186890 h 629508"/>
              <a:gd name="connsiteX183" fmla="*/ 432862 w 750046"/>
              <a:gd name="connsiteY183" fmla="*/ 228006 h 629508"/>
              <a:gd name="connsiteX184" fmla="*/ 454008 w 750046"/>
              <a:gd name="connsiteY184" fmla="*/ 269122 h 629508"/>
              <a:gd name="connsiteX185" fmla="*/ 430375 w 750046"/>
              <a:gd name="connsiteY185" fmla="*/ 307746 h 629508"/>
              <a:gd name="connsiteX186" fmla="*/ 391815 w 750046"/>
              <a:gd name="connsiteY186" fmla="*/ 333911 h 629508"/>
              <a:gd name="connsiteX187" fmla="*/ 391815 w 750046"/>
              <a:gd name="connsiteY187" fmla="*/ 345124 h 629508"/>
              <a:gd name="connsiteX188" fmla="*/ 366938 w 750046"/>
              <a:gd name="connsiteY188" fmla="*/ 378764 h 629508"/>
              <a:gd name="connsiteX189" fmla="*/ 366938 w 750046"/>
              <a:gd name="connsiteY189" fmla="*/ 418634 h 629508"/>
              <a:gd name="connsiteX190" fmla="*/ 528639 w 750046"/>
              <a:gd name="connsiteY190" fmla="*/ 189382 h 629508"/>
              <a:gd name="connsiteX191" fmla="*/ 528639 w 750046"/>
              <a:gd name="connsiteY191" fmla="*/ 90953 h 629508"/>
              <a:gd name="connsiteX192" fmla="*/ 528639 w 750046"/>
              <a:gd name="connsiteY192" fmla="*/ 9967 h 629508"/>
              <a:gd name="connsiteX193" fmla="*/ 538590 w 750046"/>
              <a:gd name="connsiteY193" fmla="*/ 0 h 629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750046" h="629508">
                <a:moveTo>
                  <a:pt x="212700" y="409913"/>
                </a:moveTo>
                <a:lnTo>
                  <a:pt x="95777" y="539490"/>
                </a:lnTo>
                <a:lnTo>
                  <a:pt x="123142" y="529523"/>
                </a:lnTo>
                <a:cubicBezTo>
                  <a:pt x="130605" y="527031"/>
                  <a:pt x="139312" y="527031"/>
                  <a:pt x="146775" y="529523"/>
                </a:cubicBezTo>
                <a:lnTo>
                  <a:pt x="190310" y="548212"/>
                </a:lnTo>
                <a:cubicBezTo>
                  <a:pt x="192798" y="549458"/>
                  <a:pt x="197773" y="549458"/>
                  <a:pt x="200261" y="548212"/>
                </a:cubicBezTo>
                <a:lnTo>
                  <a:pt x="243796" y="529523"/>
                </a:lnTo>
                <a:cubicBezTo>
                  <a:pt x="251259" y="527031"/>
                  <a:pt x="259966" y="527031"/>
                  <a:pt x="268673" y="529523"/>
                </a:cubicBezTo>
                <a:lnTo>
                  <a:pt x="312208" y="548212"/>
                </a:lnTo>
                <a:cubicBezTo>
                  <a:pt x="314696" y="549458"/>
                  <a:pt x="318427" y="549458"/>
                  <a:pt x="322159" y="548212"/>
                </a:cubicBezTo>
                <a:lnTo>
                  <a:pt x="334598" y="543228"/>
                </a:lnTo>
                <a:close/>
                <a:moveTo>
                  <a:pt x="317184" y="350108"/>
                </a:moveTo>
                <a:lnTo>
                  <a:pt x="317184" y="488407"/>
                </a:lnTo>
                <a:lnTo>
                  <a:pt x="348280" y="444799"/>
                </a:lnTo>
                <a:lnTo>
                  <a:pt x="348280" y="378764"/>
                </a:lnTo>
                <a:cubicBezTo>
                  <a:pt x="334598" y="373781"/>
                  <a:pt x="323403" y="363813"/>
                  <a:pt x="322159" y="350108"/>
                </a:cubicBezTo>
                <a:close/>
                <a:moveTo>
                  <a:pt x="291063" y="350108"/>
                </a:moveTo>
                <a:cubicBezTo>
                  <a:pt x="289819" y="363813"/>
                  <a:pt x="279868" y="373781"/>
                  <a:pt x="267429" y="378764"/>
                </a:cubicBezTo>
                <a:lnTo>
                  <a:pt x="267429" y="441061"/>
                </a:lnTo>
                <a:lnTo>
                  <a:pt x="298526" y="475947"/>
                </a:lnTo>
                <a:lnTo>
                  <a:pt x="298526" y="350108"/>
                </a:lnTo>
                <a:close/>
                <a:moveTo>
                  <a:pt x="340817" y="317714"/>
                </a:moveTo>
                <a:lnTo>
                  <a:pt x="340817" y="345124"/>
                </a:lnTo>
                <a:cubicBezTo>
                  <a:pt x="340817" y="353846"/>
                  <a:pt x="348280" y="361321"/>
                  <a:pt x="356987" y="361321"/>
                </a:cubicBezTo>
                <a:cubicBezTo>
                  <a:pt x="365694" y="361321"/>
                  <a:pt x="373157" y="353846"/>
                  <a:pt x="373157" y="345124"/>
                </a:cubicBezTo>
                <a:lnTo>
                  <a:pt x="373157" y="335157"/>
                </a:lnTo>
                <a:close/>
                <a:moveTo>
                  <a:pt x="272405" y="317714"/>
                </a:moveTo>
                <a:lnTo>
                  <a:pt x="240064" y="335157"/>
                </a:lnTo>
                <a:lnTo>
                  <a:pt x="240064" y="345124"/>
                </a:lnTo>
                <a:cubicBezTo>
                  <a:pt x="240064" y="353846"/>
                  <a:pt x="248771" y="361321"/>
                  <a:pt x="256235" y="361321"/>
                </a:cubicBezTo>
                <a:cubicBezTo>
                  <a:pt x="266185" y="361321"/>
                  <a:pt x="272405" y="353846"/>
                  <a:pt x="272405" y="345124"/>
                </a:cubicBezTo>
                <a:close/>
                <a:moveTo>
                  <a:pt x="230114" y="216793"/>
                </a:moveTo>
                <a:lnTo>
                  <a:pt x="191554" y="242958"/>
                </a:lnTo>
                <a:cubicBezTo>
                  <a:pt x="184091" y="249187"/>
                  <a:pt x="177872" y="259155"/>
                  <a:pt x="177872" y="269122"/>
                </a:cubicBezTo>
                <a:cubicBezTo>
                  <a:pt x="179115" y="277844"/>
                  <a:pt x="184091" y="286565"/>
                  <a:pt x="192798" y="292795"/>
                </a:cubicBezTo>
                <a:lnTo>
                  <a:pt x="231357" y="317714"/>
                </a:lnTo>
                <a:lnTo>
                  <a:pt x="262454" y="301516"/>
                </a:lnTo>
                <a:lnTo>
                  <a:pt x="222650" y="275352"/>
                </a:lnTo>
                <a:cubicBezTo>
                  <a:pt x="220163" y="272860"/>
                  <a:pt x="217675" y="271614"/>
                  <a:pt x="217675" y="266630"/>
                </a:cubicBezTo>
                <a:cubicBezTo>
                  <a:pt x="217675" y="264138"/>
                  <a:pt x="218919" y="260401"/>
                  <a:pt x="222650" y="259155"/>
                </a:cubicBezTo>
                <a:lnTo>
                  <a:pt x="235089" y="250433"/>
                </a:lnTo>
                <a:close/>
                <a:moveTo>
                  <a:pt x="538590" y="208071"/>
                </a:moveTo>
                <a:lnTo>
                  <a:pt x="456496" y="323943"/>
                </a:lnTo>
                <a:lnTo>
                  <a:pt x="460227" y="323943"/>
                </a:lnTo>
                <a:cubicBezTo>
                  <a:pt x="463959" y="325189"/>
                  <a:pt x="467690" y="325189"/>
                  <a:pt x="471422" y="323943"/>
                </a:cubicBezTo>
                <a:lnTo>
                  <a:pt x="513713" y="306500"/>
                </a:lnTo>
                <a:cubicBezTo>
                  <a:pt x="522420" y="304008"/>
                  <a:pt x="531127" y="304008"/>
                  <a:pt x="538590" y="306500"/>
                </a:cubicBezTo>
                <a:lnTo>
                  <a:pt x="582125" y="323943"/>
                </a:lnTo>
                <a:cubicBezTo>
                  <a:pt x="584613" y="325189"/>
                  <a:pt x="589588" y="325189"/>
                  <a:pt x="592076" y="323943"/>
                </a:cubicBezTo>
                <a:lnTo>
                  <a:pt x="613222" y="315222"/>
                </a:lnTo>
                <a:close/>
                <a:moveTo>
                  <a:pt x="256235" y="200596"/>
                </a:moveTo>
                <a:cubicBezTo>
                  <a:pt x="252503" y="201842"/>
                  <a:pt x="248771" y="206825"/>
                  <a:pt x="248771" y="211809"/>
                </a:cubicBezTo>
                <a:lnTo>
                  <a:pt x="257478" y="276598"/>
                </a:lnTo>
                <a:lnTo>
                  <a:pt x="276136" y="287811"/>
                </a:lnTo>
                <a:cubicBezTo>
                  <a:pt x="279868" y="291549"/>
                  <a:pt x="283599" y="294041"/>
                  <a:pt x="286087" y="299025"/>
                </a:cubicBezTo>
                <a:cubicBezTo>
                  <a:pt x="286087" y="299025"/>
                  <a:pt x="287331" y="299025"/>
                  <a:pt x="287331" y="300271"/>
                </a:cubicBezTo>
                <a:cubicBezTo>
                  <a:pt x="289819" y="305254"/>
                  <a:pt x="291063" y="310238"/>
                  <a:pt x="291063" y="316468"/>
                </a:cubicBezTo>
                <a:lnTo>
                  <a:pt x="291063" y="330173"/>
                </a:lnTo>
                <a:lnTo>
                  <a:pt x="322159" y="330173"/>
                </a:lnTo>
                <a:lnTo>
                  <a:pt x="322159" y="316468"/>
                </a:lnTo>
                <a:cubicBezTo>
                  <a:pt x="322159" y="310238"/>
                  <a:pt x="323403" y="305254"/>
                  <a:pt x="327134" y="300271"/>
                </a:cubicBezTo>
                <a:cubicBezTo>
                  <a:pt x="327134" y="299025"/>
                  <a:pt x="327134" y="299025"/>
                  <a:pt x="327134" y="299025"/>
                </a:cubicBezTo>
                <a:cubicBezTo>
                  <a:pt x="329622" y="294041"/>
                  <a:pt x="333354" y="291549"/>
                  <a:pt x="337085" y="287811"/>
                </a:cubicBezTo>
                <a:lnTo>
                  <a:pt x="369426" y="266630"/>
                </a:lnTo>
                <a:lnTo>
                  <a:pt x="349524" y="254171"/>
                </a:lnTo>
                <a:cubicBezTo>
                  <a:pt x="347036" y="250433"/>
                  <a:pt x="344548" y="245449"/>
                  <a:pt x="348280" y="240466"/>
                </a:cubicBezTo>
                <a:cubicBezTo>
                  <a:pt x="350768" y="236728"/>
                  <a:pt x="356987" y="235482"/>
                  <a:pt x="361962" y="237974"/>
                </a:cubicBezTo>
                <a:lnTo>
                  <a:pt x="391815" y="259155"/>
                </a:lnTo>
                <a:cubicBezTo>
                  <a:pt x="394303" y="260401"/>
                  <a:pt x="395547" y="264138"/>
                  <a:pt x="395547" y="266630"/>
                </a:cubicBezTo>
                <a:cubicBezTo>
                  <a:pt x="395547" y="271614"/>
                  <a:pt x="393059" y="272860"/>
                  <a:pt x="391815" y="275352"/>
                </a:cubicBezTo>
                <a:lnTo>
                  <a:pt x="352012" y="301516"/>
                </a:lnTo>
                <a:lnTo>
                  <a:pt x="381864" y="317714"/>
                </a:lnTo>
                <a:lnTo>
                  <a:pt x="420424" y="292795"/>
                </a:lnTo>
                <a:cubicBezTo>
                  <a:pt x="429131" y="286565"/>
                  <a:pt x="434106" y="277844"/>
                  <a:pt x="435350" y="269122"/>
                </a:cubicBezTo>
                <a:cubicBezTo>
                  <a:pt x="435350" y="259155"/>
                  <a:pt x="430375" y="249187"/>
                  <a:pt x="421668" y="242958"/>
                </a:cubicBezTo>
                <a:lnTo>
                  <a:pt x="364450" y="203088"/>
                </a:lnTo>
                <a:cubicBezTo>
                  <a:pt x="361962" y="201842"/>
                  <a:pt x="358231" y="200596"/>
                  <a:pt x="353256" y="200596"/>
                </a:cubicBezTo>
                <a:lnTo>
                  <a:pt x="314696" y="200596"/>
                </a:lnTo>
                <a:lnTo>
                  <a:pt x="323403" y="272860"/>
                </a:lnTo>
                <a:cubicBezTo>
                  <a:pt x="324647" y="276598"/>
                  <a:pt x="322159" y="281582"/>
                  <a:pt x="319671" y="284073"/>
                </a:cubicBezTo>
                <a:lnTo>
                  <a:pt x="309720" y="295287"/>
                </a:lnTo>
                <a:cubicBezTo>
                  <a:pt x="305989" y="297779"/>
                  <a:pt x="302257" y="297779"/>
                  <a:pt x="299770" y="295287"/>
                </a:cubicBezTo>
                <a:lnTo>
                  <a:pt x="288575" y="284073"/>
                </a:lnTo>
                <a:cubicBezTo>
                  <a:pt x="284843" y="281582"/>
                  <a:pt x="284843" y="276598"/>
                  <a:pt x="284843" y="272860"/>
                </a:cubicBezTo>
                <a:lnTo>
                  <a:pt x="293550" y="200596"/>
                </a:lnTo>
                <a:lnTo>
                  <a:pt x="259966" y="200596"/>
                </a:lnTo>
                <a:cubicBezTo>
                  <a:pt x="258722" y="200596"/>
                  <a:pt x="257478" y="200596"/>
                  <a:pt x="256235" y="200596"/>
                </a:cubicBezTo>
                <a:close/>
                <a:moveTo>
                  <a:pt x="310634" y="101583"/>
                </a:moveTo>
                <a:cubicBezTo>
                  <a:pt x="297207" y="101583"/>
                  <a:pt x="286221" y="113096"/>
                  <a:pt x="286221" y="128446"/>
                </a:cubicBezTo>
                <a:cubicBezTo>
                  <a:pt x="286221" y="142516"/>
                  <a:pt x="297207" y="154029"/>
                  <a:pt x="310634" y="154029"/>
                </a:cubicBezTo>
                <a:cubicBezTo>
                  <a:pt x="324061" y="154029"/>
                  <a:pt x="336268" y="142516"/>
                  <a:pt x="336268" y="128446"/>
                </a:cubicBezTo>
                <a:cubicBezTo>
                  <a:pt x="336268" y="113096"/>
                  <a:pt x="324061" y="101583"/>
                  <a:pt x="310634" y="101583"/>
                </a:cubicBezTo>
                <a:close/>
                <a:moveTo>
                  <a:pt x="310634" y="82396"/>
                </a:moveTo>
                <a:cubicBezTo>
                  <a:pt x="335047" y="82396"/>
                  <a:pt x="354577" y="102863"/>
                  <a:pt x="354577" y="128446"/>
                </a:cubicBezTo>
                <a:cubicBezTo>
                  <a:pt x="354577" y="154029"/>
                  <a:pt x="335047" y="174495"/>
                  <a:pt x="310634" y="174495"/>
                </a:cubicBezTo>
                <a:cubicBezTo>
                  <a:pt x="287441" y="174495"/>
                  <a:pt x="267911" y="154029"/>
                  <a:pt x="267911" y="128446"/>
                </a:cubicBezTo>
                <a:cubicBezTo>
                  <a:pt x="267911" y="102863"/>
                  <a:pt x="287441" y="82396"/>
                  <a:pt x="310634" y="82396"/>
                </a:cubicBezTo>
                <a:close/>
                <a:moveTo>
                  <a:pt x="669195" y="59805"/>
                </a:moveTo>
                <a:lnTo>
                  <a:pt x="669195" y="90953"/>
                </a:lnTo>
                <a:lnTo>
                  <a:pt x="669195" y="92199"/>
                </a:lnTo>
                <a:cubicBezTo>
                  <a:pt x="669195" y="93445"/>
                  <a:pt x="667952" y="93445"/>
                  <a:pt x="667952" y="94691"/>
                </a:cubicBezTo>
                <a:cubicBezTo>
                  <a:pt x="667952" y="94691"/>
                  <a:pt x="667952" y="94691"/>
                  <a:pt x="667952" y="95937"/>
                </a:cubicBezTo>
                <a:cubicBezTo>
                  <a:pt x="667952" y="95937"/>
                  <a:pt x="666708" y="95937"/>
                  <a:pt x="666708" y="97183"/>
                </a:cubicBezTo>
                <a:lnTo>
                  <a:pt x="641830" y="122102"/>
                </a:lnTo>
                <a:lnTo>
                  <a:pt x="731388" y="122102"/>
                </a:lnTo>
                <a:lnTo>
                  <a:pt x="731388" y="59805"/>
                </a:lnTo>
                <a:close/>
                <a:moveTo>
                  <a:pt x="547297" y="18689"/>
                </a:moveTo>
                <a:lnTo>
                  <a:pt x="547297" y="80986"/>
                </a:lnTo>
                <a:lnTo>
                  <a:pt x="618197" y="80986"/>
                </a:lnTo>
                <a:lnTo>
                  <a:pt x="649294" y="80986"/>
                </a:lnTo>
                <a:lnTo>
                  <a:pt x="649294" y="18689"/>
                </a:lnTo>
                <a:close/>
                <a:moveTo>
                  <a:pt x="538590" y="0"/>
                </a:moveTo>
                <a:lnTo>
                  <a:pt x="660488" y="0"/>
                </a:lnTo>
                <a:cubicBezTo>
                  <a:pt x="665464" y="0"/>
                  <a:pt x="669195" y="3738"/>
                  <a:pt x="669195" y="9967"/>
                </a:cubicBezTo>
                <a:lnTo>
                  <a:pt x="669195" y="41116"/>
                </a:lnTo>
                <a:lnTo>
                  <a:pt x="741339" y="41116"/>
                </a:lnTo>
                <a:cubicBezTo>
                  <a:pt x="746315" y="41116"/>
                  <a:pt x="750046" y="44854"/>
                  <a:pt x="750046" y="49837"/>
                </a:cubicBezTo>
                <a:lnTo>
                  <a:pt x="750046" y="130823"/>
                </a:lnTo>
                <a:cubicBezTo>
                  <a:pt x="750046" y="137053"/>
                  <a:pt x="746315" y="140791"/>
                  <a:pt x="741339" y="140791"/>
                </a:cubicBezTo>
                <a:lnTo>
                  <a:pt x="618197" y="140791"/>
                </a:lnTo>
                <a:cubicBezTo>
                  <a:pt x="618197" y="140791"/>
                  <a:pt x="618197" y="140791"/>
                  <a:pt x="616953" y="140791"/>
                </a:cubicBezTo>
                <a:cubicBezTo>
                  <a:pt x="616953" y="140791"/>
                  <a:pt x="616953" y="140791"/>
                  <a:pt x="615710" y="140791"/>
                </a:cubicBezTo>
                <a:cubicBezTo>
                  <a:pt x="615710" y="139545"/>
                  <a:pt x="615710" y="139545"/>
                  <a:pt x="615710" y="139545"/>
                </a:cubicBezTo>
                <a:cubicBezTo>
                  <a:pt x="614466" y="139545"/>
                  <a:pt x="614466" y="139545"/>
                  <a:pt x="613222" y="139545"/>
                </a:cubicBezTo>
                <a:cubicBezTo>
                  <a:pt x="613222" y="138299"/>
                  <a:pt x="611978" y="138299"/>
                  <a:pt x="611978" y="138299"/>
                </a:cubicBezTo>
                <a:cubicBezTo>
                  <a:pt x="611978" y="137053"/>
                  <a:pt x="611978" y="137053"/>
                  <a:pt x="610734" y="137053"/>
                </a:cubicBezTo>
                <a:cubicBezTo>
                  <a:pt x="610734" y="135807"/>
                  <a:pt x="610734" y="135807"/>
                  <a:pt x="610734" y="134561"/>
                </a:cubicBezTo>
                <a:lnTo>
                  <a:pt x="609490" y="133315"/>
                </a:lnTo>
                <a:cubicBezTo>
                  <a:pt x="609490" y="133315"/>
                  <a:pt x="609490" y="132069"/>
                  <a:pt x="609490" y="130823"/>
                </a:cubicBezTo>
                <a:lnTo>
                  <a:pt x="609490" y="99675"/>
                </a:lnTo>
                <a:lnTo>
                  <a:pt x="547297" y="99675"/>
                </a:lnTo>
                <a:lnTo>
                  <a:pt x="547297" y="189382"/>
                </a:lnTo>
                <a:lnTo>
                  <a:pt x="732632" y="451029"/>
                </a:lnTo>
                <a:cubicBezTo>
                  <a:pt x="735120" y="456012"/>
                  <a:pt x="733876" y="460996"/>
                  <a:pt x="730144" y="464734"/>
                </a:cubicBezTo>
                <a:cubicBezTo>
                  <a:pt x="725169" y="467226"/>
                  <a:pt x="720194" y="467226"/>
                  <a:pt x="716462" y="462242"/>
                </a:cubicBezTo>
                <a:lnTo>
                  <a:pt x="624416" y="331419"/>
                </a:lnTo>
                <a:lnTo>
                  <a:pt x="599539" y="342632"/>
                </a:lnTo>
                <a:cubicBezTo>
                  <a:pt x="595808" y="343878"/>
                  <a:pt x="590832" y="345124"/>
                  <a:pt x="587101" y="345124"/>
                </a:cubicBezTo>
                <a:cubicBezTo>
                  <a:pt x="583369" y="345124"/>
                  <a:pt x="578394" y="343878"/>
                  <a:pt x="574662" y="342632"/>
                </a:cubicBezTo>
                <a:lnTo>
                  <a:pt x="532371" y="323943"/>
                </a:lnTo>
                <a:cubicBezTo>
                  <a:pt x="528639" y="322697"/>
                  <a:pt x="524908" y="322697"/>
                  <a:pt x="521176" y="323943"/>
                </a:cubicBezTo>
                <a:lnTo>
                  <a:pt x="477641" y="342632"/>
                </a:lnTo>
                <a:cubicBezTo>
                  <a:pt x="470178" y="345124"/>
                  <a:pt x="460227" y="345124"/>
                  <a:pt x="452764" y="342632"/>
                </a:cubicBezTo>
                <a:lnTo>
                  <a:pt x="446545" y="338895"/>
                </a:lnTo>
                <a:lnTo>
                  <a:pt x="327134" y="507096"/>
                </a:lnTo>
                <a:lnTo>
                  <a:pt x="422912" y="614246"/>
                </a:lnTo>
                <a:cubicBezTo>
                  <a:pt x="426643" y="617984"/>
                  <a:pt x="426643" y="624214"/>
                  <a:pt x="422912" y="626705"/>
                </a:cubicBezTo>
                <a:cubicBezTo>
                  <a:pt x="420424" y="629197"/>
                  <a:pt x="419180" y="629197"/>
                  <a:pt x="416692" y="629197"/>
                </a:cubicBezTo>
                <a:cubicBezTo>
                  <a:pt x="412961" y="629197"/>
                  <a:pt x="411717" y="627951"/>
                  <a:pt x="409229" y="626705"/>
                </a:cubicBezTo>
                <a:lnTo>
                  <a:pt x="347036" y="558179"/>
                </a:lnTo>
                <a:lnTo>
                  <a:pt x="329622" y="565655"/>
                </a:lnTo>
                <a:cubicBezTo>
                  <a:pt x="320915" y="569392"/>
                  <a:pt x="313452" y="569392"/>
                  <a:pt x="304745" y="565655"/>
                </a:cubicBezTo>
                <a:lnTo>
                  <a:pt x="261210" y="546966"/>
                </a:lnTo>
                <a:cubicBezTo>
                  <a:pt x="257478" y="546966"/>
                  <a:pt x="254991" y="546966"/>
                  <a:pt x="251259" y="546966"/>
                </a:cubicBezTo>
                <a:lnTo>
                  <a:pt x="207724" y="565655"/>
                </a:lnTo>
                <a:cubicBezTo>
                  <a:pt x="199017" y="569392"/>
                  <a:pt x="190310" y="569392"/>
                  <a:pt x="182847" y="565655"/>
                </a:cubicBezTo>
                <a:lnTo>
                  <a:pt x="139312" y="546966"/>
                </a:lnTo>
                <a:cubicBezTo>
                  <a:pt x="135580" y="545720"/>
                  <a:pt x="133093" y="545720"/>
                  <a:pt x="129361" y="546966"/>
                </a:cubicBezTo>
                <a:lnTo>
                  <a:pt x="68412" y="569392"/>
                </a:lnTo>
                <a:lnTo>
                  <a:pt x="17414" y="626705"/>
                </a:lnTo>
                <a:cubicBezTo>
                  <a:pt x="13682" y="630443"/>
                  <a:pt x="7463" y="630443"/>
                  <a:pt x="3731" y="626705"/>
                </a:cubicBezTo>
                <a:cubicBezTo>
                  <a:pt x="-1244" y="624214"/>
                  <a:pt x="-1244" y="617984"/>
                  <a:pt x="3731" y="614246"/>
                </a:cubicBezTo>
                <a:lnTo>
                  <a:pt x="206480" y="388732"/>
                </a:lnTo>
                <a:cubicBezTo>
                  <a:pt x="208968" y="384994"/>
                  <a:pt x="216431" y="384994"/>
                  <a:pt x="220163" y="388732"/>
                </a:cubicBezTo>
                <a:lnTo>
                  <a:pt x="248771" y="419880"/>
                </a:lnTo>
                <a:lnTo>
                  <a:pt x="248771" y="378764"/>
                </a:lnTo>
                <a:cubicBezTo>
                  <a:pt x="232601" y="375027"/>
                  <a:pt x="221407" y="361321"/>
                  <a:pt x="221407" y="345124"/>
                </a:cubicBezTo>
                <a:lnTo>
                  <a:pt x="221407" y="333911"/>
                </a:lnTo>
                <a:lnTo>
                  <a:pt x="182847" y="307746"/>
                </a:lnTo>
                <a:cubicBezTo>
                  <a:pt x="169165" y="300271"/>
                  <a:pt x="160458" y="285319"/>
                  <a:pt x="159214" y="269122"/>
                </a:cubicBezTo>
                <a:cubicBezTo>
                  <a:pt x="159214" y="252925"/>
                  <a:pt x="167921" y="236728"/>
                  <a:pt x="181603" y="228006"/>
                </a:cubicBezTo>
                <a:lnTo>
                  <a:pt x="238821" y="188136"/>
                </a:lnTo>
                <a:cubicBezTo>
                  <a:pt x="242552" y="184399"/>
                  <a:pt x="247528" y="183153"/>
                  <a:pt x="252503" y="181907"/>
                </a:cubicBezTo>
                <a:cubicBezTo>
                  <a:pt x="254991" y="181907"/>
                  <a:pt x="254991" y="181907"/>
                  <a:pt x="256235" y="181907"/>
                </a:cubicBezTo>
                <a:cubicBezTo>
                  <a:pt x="257478" y="180661"/>
                  <a:pt x="257478" y="180661"/>
                  <a:pt x="258722" y="180661"/>
                </a:cubicBezTo>
                <a:cubicBezTo>
                  <a:pt x="259966" y="180661"/>
                  <a:pt x="259966" y="180661"/>
                  <a:pt x="259966" y="180661"/>
                </a:cubicBezTo>
                <a:cubicBezTo>
                  <a:pt x="266185" y="180661"/>
                  <a:pt x="271161" y="180661"/>
                  <a:pt x="274892" y="180661"/>
                </a:cubicBezTo>
                <a:lnTo>
                  <a:pt x="277380" y="180661"/>
                </a:lnTo>
                <a:lnTo>
                  <a:pt x="335841" y="180661"/>
                </a:lnTo>
                <a:lnTo>
                  <a:pt x="338329" y="180661"/>
                </a:lnTo>
                <a:cubicBezTo>
                  <a:pt x="342061" y="180661"/>
                  <a:pt x="348280" y="180661"/>
                  <a:pt x="354499" y="180661"/>
                </a:cubicBezTo>
                <a:cubicBezTo>
                  <a:pt x="355743" y="180661"/>
                  <a:pt x="356987" y="180661"/>
                  <a:pt x="358231" y="181907"/>
                </a:cubicBezTo>
                <a:cubicBezTo>
                  <a:pt x="363206" y="183153"/>
                  <a:pt x="369426" y="184399"/>
                  <a:pt x="375645" y="186890"/>
                </a:cubicBezTo>
                <a:lnTo>
                  <a:pt x="432862" y="228006"/>
                </a:lnTo>
                <a:cubicBezTo>
                  <a:pt x="446545" y="236728"/>
                  <a:pt x="454008" y="252925"/>
                  <a:pt x="454008" y="269122"/>
                </a:cubicBezTo>
                <a:cubicBezTo>
                  <a:pt x="454008" y="285319"/>
                  <a:pt x="444057" y="300271"/>
                  <a:pt x="430375" y="307746"/>
                </a:cubicBezTo>
                <a:lnTo>
                  <a:pt x="391815" y="333911"/>
                </a:lnTo>
                <a:lnTo>
                  <a:pt x="391815" y="345124"/>
                </a:lnTo>
                <a:cubicBezTo>
                  <a:pt x="391815" y="361321"/>
                  <a:pt x="381864" y="373781"/>
                  <a:pt x="366938" y="378764"/>
                </a:cubicBezTo>
                <a:lnTo>
                  <a:pt x="366938" y="418634"/>
                </a:lnTo>
                <a:lnTo>
                  <a:pt x="528639" y="189382"/>
                </a:lnTo>
                <a:lnTo>
                  <a:pt x="528639" y="90953"/>
                </a:lnTo>
                <a:lnTo>
                  <a:pt x="528639" y="9967"/>
                </a:lnTo>
                <a:cubicBezTo>
                  <a:pt x="528639" y="3738"/>
                  <a:pt x="532371" y="0"/>
                  <a:pt x="5385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1000">
              <a:latin typeface="Montserrat" pitchFamily="2" charset="77"/>
            </a:endParaRPr>
          </a:p>
        </p:txBody>
      </p:sp>
      <p:sp>
        <p:nvSpPr>
          <p:cNvPr id="25" name="Line 341">
            <a:extLst>
              <a:ext uri="{FF2B5EF4-FFF2-40B4-BE49-F238E27FC236}">
                <a16:creationId xmlns:a16="http://schemas.microsoft.com/office/drawing/2014/main" id="{B87D61FC-018E-E67F-35C6-9F2B3E9AA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9731879" y="4494963"/>
            <a:ext cx="1656233" cy="2902"/>
          </a:xfrm>
          <a:prstGeom prst="line">
            <a:avLst/>
          </a:prstGeom>
          <a:noFill/>
          <a:ln w="44450" cap="rnd">
            <a:solidFill>
              <a:srgbClr val="956DC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>
              <a:latin typeface="Montserrat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112E894-698E-F7AC-40CE-7971A3CA5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879" y="2954227"/>
            <a:ext cx="309746" cy="383987"/>
          </a:xfrm>
          <a:custGeom>
            <a:avLst/>
            <a:gdLst>
              <a:gd name="connsiteX0" fmla="*/ 52368 w 586577"/>
              <a:gd name="connsiteY0" fmla="*/ 602092 h 727169"/>
              <a:gd name="connsiteX1" fmla="*/ 66100 w 586577"/>
              <a:gd name="connsiteY1" fmla="*/ 614575 h 727169"/>
              <a:gd name="connsiteX2" fmla="*/ 52368 w 586577"/>
              <a:gd name="connsiteY2" fmla="*/ 628307 h 727169"/>
              <a:gd name="connsiteX3" fmla="*/ 39884 w 586577"/>
              <a:gd name="connsiteY3" fmla="*/ 614575 h 727169"/>
              <a:gd name="connsiteX4" fmla="*/ 52368 w 586577"/>
              <a:gd name="connsiteY4" fmla="*/ 602092 h 727169"/>
              <a:gd name="connsiteX5" fmla="*/ 98440 w 586577"/>
              <a:gd name="connsiteY5" fmla="*/ 569727 h 727169"/>
              <a:gd name="connsiteX6" fmla="*/ 98440 w 586577"/>
              <a:gd name="connsiteY6" fmla="*/ 691902 h 727169"/>
              <a:gd name="connsiteX7" fmla="*/ 130776 w 586577"/>
              <a:gd name="connsiteY7" fmla="*/ 693161 h 727169"/>
              <a:gd name="connsiteX8" fmla="*/ 130776 w 586577"/>
              <a:gd name="connsiteY8" fmla="*/ 569727 h 727169"/>
              <a:gd name="connsiteX9" fmla="*/ 52368 w 586577"/>
              <a:gd name="connsiteY9" fmla="*/ 563640 h 727169"/>
              <a:gd name="connsiteX10" fmla="*/ 66100 w 586577"/>
              <a:gd name="connsiteY10" fmla="*/ 577373 h 727169"/>
              <a:gd name="connsiteX11" fmla="*/ 52368 w 586577"/>
              <a:gd name="connsiteY11" fmla="*/ 589857 h 727169"/>
              <a:gd name="connsiteX12" fmla="*/ 39884 w 586577"/>
              <a:gd name="connsiteY12" fmla="*/ 577373 h 727169"/>
              <a:gd name="connsiteX13" fmla="*/ 52368 w 586577"/>
              <a:gd name="connsiteY13" fmla="*/ 563640 h 727169"/>
              <a:gd name="connsiteX14" fmla="*/ 241464 w 586577"/>
              <a:gd name="connsiteY14" fmla="*/ 549575 h 727169"/>
              <a:gd name="connsiteX15" fmla="*/ 185498 w 586577"/>
              <a:gd name="connsiteY15" fmla="*/ 555872 h 727169"/>
              <a:gd name="connsiteX16" fmla="*/ 149432 w 586577"/>
              <a:gd name="connsiteY16" fmla="*/ 565949 h 727169"/>
              <a:gd name="connsiteX17" fmla="*/ 149432 w 586577"/>
              <a:gd name="connsiteY17" fmla="*/ 694421 h 727169"/>
              <a:gd name="connsiteX18" fmla="*/ 258876 w 586577"/>
              <a:gd name="connsiteY18" fmla="*/ 701978 h 727169"/>
              <a:gd name="connsiteX19" fmla="*/ 359614 w 586577"/>
              <a:gd name="connsiteY19" fmla="*/ 691902 h 727169"/>
              <a:gd name="connsiteX20" fmla="*/ 549898 w 586577"/>
              <a:gd name="connsiteY20" fmla="*/ 621368 h 727169"/>
              <a:gd name="connsiteX21" fmla="*/ 566066 w 586577"/>
              <a:gd name="connsiteY21" fmla="*/ 577284 h 727169"/>
              <a:gd name="connsiteX22" fmla="*/ 544922 w 586577"/>
              <a:gd name="connsiteY22" fmla="*/ 559651 h 727169"/>
              <a:gd name="connsiteX23" fmla="*/ 518806 w 586577"/>
              <a:gd name="connsiteY23" fmla="*/ 562170 h 727169"/>
              <a:gd name="connsiteX24" fmla="*/ 432992 w 586577"/>
              <a:gd name="connsiteY24" fmla="*/ 599956 h 727169"/>
              <a:gd name="connsiteX25" fmla="*/ 385732 w 586577"/>
              <a:gd name="connsiteY25" fmla="*/ 646559 h 727169"/>
              <a:gd name="connsiteX26" fmla="*/ 286236 w 586577"/>
              <a:gd name="connsiteY26" fmla="*/ 656635 h 727169"/>
              <a:gd name="connsiteX27" fmla="*/ 284992 w 586577"/>
              <a:gd name="connsiteY27" fmla="*/ 656635 h 727169"/>
              <a:gd name="connsiteX28" fmla="*/ 276288 w 586577"/>
              <a:gd name="connsiteY28" fmla="*/ 647818 h 727169"/>
              <a:gd name="connsiteX29" fmla="*/ 284992 w 586577"/>
              <a:gd name="connsiteY29" fmla="*/ 637742 h 727169"/>
              <a:gd name="connsiteX30" fmla="*/ 382000 w 586577"/>
              <a:gd name="connsiteY30" fmla="*/ 627666 h 727169"/>
              <a:gd name="connsiteX31" fmla="*/ 415580 w 586577"/>
              <a:gd name="connsiteY31" fmla="*/ 588620 h 727169"/>
              <a:gd name="connsiteX32" fmla="*/ 383244 w 586577"/>
              <a:gd name="connsiteY32" fmla="*/ 549575 h 727169"/>
              <a:gd name="connsiteX33" fmla="*/ 25062 w 586577"/>
              <a:gd name="connsiteY33" fmla="*/ 549575 h 727169"/>
              <a:gd name="connsiteX34" fmla="*/ 20088 w 586577"/>
              <a:gd name="connsiteY34" fmla="*/ 554613 h 727169"/>
              <a:gd name="connsiteX35" fmla="*/ 20088 w 586577"/>
              <a:gd name="connsiteY35" fmla="*/ 703238 h 727169"/>
              <a:gd name="connsiteX36" fmla="*/ 25062 w 586577"/>
              <a:gd name="connsiteY36" fmla="*/ 707016 h 727169"/>
              <a:gd name="connsiteX37" fmla="*/ 74810 w 586577"/>
              <a:gd name="connsiteY37" fmla="*/ 707016 h 727169"/>
              <a:gd name="connsiteX38" fmla="*/ 79786 w 586577"/>
              <a:gd name="connsiteY38" fmla="*/ 703238 h 727169"/>
              <a:gd name="connsiteX39" fmla="*/ 79786 w 586577"/>
              <a:gd name="connsiteY39" fmla="*/ 554613 h 727169"/>
              <a:gd name="connsiteX40" fmla="*/ 74810 w 586577"/>
              <a:gd name="connsiteY40" fmla="*/ 549575 h 727169"/>
              <a:gd name="connsiteX41" fmla="*/ 25062 w 586577"/>
              <a:gd name="connsiteY41" fmla="*/ 530682 h 727169"/>
              <a:gd name="connsiteX42" fmla="*/ 74810 w 586577"/>
              <a:gd name="connsiteY42" fmla="*/ 530682 h 727169"/>
              <a:gd name="connsiteX43" fmla="*/ 98440 w 586577"/>
              <a:gd name="connsiteY43" fmla="*/ 552094 h 727169"/>
              <a:gd name="connsiteX44" fmla="*/ 130776 w 586577"/>
              <a:gd name="connsiteY44" fmla="*/ 552094 h 727169"/>
              <a:gd name="connsiteX45" fmla="*/ 181768 w 586577"/>
              <a:gd name="connsiteY45" fmla="*/ 538239 h 727169"/>
              <a:gd name="connsiteX46" fmla="*/ 241464 w 586577"/>
              <a:gd name="connsiteY46" fmla="*/ 530682 h 727169"/>
              <a:gd name="connsiteX47" fmla="*/ 383244 w 586577"/>
              <a:gd name="connsiteY47" fmla="*/ 530682 h 727169"/>
              <a:gd name="connsiteX48" fmla="*/ 434234 w 586577"/>
              <a:gd name="connsiteY48" fmla="*/ 581063 h 727169"/>
              <a:gd name="connsiteX49" fmla="*/ 508856 w 586577"/>
              <a:gd name="connsiteY49" fmla="*/ 545796 h 727169"/>
              <a:gd name="connsiteX50" fmla="*/ 551142 w 586577"/>
              <a:gd name="connsiteY50" fmla="*/ 542018 h 727169"/>
              <a:gd name="connsiteX51" fmla="*/ 582234 w 586577"/>
              <a:gd name="connsiteY51" fmla="*/ 569727 h 727169"/>
              <a:gd name="connsiteX52" fmla="*/ 557360 w 586577"/>
              <a:gd name="connsiteY52" fmla="*/ 637742 h 727169"/>
              <a:gd name="connsiteX53" fmla="*/ 364588 w 586577"/>
              <a:gd name="connsiteY53" fmla="*/ 709535 h 727169"/>
              <a:gd name="connsiteX54" fmla="*/ 283750 w 586577"/>
              <a:gd name="connsiteY54" fmla="*/ 720871 h 727169"/>
              <a:gd name="connsiteX55" fmla="*/ 257632 w 586577"/>
              <a:gd name="connsiteY55" fmla="*/ 719612 h 727169"/>
              <a:gd name="connsiteX56" fmla="*/ 97196 w 586577"/>
              <a:gd name="connsiteY56" fmla="*/ 709535 h 727169"/>
              <a:gd name="connsiteX57" fmla="*/ 74810 w 586577"/>
              <a:gd name="connsiteY57" fmla="*/ 727169 h 727169"/>
              <a:gd name="connsiteX58" fmla="*/ 25062 w 586577"/>
              <a:gd name="connsiteY58" fmla="*/ 727169 h 727169"/>
              <a:gd name="connsiteX59" fmla="*/ 1432 w 586577"/>
              <a:gd name="connsiteY59" fmla="*/ 703238 h 727169"/>
              <a:gd name="connsiteX60" fmla="*/ 1432 w 586577"/>
              <a:gd name="connsiteY60" fmla="*/ 554613 h 727169"/>
              <a:gd name="connsiteX61" fmla="*/ 25062 w 586577"/>
              <a:gd name="connsiteY61" fmla="*/ 530682 h 727169"/>
              <a:gd name="connsiteX62" fmla="*/ 384692 w 586577"/>
              <a:gd name="connsiteY62" fmla="*/ 338431 h 727169"/>
              <a:gd name="connsiteX63" fmla="*/ 394680 w 586577"/>
              <a:gd name="connsiteY63" fmla="*/ 347152 h 727169"/>
              <a:gd name="connsiteX64" fmla="*/ 394680 w 586577"/>
              <a:gd name="connsiteY64" fmla="*/ 354626 h 727169"/>
              <a:gd name="connsiteX65" fmla="*/ 408412 w 586577"/>
              <a:gd name="connsiteY65" fmla="*/ 368331 h 727169"/>
              <a:gd name="connsiteX66" fmla="*/ 402170 w 586577"/>
              <a:gd name="connsiteY66" fmla="*/ 378297 h 727169"/>
              <a:gd name="connsiteX67" fmla="*/ 390934 w 586577"/>
              <a:gd name="connsiteY67" fmla="*/ 372068 h 727169"/>
              <a:gd name="connsiteX68" fmla="*/ 387188 w 586577"/>
              <a:gd name="connsiteY68" fmla="*/ 370822 h 727169"/>
              <a:gd name="connsiteX69" fmla="*/ 379698 w 586577"/>
              <a:gd name="connsiteY69" fmla="*/ 373314 h 727169"/>
              <a:gd name="connsiteX70" fmla="*/ 375954 w 586577"/>
              <a:gd name="connsiteY70" fmla="*/ 379543 h 727169"/>
              <a:gd name="connsiteX71" fmla="*/ 384692 w 586577"/>
              <a:gd name="connsiteY71" fmla="*/ 389510 h 727169"/>
              <a:gd name="connsiteX72" fmla="*/ 385940 w 586577"/>
              <a:gd name="connsiteY72" fmla="*/ 389510 h 727169"/>
              <a:gd name="connsiteX73" fmla="*/ 412156 w 586577"/>
              <a:gd name="connsiteY73" fmla="*/ 418164 h 727169"/>
              <a:gd name="connsiteX74" fmla="*/ 394680 w 586577"/>
              <a:gd name="connsiteY74" fmla="*/ 443080 h 727169"/>
              <a:gd name="connsiteX75" fmla="*/ 394680 w 586577"/>
              <a:gd name="connsiteY75" fmla="*/ 449309 h 727169"/>
              <a:gd name="connsiteX76" fmla="*/ 384692 w 586577"/>
              <a:gd name="connsiteY76" fmla="*/ 458030 h 727169"/>
              <a:gd name="connsiteX77" fmla="*/ 375954 w 586577"/>
              <a:gd name="connsiteY77" fmla="*/ 449309 h 727169"/>
              <a:gd name="connsiteX78" fmla="*/ 375954 w 586577"/>
              <a:gd name="connsiteY78" fmla="*/ 443080 h 727169"/>
              <a:gd name="connsiteX79" fmla="*/ 360972 w 586577"/>
              <a:gd name="connsiteY79" fmla="*/ 426884 h 727169"/>
              <a:gd name="connsiteX80" fmla="*/ 368464 w 586577"/>
              <a:gd name="connsiteY80" fmla="*/ 416918 h 727169"/>
              <a:gd name="connsiteX81" fmla="*/ 378450 w 586577"/>
              <a:gd name="connsiteY81" fmla="*/ 423147 h 727169"/>
              <a:gd name="connsiteX82" fmla="*/ 382196 w 586577"/>
              <a:gd name="connsiteY82" fmla="*/ 426884 h 727169"/>
              <a:gd name="connsiteX83" fmla="*/ 383444 w 586577"/>
              <a:gd name="connsiteY83" fmla="*/ 426884 h 727169"/>
              <a:gd name="connsiteX84" fmla="*/ 392182 w 586577"/>
              <a:gd name="connsiteY84" fmla="*/ 418164 h 727169"/>
              <a:gd name="connsiteX85" fmla="*/ 384692 w 586577"/>
              <a:gd name="connsiteY85" fmla="*/ 408197 h 727169"/>
              <a:gd name="connsiteX86" fmla="*/ 383444 w 586577"/>
              <a:gd name="connsiteY86" fmla="*/ 408197 h 727169"/>
              <a:gd name="connsiteX87" fmla="*/ 358476 w 586577"/>
              <a:gd name="connsiteY87" fmla="*/ 378297 h 727169"/>
              <a:gd name="connsiteX88" fmla="*/ 367214 w 586577"/>
              <a:gd name="connsiteY88" fmla="*/ 359610 h 727169"/>
              <a:gd name="connsiteX89" fmla="*/ 375954 w 586577"/>
              <a:gd name="connsiteY89" fmla="*/ 354626 h 727169"/>
              <a:gd name="connsiteX90" fmla="*/ 375954 w 586577"/>
              <a:gd name="connsiteY90" fmla="*/ 347152 h 727169"/>
              <a:gd name="connsiteX91" fmla="*/ 384692 w 586577"/>
              <a:gd name="connsiteY91" fmla="*/ 338431 h 727169"/>
              <a:gd name="connsiteX92" fmla="*/ 384704 w 586577"/>
              <a:gd name="connsiteY92" fmla="*/ 318914 h 727169"/>
              <a:gd name="connsiteX93" fmla="*/ 304368 w 586577"/>
              <a:gd name="connsiteY93" fmla="*/ 399705 h 727169"/>
              <a:gd name="connsiteX94" fmla="*/ 384704 w 586577"/>
              <a:gd name="connsiteY94" fmla="*/ 483021 h 727169"/>
              <a:gd name="connsiteX95" fmla="*/ 465038 w 586577"/>
              <a:gd name="connsiteY95" fmla="*/ 399705 h 727169"/>
              <a:gd name="connsiteX96" fmla="*/ 384704 w 586577"/>
              <a:gd name="connsiteY96" fmla="*/ 318914 h 727169"/>
              <a:gd name="connsiteX97" fmla="*/ 384704 w 586577"/>
              <a:gd name="connsiteY97" fmla="*/ 299979 h 727169"/>
              <a:gd name="connsiteX98" fmla="*/ 483576 w 586577"/>
              <a:gd name="connsiteY98" fmla="*/ 399705 h 727169"/>
              <a:gd name="connsiteX99" fmla="*/ 384704 w 586577"/>
              <a:gd name="connsiteY99" fmla="*/ 501956 h 727169"/>
              <a:gd name="connsiteX100" fmla="*/ 287066 w 586577"/>
              <a:gd name="connsiteY100" fmla="*/ 399705 h 727169"/>
              <a:gd name="connsiteX101" fmla="*/ 384704 w 586577"/>
              <a:gd name="connsiteY101" fmla="*/ 299979 h 727169"/>
              <a:gd name="connsiteX102" fmla="*/ 379830 w 586577"/>
              <a:gd name="connsiteY102" fmla="*/ 291004 h 727169"/>
              <a:gd name="connsiteX103" fmla="*/ 272596 w 586577"/>
              <a:gd name="connsiteY103" fmla="*/ 397004 h 727169"/>
              <a:gd name="connsiteX104" fmla="*/ 379830 w 586577"/>
              <a:gd name="connsiteY104" fmla="*/ 505470 h 727169"/>
              <a:gd name="connsiteX105" fmla="*/ 488294 w 586577"/>
              <a:gd name="connsiteY105" fmla="*/ 397004 h 727169"/>
              <a:gd name="connsiteX106" fmla="*/ 379830 w 586577"/>
              <a:gd name="connsiteY106" fmla="*/ 291004 h 727169"/>
              <a:gd name="connsiteX107" fmla="*/ 379830 w 586577"/>
              <a:gd name="connsiteY107" fmla="*/ 272516 h 727169"/>
              <a:gd name="connsiteX108" fmla="*/ 505550 w 586577"/>
              <a:gd name="connsiteY108" fmla="*/ 397004 h 727169"/>
              <a:gd name="connsiteX109" fmla="*/ 379830 w 586577"/>
              <a:gd name="connsiteY109" fmla="*/ 523958 h 727169"/>
              <a:gd name="connsiteX110" fmla="*/ 254108 w 586577"/>
              <a:gd name="connsiteY110" fmla="*/ 397004 h 727169"/>
              <a:gd name="connsiteX111" fmla="*/ 379830 w 586577"/>
              <a:gd name="connsiteY111" fmla="*/ 272516 h 727169"/>
              <a:gd name="connsiteX112" fmla="*/ 115494 w 586577"/>
              <a:gd name="connsiteY112" fmla="*/ 224337 h 727169"/>
              <a:gd name="connsiteX113" fmla="*/ 127126 w 586577"/>
              <a:gd name="connsiteY113" fmla="*/ 230631 h 727169"/>
              <a:gd name="connsiteX114" fmla="*/ 128418 w 586577"/>
              <a:gd name="connsiteY114" fmla="*/ 238183 h 727169"/>
              <a:gd name="connsiteX115" fmla="*/ 145220 w 586577"/>
              <a:gd name="connsiteY115" fmla="*/ 249513 h 727169"/>
              <a:gd name="connsiteX116" fmla="*/ 141344 w 586577"/>
              <a:gd name="connsiteY116" fmla="*/ 260842 h 727169"/>
              <a:gd name="connsiteX117" fmla="*/ 128418 w 586577"/>
              <a:gd name="connsiteY117" fmla="*/ 257065 h 727169"/>
              <a:gd name="connsiteX118" fmla="*/ 123248 w 586577"/>
              <a:gd name="connsiteY118" fmla="*/ 255807 h 727169"/>
              <a:gd name="connsiteX119" fmla="*/ 115494 w 586577"/>
              <a:gd name="connsiteY119" fmla="*/ 267136 h 727169"/>
              <a:gd name="connsiteX120" fmla="*/ 125834 w 586577"/>
              <a:gd name="connsiteY120" fmla="*/ 274689 h 727169"/>
              <a:gd name="connsiteX121" fmla="*/ 127126 w 586577"/>
              <a:gd name="connsiteY121" fmla="*/ 274689 h 727169"/>
              <a:gd name="connsiteX122" fmla="*/ 158146 w 586577"/>
              <a:gd name="connsiteY122" fmla="*/ 298606 h 727169"/>
              <a:gd name="connsiteX123" fmla="*/ 145220 w 586577"/>
              <a:gd name="connsiteY123" fmla="*/ 326300 h 727169"/>
              <a:gd name="connsiteX124" fmla="*/ 146514 w 586577"/>
              <a:gd name="connsiteY124" fmla="*/ 332594 h 727169"/>
              <a:gd name="connsiteX125" fmla="*/ 138758 w 586577"/>
              <a:gd name="connsiteY125" fmla="*/ 342664 h 727169"/>
              <a:gd name="connsiteX126" fmla="*/ 137466 w 586577"/>
              <a:gd name="connsiteY126" fmla="*/ 342664 h 727169"/>
              <a:gd name="connsiteX127" fmla="*/ 127126 w 586577"/>
              <a:gd name="connsiteY127" fmla="*/ 335111 h 727169"/>
              <a:gd name="connsiteX128" fmla="*/ 127126 w 586577"/>
              <a:gd name="connsiteY128" fmla="*/ 330076 h 727169"/>
              <a:gd name="connsiteX129" fmla="*/ 109032 w 586577"/>
              <a:gd name="connsiteY129" fmla="*/ 316229 h 727169"/>
              <a:gd name="connsiteX130" fmla="*/ 114202 w 586577"/>
              <a:gd name="connsiteY130" fmla="*/ 304900 h 727169"/>
              <a:gd name="connsiteX131" fmla="*/ 125834 w 586577"/>
              <a:gd name="connsiteY131" fmla="*/ 308676 h 727169"/>
              <a:gd name="connsiteX132" fmla="*/ 131004 w 586577"/>
              <a:gd name="connsiteY132" fmla="*/ 311194 h 727169"/>
              <a:gd name="connsiteX133" fmla="*/ 138758 w 586577"/>
              <a:gd name="connsiteY133" fmla="*/ 299865 h 727169"/>
              <a:gd name="connsiteX134" fmla="*/ 128418 w 586577"/>
              <a:gd name="connsiteY134" fmla="*/ 292312 h 727169"/>
              <a:gd name="connsiteX135" fmla="*/ 127126 w 586577"/>
              <a:gd name="connsiteY135" fmla="*/ 292312 h 727169"/>
              <a:gd name="connsiteX136" fmla="*/ 97400 w 586577"/>
              <a:gd name="connsiteY136" fmla="*/ 269653 h 727169"/>
              <a:gd name="connsiteX137" fmla="*/ 109032 w 586577"/>
              <a:gd name="connsiteY137" fmla="*/ 241960 h 727169"/>
              <a:gd name="connsiteX138" fmla="*/ 109032 w 586577"/>
              <a:gd name="connsiteY138" fmla="*/ 234407 h 727169"/>
              <a:gd name="connsiteX139" fmla="*/ 115494 w 586577"/>
              <a:gd name="connsiteY139" fmla="*/ 224337 h 727169"/>
              <a:gd name="connsiteX140" fmla="*/ 124410 w 586577"/>
              <a:gd name="connsiteY140" fmla="*/ 200332 h 727169"/>
              <a:gd name="connsiteX141" fmla="*/ 110860 w 586577"/>
              <a:gd name="connsiteY141" fmla="*/ 202825 h 727169"/>
              <a:gd name="connsiteX142" fmla="*/ 45576 w 586577"/>
              <a:gd name="connsiteY142" fmla="*/ 296341 h 727169"/>
              <a:gd name="connsiteX143" fmla="*/ 139190 w 586577"/>
              <a:gd name="connsiteY143" fmla="*/ 361178 h 727169"/>
              <a:gd name="connsiteX144" fmla="*/ 190924 w 586577"/>
              <a:gd name="connsiteY144" fmla="*/ 327512 h 727169"/>
              <a:gd name="connsiteX145" fmla="*/ 203242 w 586577"/>
              <a:gd name="connsiteY145" fmla="*/ 267663 h 727169"/>
              <a:gd name="connsiteX146" fmla="*/ 169984 w 586577"/>
              <a:gd name="connsiteY146" fmla="*/ 215294 h 727169"/>
              <a:gd name="connsiteX147" fmla="*/ 124410 w 586577"/>
              <a:gd name="connsiteY147" fmla="*/ 200332 h 727169"/>
              <a:gd name="connsiteX148" fmla="*/ 107164 w 586577"/>
              <a:gd name="connsiteY148" fmla="*/ 184122 h 727169"/>
              <a:gd name="connsiteX149" fmla="*/ 181070 w 586577"/>
              <a:gd name="connsiteY149" fmla="*/ 200332 h 727169"/>
              <a:gd name="connsiteX150" fmla="*/ 221718 w 586577"/>
              <a:gd name="connsiteY150" fmla="*/ 263922 h 727169"/>
              <a:gd name="connsiteX151" fmla="*/ 205706 w 586577"/>
              <a:gd name="connsiteY151" fmla="*/ 337487 h 727169"/>
              <a:gd name="connsiteX152" fmla="*/ 142886 w 586577"/>
              <a:gd name="connsiteY152" fmla="*/ 379881 h 727169"/>
              <a:gd name="connsiteX153" fmla="*/ 124410 w 586577"/>
              <a:gd name="connsiteY153" fmla="*/ 381128 h 727169"/>
              <a:gd name="connsiteX154" fmla="*/ 28332 w 586577"/>
              <a:gd name="connsiteY154" fmla="*/ 300081 h 727169"/>
              <a:gd name="connsiteX155" fmla="*/ 43114 w 586577"/>
              <a:gd name="connsiteY155" fmla="*/ 225269 h 727169"/>
              <a:gd name="connsiteX156" fmla="*/ 107164 w 586577"/>
              <a:gd name="connsiteY156" fmla="*/ 184122 h 727169"/>
              <a:gd name="connsiteX157" fmla="*/ 126176 w 586577"/>
              <a:gd name="connsiteY157" fmla="*/ 174647 h 727169"/>
              <a:gd name="connsiteX158" fmla="*/ 106332 w 586577"/>
              <a:gd name="connsiteY158" fmla="*/ 177123 h 727169"/>
              <a:gd name="connsiteX159" fmla="*/ 20748 w 586577"/>
              <a:gd name="connsiteY159" fmla="*/ 303383 h 727169"/>
              <a:gd name="connsiteX160" fmla="*/ 146022 w 586577"/>
              <a:gd name="connsiteY160" fmla="*/ 388794 h 727169"/>
              <a:gd name="connsiteX161" fmla="*/ 232846 w 586577"/>
              <a:gd name="connsiteY161" fmla="*/ 263772 h 727169"/>
              <a:gd name="connsiteX162" fmla="*/ 126176 w 586577"/>
              <a:gd name="connsiteY162" fmla="*/ 174647 h 727169"/>
              <a:gd name="connsiteX163" fmla="*/ 103850 w 586577"/>
              <a:gd name="connsiteY163" fmla="*/ 159793 h 727169"/>
              <a:gd name="connsiteX164" fmla="*/ 251450 w 586577"/>
              <a:gd name="connsiteY164" fmla="*/ 260059 h 727169"/>
              <a:gd name="connsiteX165" fmla="*/ 149744 w 586577"/>
              <a:gd name="connsiteY165" fmla="*/ 407362 h 727169"/>
              <a:gd name="connsiteX166" fmla="*/ 126176 w 586577"/>
              <a:gd name="connsiteY166" fmla="*/ 408600 h 727169"/>
              <a:gd name="connsiteX167" fmla="*/ 2144 w 586577"/>
              <a:gd name="connsiteY167" fmla="*/ 305859 h 727169"/>
              <a:gd name="connsiteX168" fmla="*/ 21988 w 586577"/>
              <a:gd name="connsiteY168" fmla="*/ 211783 h 727169"/>
              <a:gd name="connsiteX169" fmla="*/ 103850 w 586577"/>
              <a:gd name="connsiteY169" fmla="*/ 159793 h 727169"/>
              <a:gd name="connsiteX170" fmla="*/ 367714 w 586577"/>
              <a:gd name="connsiteY170" fmla="*/ 69276 h 727169"/>
              <a:gd name="connsiteX171" fmla="*/ 376452 w 586577"/>
              <a:gd name="connsiteY171" fmla="*/ 79242 h 727169"/>
              <a:gd name="connsiteX172" fmla="*/ 375204 w 586577"/>
              <a:gd name="connsiteY172" fmla="*/ 85471 h 727169"/>
              <a:gd name="connsiteX173" fmla="*/ 388936 w 586577"/>
              <a:gd name="connsiteY173" fmla="*/ 101667 h 727169"/>
              <a:gd name="connsiteX174" fmla="*/ 381446 w 586577"/>
              <a:gd name="connsiteY174" fmla="*/ 111634 h 727169"/>
              <a:gd name="connsiteX175" fmla="*/ 371458 w 586577"/>
              <a:gd name="connsiteY175" fmla="*/ 104159 h 727169"/>
              <a:gd name="connsiteX176" fmla="*/ 366466 w 586577"/>
              <a:gd name="connsiteY176" fmla="*/ 101667 h 727169"/>
              <a:gd name="connsiteX177" fmla="*/ 356478 w 586577"/>
              <a:gd name="connsiteY177" fmla="*/ 110388 h 727169"/>
              <a:gd name="connsiteX178" fmla="*/ 365216 w 586577"/>
              <a:gd name="connsiteY178" fmla="*/ 121600 h 727169"/>
              <a:gd name="connsiteX179" fmla="*/ 387688 w 586577"/>
              <a:gd name="connsiteY179" fmla="*/ 150254 h 727169"/>
              <a:gd name="connsiteX180" fmla="*/ 368962 w 586577"/>
              <a:gd name="connsiteY180" fmla="*/ 173925 h 727169"/>
              <a:gd name="connsiteX181" fmla="*/ 368962 w 586577"/>
              <a:gd name="connsiteY181" fmla="*/ 180154 h 727169"/>
              <a:gd name="connsiteX182" fmla="*/ 360224 w 586577"/>
              <a:gd name="connsiteY182" fmla="*/ 188875 h 727169"/>
              <a:gd name="connsiteX183" fmla="*/ 358974 w 586577"/>
              <a:gd name="connsiteY183" fmla="*/ 188875 h 727169"/>
              <a:gd name="connsiteX184" fmla="*/ 350236 w 586577"/>
              <a:gd name="connsiteY184" fmla="*/ 178908 h 727169"/>
              <a:gd name="connsiteX185" fmla="*/ 351484 w 586577"/>
              <a:gd name="connsiteY185" fmla="*/ 173925 h 727169"/>
              <a:gd name="connsiteX186" fmla="*/ 337752 w 586577"/>
              <a:gd name="connsiteY186" fmla="*/ 156483 h 727169"/>
              <a:gd name="connsiteX187" fmla="*/ 345242 w 586577"/>
              <a:gd name="connsiteY187" fmla="*/ 146517 h 727169"/>
              <a:gd name="connsiteX188" fmla="*/ 355230 w 586577"/>
              <a:gd name="connsiteY188" fmla="*/ 153992 h 727169"/>
              <a:gd name="connsiteX189" fmla="*/ 358974 w 586577"/>
              <a:gd name="connsiteY189" fmla="*/ 157729 h 727169"/>
              <a:gd name="connsiteX190" fmla="*/ 370210 w 586577"/>
              <a:gd name="connsiteY190" fmla="*/ 149009 h 727169"/>
              <a:gd name="connsiteX191" fmla="*/ 362720 w 586577"/>
              <a:gd name="connsiteY191" fmla="*/ 139042 h 727169"/>
              <a:gd name="connsiteX192" fmla="*/ 360224 w 586577"/>
              <a:gd name="connsiteY192" fmla="*/ 139042 h 727169"/>
              <a:gd name="connsiteX193" fmla="*/ 337752 w 586577"/>
              <a:gd name="connsiteY193" fmla="*/ 109142 h 727169"/>
              <a:gd name="connsiteX194" fmla="*/ 357726 w 586577"/>
              <a:gd name="connsiteY194" fmla="*/ 85471 h 727169"/>
              <a:gd name="connsiteX195" fmla="*/ 357726 w 586577"/>
              <a:gd name="connsiteY195" fmla="*/ 77997 h 727169"/>
              <a:gd name="connsiteX196" fmla="*/ 367714 w 586577"/>
              <a:gd name="connsiteY196" fmla="*/ 69276 h 727169"/>
              <a:gd name="connsiteX197" fmla="*/ 364236 w 586577"/>
              <a:gd name="connsiteY197" fmla="*/ 45530 h 727169"/>
              <a:gd name="connsiteX198" fmla="*/ 312186 w 586577"/>
              <a:gd name="connsiteY198" fmla="*/ 65727 h 727169"/>
              <a:gd name="connsiteX199" fmla="*/ 283684 w 586577"/>
              <a:gd name="connsiteY199" fmla="*/ 121271 h 727169"/>
              <a:gd name="connsiteX200" fmla="*/ 303512 w 586577"/>
              <a:gd name="connsiteY200" fmla="*/ 181864 h 727169"/>
              <a:gd name="connsiteX201" fmla="*/ 359278 w 586577"/>
              <a:gd name="connsiteY201" fmla="*/ 209636 h 727169"/>
              <a:gd name="connsiteX202" fmla="*/ 417524 w 586577"/>
              <a:gd name="connsiteY202" fmla="*/ 189439 h 727169"/>
              <a:gd name="connsiteX203" fmla="*/ 444788 w 586577"/>
              <a:gd name="connsiteY203" fmla="*/ 133895 h 727169"/>
              <a:gd name="connsiteX204" fmla="*/ 370432 w 586577"/>
              <a:gd name="connsiteY204" fmla="*/ 45530 h 727169"/>
              <a:gd name="connsiteX205" fmla="*/ 364236 w 586577"/>
              <a:gd name="connsiteY205" fmla="*/ 45530 h 727169"/>
              <a:gd name="connsiteX206" fmla="*/ 371672 w 586577"/>
              <a:gd name="connsiteY206" fmla="*/ 27856 h 727169"/>
              <a:gd name="connsiteX207" fmla="*/ 463376 w 586577"/>
              <a:gd name="connsiteY207" fmla="*/ 133895 h 727169"/>
              <a:gd name="connsiteX208" fmla="*/ 429916 w 586577"/>
              <a:gd name="connsiteY208" fmla="*/ 204587 h 727169"/>
              <a:gd name="connsiteX209" fmla="*/ 364236 w 586577"/>
              <a:gd name="connsiteY209" fmla="*/ 227309 h 727169"/>
              <a:gd name="connsiteX210" fmla="*/ 358040 w 586577"/>
              <a:gd name="connsiteY210" fmla="*/ 227309 h 727169"/>
              <a:gd name="connsiteX211" fmla="*/ 289880 w 586577"/>
              <a:gd name="connsiteY211" fmla="*/ 193226 h 727169"/>
              <a:gd name="connsiteX212" fmla="*/ 266334 w 586577"/>
              <a:gd name="connsiteY212" fmla="*/ 120009 h 727169"/>
              <a:gd name="connsiteX213" fmla="*/ 299794 w 586577"/>
              <a:gd name="connsiteY213" fmla="*/ 51841 h 727169"/>
              <a:gd name="connsiteX214" fmla="*/ 371672 w 586577"/>
              <a:gd name="connsiteY214" fmla="*/ 27856 h 727169"/>
              <a:gd name="connsiteX215" fmla="*/ 361456 w 586577"/>
              <a:gd name="connsiteY215" fmla="*/ 16667 h 727169"/>
              <a:gd name="connsiteX216" fmla="*/ 291146 w 586577"/>
              <a:gd name="connsiteY216" fmla="*/ 44238 h 727169"/>
              <a:gd name="connsiteX217" fmla="*/ 253480 w 586577"/>
              <a:gd name="connsiteY217" fmla="*/ 119432 h 727169"/>
              <a:gd name="connsiteX218" fmla="*/ 278590 w 586577"/>
              <a:gd name="connsiteY218" fmla="*/ 198386 h 727169"/>
              <a:gd name="connsiteX219" fmla="*/ 353922 w 586577"/>
              <a:gd name="connsiteY219" fmla="*/ 235983 h 727169"/>
              <a:gd name="connsiteX220" fmla="*/ 470686 w 586577"/>
              <a:gd name="connsiteY220" fmla="*/ 134471 h 727169"/>
              <a:gd name="connsiteX221" fmla="*/ 370244 w 586577"/>
              <a:gd name="connsiteY221" fmla="*/ 17920 h 727169"/>
              <a:gd name="connsiteX222" fmla="*/ 361456 w 586577"/>
              <a:gd name="connsiteY222" fmla="*/ 16667 h 727169"/>
              <a:gd name="connsiteX223" fmla="*/ 371500 w 586577"/>
              <a:gd name="connsiteY223" fmla="*/ 375 h 727169"/>
              <a:gd name="connsiteX224" fmla="*/ 489520 w 586577"/>
              <a:gd name="connsiteY224" fmla="*/ 135724 h 727169"/>
              <a:gd name="connsiteX225" fmla="*/ 361456 w 586577"/>
              <a:gd name="connsiteY225" fmla="*/ 254782 h 727169"/>
              <a:gd name="connsiteX226" fmla="*/ 352666 w 586577"/>
              <a:gd name="connsiteY226" fmla="*/ 254782 h 727169"/>
              <a:gd name="connsiteX227" fmla="*/ 264780 w 586577"/>
              <a:gd name="connsiteY227" fmla="*/ 210918 h 727169"/>
              <a:gd name="connsiteX228" fmla="*/ 234648 w 586577"/>
              <a:gd name="connsiteY228" fmla="*/ 118179 h 727169"/>
              <a:gd name="connsiteX229" fmla="*/ 278590 w 586577"/>
              <a:gd name="connsiteY229" fmla="*/ 30453 h 727169"/>
              <a:gd name="connsiteX230" fmla="*/ 371500 w 586577"/>
              <a:gd name="connsiteY230" fmla="*/ 375 h 72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</a:cxnLst>
            <a:rect l="l" t="t" r="r" b="b"/>
            <a:pathLst>
              <a:path w="586577" h="727169">
                <a:moveTo>
                  <a:pt x="52368" y="602092"/>
                </a:moveTo>
                <a:cubicBezTo>
                  <a:pt x="59858" y="602092"/>
                  <a:pt x="66100" y="607086"/>
                  <a:pt x="66100" y="614575"/>
                </a:cubicBezTo>
                <a:cubicBezTo>
                  <a:pt x="66100" y="622065"/>
                  <a:pt x="59858" y="628307"/>
                  <a:pt x="52368" y="628307"/>
                </a:cubicBezTo>
                <a:cubicBezTo>
                  <a:pt x="46126" y="628307"/>
                  <a:pt x="39884" y="622065"/>
                  <a:pt x="39884" y="614575"/>
                </a:cubicBezTo>
                <a:cubicBezTo>
                  <a:pt x="39884" y="607086"/>
                  <a:pt x="46126" y="602092"/>
                  <a:pt x="52368" y="602092"/>
                </a:cubicBezTo>
                <a:close/>
                <a:moveTo>
                  <a:pt x="98440" y="569727"/>
                </a:moveTo>
                <a:lnTo>
                  <a:pt x="98440" y="691902"/>
                </a:lnTo>
                <a:lnTo>
                  <a:pt x="130776" y="693161"/>
                </a:lnTo>
                <a:lnTo>
                  <a:pt x="130776" y="569727"/>
                </a:lnTo>
                <a:close/>
                <a:moveTo>
                  <a:pt x="52368" y="563640"/>
                </a:moveTo>
                <a:cubicBezTo>
                  <a:pt x="59858" y="563640"/>
                  <a:pt x="66100" y="569882"/>
                  <a:pt x="66100" y="577373"/>
                </a:cubicBezTo>
                <a:cubicBezTo>
                  <a:pt x="66100" y="583615"/>
                  <a:pt x="59858" y="589857"/>
                  <a:pt x="52368" y="589857"/>
                </a:cubicBezTo>
                <a:cubicBezTo>
                  <a:pt x="46126" y="589857"/>
                  <a:pt x="39884" y="583615"/>
                  <a:pt x="39884" y="577373"/>
                </a:cubicBezTo>
                <a:cubicBezTo>
                  <a:pt x="39884" y="569882"/>
                  <a:pt x="46126" y="563640"/>
                  <a:pt x="52368" y="563640"/>
                </a:cubicBezTo>
                <a:close/>
                <a:moveTo>
                  <a:pt x="241464" y="549575"/>
                </a:moveTo>
                <a:cubicBezTo>
                  <a:pt x="222808" y="549575"/>
                  <a:pt x="204154" y="552094"/>
                  <a:pt x="185498" y="555872"/>
                </a:cubicBezTo>
                <a:cubicBezTo>
                  <a:pt x="168086" y="562170"/>
                  <a:pt x="156894" y="564689"/>
                  <a:pt x="149432" y="565949"/>
                </a:cubicBezTo>
                <a:lnTo>
                  <a:pt x="149432" y="694421"/>
                </a:lnTo>
                <a:lnTo>
                  <a:pt x="258876" y="701978"/>
                </a:lnTo>
                <a:cubicBezTo>
                  <a:pt x="292454" y="704497"/>
                  <a:pt x="327278" y="701978"/>
                  <a:pt x="359614" y="691902"/>
                </a:cubicBezTo>
                <a:cubicBezTo>
                  <a:pt x="410604" y="676788"/>
                  <a:pt x="502638" y="647818"/>
                  <a:pt x="549898" y="621368"/>
                </a:cubicBezTo>
                <a:cubicBezTo>
                  <a:pt x="564822" y="612552"/>
                  <a:pt x="572284" y="592399"/>
                  <a:pt x="566066" y="577284"/>
                </a:cubicBezTo>
                <a:cubicBezTo>
                  <a:pt x="562334" y="568468"/>
                  <a:pt x="554872" y="562170"/>
                  <a:pt x="544922" y="559651"/>
                </a:cubicBezTo>
                <a:cubicBezTo>
                  <a:pt x="536216" y="555872"/>
                  <a:pt x="527512" y="558391"/>
                  <a:pt x="518806" y="562170"/>
                </a:cubicBezTo>
                <a:cubicBezTo>
                  <a:pt x="491444" y="576025"/>
                  <a:pt x="462840" y="588620"/>
                  <a:pt x="432992" y="599956"/>
                </a:cubicBezTo>
                <a:cubicBezTo>
                  <a:pt x="428016" y="623887"/>
                  <a:pt x="410604" y="641521"/>
                  <a:pt x="385732" y="646559"/>
                </a:cubicBezTo>
                <a:cubicBezTo>
                  <a:pt x="343446" y="651597"/>
                  <a:pt x="313598" y="655376"/>
                  <a:pt x="286236" y="656635"/>
                </a:cubicBezTo>
                <a:cubicBezTo>
                  <a:pt x="286236" y="656635"/>
                  <a:pt x="286236" y="656635"/>
                  <a:pt x="284992" y="656635"/>
                </a:cubicBezTo>
                <a:cubicBezTo>
                  <a:pt x="280018" y="656635"/>
                  <a:pt x="276288" y="652857"/>
                  <a:pt x="276288" y="647818"/>
                </a:cubicBezTo>
                <a:cubicBezTo>
                  <a:pt x="276288" y="642780"/>
                  <a:pt x="280018" y="637742"/>
                  <a:pt x="284992" y="637742"/>
                </a:cubicBezTo>
                <a:cubicBezTo>
                  <a:pt x="311110" y="635223"/>
                  <a:pt x="342202" y="633964"/>
                  <a:pt x="382000" y="627666"/>
                </a:cubicBezTo>
                <a:cubicBezTo>
                  <a:pt x="398168" y="625147"/>
                  <a:pt x="415580" y="613811"/>
                  <a:pt x="415580" y="588620"/>
                </a:cubicBezTo>
                <a:cubicBezTo>
                  <a:pt x="415580" y="565949"/>
                  <a:pt x="400656" y="549575"/>
                  <a:pt x="383244" y="549575"/>
                </a:cubicBezTo>
                <a:close/>
                <a:moveTo>
                  <a:pt x="25062" y="549575"/>
                </a:moveTo>
                <a:cubicBezTo>
                  <a:pt x="22576" y="549575"/>
                  <a:pt x="20088" y="550834"/>
                  <a:pt x="20088" y="554613"/>
                </a:cubicBezTo>
                <a:lnTo>
                  <a:pt x="20088" y="703238"/>
                </a:lnTo>
                <a:cubicBezTo>
                  <a:pt x="20088" y="705757"/>
                  <a:pt x="22576" y="707016"/>
                  <a:pt x="25062" y="707016"/>
                </a:cubicBezTo>
                <a:lnTo>
                  <a:pt x="74810" y="707016"/>
                </a:lnTo>
                <a:cubicBezTo>
                  <a:pt x="78542" y="707016"/>
                  <a:pt x="79786" y="705757"/>
                  <a:pt x="79786" y="703238"/>
                </a:cubicBezTo>
                <a:lnTo>
                  <a:pt x="79786" y="554613"/>
                </a:lnTo>
                <a:cubicBezTo>
                  <a:pt x="79786" y="550834"/>
                  <a:pt x="78542" y="549575"/>
                  <a:pt x="74810" y="549575"/>
                </a:cubicBezTo>
                <a:close/>
                <a:moveTo>
                  <a:pt x="25062" y="530682"/>
                </a:moveTo>
                <a:lnTo>
                  <a:pt x="74810" y="530682"/>
                </a:lnTo>
                <a:cubicBezTo>
                  <a:pt x="87248" y="530682"/>
                  <a:pt x="98440" y="539498"/>
                  <a:pt x="98440" y="552094"/>
                </a:cubicBezTo>
                <a:lnTo>
                  <a:pt x="130776" y="552094"/>
                </a:lnTo>
                <a:cubicBezTo>
                  <a:pt x="132020" y="552094"/>
                  <a:pt x="141970" y="549575"/>
                  <a:pt x="181768" y="538239"/>
                </a:cubicBezTo>
                <a:cubicBezTo>
                  <a:pt x="200422" y="533201"/>
                  <a:pt x="221564" y="530682"/>
                  <a:pt x="241464" y="530682"/>
                </a:cubicBezTo>
                <a:lnTo>
                  <a:pt x="383244" y="530682"/>
                </a:lnTo>
                <a:cubicBezTo>
                  <a:pt x="409362" y="530682"/>
                  <a:pt x="430504" y="552094"/>
                  <a:pt x="434234" y="581063"/>
                </a:cubicBezTo>
                <a:cubicBezTo>
                  <a:pt x="460352" y="569727"/>
                  <a:pt x="485226" y="559651"/>
                  <a:pt x="508856" y="545796"/>
                </a:cubicBezTo>
                <a:cubicBezTo>
                  <a:pt x="522536" y="538239"/>
                  <a:pt x="537460" y="536979"/>
                  <a:pt x="551142" y="542018"/>
                </a:cubicBezTo>
                <a:cubicBezTo>
                  <a:pt x="564822" y="545796"/>
                  <a:pt x="576014" y="557132"/>
                  <a:pt x="582234" y="569727"/>
                </a:cubicBezTo>
                <a:cubicBezTo>
                  <a:pt x="593426" y="593658"/>
                  <a:pt x="582234" y="623887"/>
                  <a:pt x="557360" y="637742"/>
                </a:cubicBezTo>
                <a:cubicBezTo>
                  <a:pt x="512586" y="662933"/>
                  <a:pt x="428016" y="690642"/>
                  <a:pt x="364588" y="709535"/>
                </a:cubicBezTo>
                <a:cubicBezTo>
                  <a:pt x="338472" y="717092"/>
                  <a:pt x="311110" y="720871"/>
                  <a:pt x="283750" y="720871"/>
                </a:cubicBezTo>
                <a:cubicBezTo>
                  <a:pt x="275044" y="720871"/>
                  <a:pt x="266338" y="720871"/>
                  <a:pt x="257632" y="719612"/>
                </a:cubicBezTo>
                <a:lnTo>
                  <a:pt x="97196" y="709535"/>
                </a:lnTo>
                <a:cubicBezTo>
                  <a:pt x="93466" y="719612"/>
                  <a:pt x="86004" y="727169"/>
                  <a:pt x="74810" y="727169"/>
                </a:cubicBezTo>
                <a:lnTo>
                  <a:pt x="25062" y="727169"/>
                </a:lnTo>
                <a:cubicBezTo>
                  <a:pt x="11382" y="727169"/>
                  <a:pt x="1432" y="715833"/>
                  <a:pt x="1432" y="703238"/>
                </a:cubicBezTo>
                <a:lnTo>
                  <a:pt x="1432" y="554613"/>
                </a:lnTo>
                <a:cubicBezTo>
                  <a:pt x="1432" y="540758"/>
                  <a:pt x="11382" y="530682"/>
                  <a:pt x="25062" y="530682"/>
                </a:cubicBezTo>
                <a:close/>
                <a:moveTo>
                  <a:pt x="384692" y="338431"/>
                </a:moveTo>
                <a:cubicBezTo>
                  <a:pt x="389686" y="338431"/>
                  <a:pt x="394680" y="342168"/>
                  <a:pt x="394680" y="347152"/>
                </a:cubicBezTo>
                <a:lnTo>
                  <a:pt x="394680" y="354626"/>
                </a:lnTo>
                <a:cubicBezTo>
                  <a:pt x="400922" y="355872"/>
                  <a:pt x="407164" y="359610"/>
                  <a:pt x="408412" y="368331"/>
                </a:cubicBezTo>
                <a:cubicBezTo>
                  <a:pt x="409660" y="373314"/>
                  <a:pt x="407164" y="378297"/>
                  <a:pt x="402170" y="378297"/>
                </a:cubicBezTo>
                <a:cubicBezTo>
                  <a:pt x="397176" y="380789"/>
                  <a:pt x="392182" y="377051"/>
                  <a:pt x="390934" y="372068"/>
                </a:cubicBezTo>
                <a:cubicBezTo>
                  <a:pt x="389686" y="372068"/>
                  <a:pt x="388438" y="370822"/>
                  <a:pt x="387188" y="370822"/>
                </a:cubicBezTo>
                <a:cubicBezTo>
                  <a:pt x="384692" y="370822"/>
                  <a:pt x="382196" y="372068"/>
                  <a:pt x="379698" y="373314"/>
                </a:cubicBezTo>
                <a:cubicBezTo>
                  <a:pt x="378450" y="375805"/>
                  <a:pt x="377202" y="377051"/>
                  <a:pt x="375954" y="379543"/>
                </a:cubicBezTo>
                <a:cubicBezTo>
                  <a:pt x="375954" y="384526"/>
                  <a:pt x="380946" y="389510"/>
                  <a:pt x="384692" y="389510"/>
                </a:cubicBezTo>
                <a:lnTo>
                  <a:pt x="385940" y="389510"/>
                </a:lnTo>
                <a:cubicBezTo>
                  <a:pt x="400922" y="390755"/>
                  <a:pt x="412156" y="403214"/>
                  <a:pt x="412156" y="418164"/>
                </a:cubicBezTo>
                <a:cubicBezTo>
                  <a:pt x="410908" y="429376"/>
                  <a:pt x="403418" y="439343"/>
                  <a:pt x="394680" y="443080"/>
                </a:cubicBezTo>
                <a:lnTo>
                  <a:pt x="394680" y="449309"/>
                </a:lnTo>
                <a:cubicBezTo>
                  <a:pt x="394680" y="454292"/>
                  <a:pt x="389686" y="458030"/>
                  <a:pt x="384692" y="458030"/>
                </a:cubicBezTo>
                <a:cubicBezTo>
                  <a:pt x="379698" y="458030"/>
                  <a:pt x="375954" y="454292"/>
                  <a:pt x="375954" y="449309"/>
                </a:cubicBezTo>
                <a:lnTo>
                  <a:pt x="375954" y="443080"/>
                </a:lnTo>
                <a:cubicBezTo>
                  <a:pt x="369712" y="441834"/>
                  <a:pt x="362222" y="436851"/>
                  <a:pt x="360972" y="426884"/>
                </a:cubicBezTo>
                <a:cubicBezTo>
                  <a:pt x="359724" y="421901"/>
                  <a:pt x="363470" y="416918"/>
                  <a:pt x="368464" y="416918"/>
                </a:cubicBezTo>
                <a:cubicBezTo>
                  <a:pt x="373456" y="415672"/>
                  <a:pt x="378450" y="419409"/>
                  <a:pt x="378450" y="423147"/>
                </a:cubicBezTo>
                <a:cubicBezTo>
                  <a:pt x="379698" y="426884"/>
                  <a:pt x="382196" y="426884"/>
                  <a:pt x="382196" y="426884"/>
                </a:cubicBezTo>
                <a:lnTo>
                  <a:pt x="383444" y="426884"/>
                </a:lnTo>
                <a:cubicBezTo>
                  <a:pt x="388438" y="426884"/>
                  <a:pt x="392182" y="421901"/>
                  <a:pt x="392182" y="418164"/>
                </a:cubicBezTo>
                <a:cubicBezTo>
                  <a:pt x="393430" y="413180"/>
                  <a:pt x="389686" y="408197"/>
                  <a:pt x="384692" y="408197"/>
                </a:cubicBezTo>
                <a:lnTo>
                  <a:pt x="383444" y="408197"/>
                </a:lnTo>
                <a:cubicBezTo>
                  <a:pt x="368464" y="406951"/>
                  <a:pt x="358476" y="394493"/>
                  <a:pt x="358476" y="378297"/>
                </a:cubicBezTo>
                <a:cubicBezTo>
                  <a:pt x="359724" y="372068"/>
                  <a:pt x="362222" y="364593"/>
                  <a:pt x="367214" y="359610"/>
                </a:cubicBezTo>
                <a:cubicBezTo>
                  <a:pt x="369712" y="357118"/>
                  <a:pt x="373456" y="355872"/>
                  <a:pt x="375954" y="354626"/>
                </a:cubicBezTo>
                <a:lnTo>
                  <a:pt x="375954" y="347152"/>
                </a:lnTo>
                <a:cubicBezTo>
                  <a:pt x="375954" y="342168"/>
                  <a:pt x="379698" y="338431"/>
                  <a:pt x="384692" y="338431"/>
                </a:cubicBezTo>
                <a:close/>
                <a:moveTo>
                  <a:pt x="384704" y="318914"/>
                </a:moveTo>
                <a:cubicBezTo>
                  <a:pt x="340210" y="318914"/>
                  <a:pt x="304368" y="355523"/>
                  <a:pt x="304368" y="399705"/>
                </a:cubicBezTo>
                <a:cubicBezTo>
                  <a:pt x="304368" y="445150"/>
                  <a:pt x="340210" y="483021"/>
                  <a:pt x="384704" y="483021"/>
                </a:cubicBezTo>
                <a:cubicBezTo>
                  <a:pt x="429196" y="483021"/>
                  <a:pt x="465038" y="445150"/>
                  <a:pt x="465038" y="399705"/>
                </a:cubicBezTo>
                <a:cubicBezTo>
                  <a:pt x="465038" y="355523"/>
                  <a:pt x="429196" y="318914"/>
                  <a:pt x="384704" y="318914"/>
                </a:cubicBezTo>
                <a:close/>
                <a:moveTo>
                  <a:pt x="384704" y="299979"/>
                </a:moveTo>
                <a:cubicBezTo>
                  <a:pt x="439084" y="299979"/>
                  <a:pt x="483576" y="345424"/>
                  <a:pt x="483576" y="399705"/>
                </a:cubicBezTo>
                <a:cubicBezTo>
                  <a:pt x="483576" y="456511"/>
                  <a:pt x="439084" y="501956"/>
                  <a:pt x="384704" y="501956"/>
                </a:cubicBezTo>
                <a:cubicBezTo>
                  <a:pt x="330322" y="501956"/>
                  <a:pt x="287066" y="456511"/>
                  <a:pt x="287066" y="399705"/>
                </a:cubicBezTo>
                <a:cubicBezTo>
                  <a:pt x="287066" y="345424"/>
                  <a:pt x="330322" y="299979"/>
                  <a:pt x="384704" y="299979"/>
                </a:cubicBezTo>
                <a:close/>
                <a:moveTo>
                  <a:pt x="379830" y="291004"/>
                </a:moveTo>
                <a:cubicBezTo>
                  <a:pt x="320666" y="291004"/>
                  <a:pt x="272596" y="339074"/>
                  <a:pt x="272596" y="397004"/>
                </a:cubicBezTo>
                <a:cubicBezTo>
                  <a:pt x="272596" y="457400"/>
                  <a:pt x="320666" y="505470"/>
                  <a:pt x="379830" y="505470"/>
                </a:cubicBezTo>
                <a:cubicBezTo>
                  <a:pt x="440224" y="505470"/>
                  <a:pt x="488294" y="457400"/>
                  <a:pt x="488294" y="397004"/>
                </a:cubicBezTo>
                <a:cubicBezTo>
                  <a:pt x="488294" y="339074"/>
                  <a:pt x="440224" y="291004"/>
                  <a:pt x="379830" y="291004"/>
                </a:cubicBezTo>
                <a:close/>
                <a:moveTo>
                  <a:pt x="379830" y="272516"/>
                </a:moveTo>
                <a:cubicBezTo>
                  <a:pt x="448852" y="272516"/>
                  <a:pt x="505550" y="327981"/>
                  <a:pt x="505550" y="397004"/>
                </a:cubicBezTo>
                <a:cubicBezTo>
                  <a:pt x="505550" y="467260"/>
                  <a:pt x="448852" y="523958"/>
                  <a:pt x="379830" y="523958"/>
                </a:cubicBezTo>
                <a:cubicBezTo>
                  <a:pt x="310806" y="523958"/>
                  <a:pt x="254108" y="467260"/>
                  <a:pt x="254108" y="397004"/>
                </a:cubicBezTo>
                <a:cubicBezTo>
                  <a:pt x="254108" y="327981"/>
                  <a:pt x="310806" y="272516"/>
                  <a:pt x="379830" y="272516"/>
                </a:cubicBezTo>
                <a:close/>
                <a:moveTo>
                  <a:pt x="115494" y="224337"/>
                </a:moveTo>
                <a:cubicBezTo>
                  <a:pt x="121956" y="223078"/>
                  <a:pt x="125834" y="225595"/>
                  <a:pt x="127126" y="230631"/>
                </a:cubicBezTo>
                <a:lnTo>
                  <a:pt x="128418" y="238183"/>
                </a:lnTo>
                <a:cubicBezTo>
                  <a:pt x="134880" y="238183"/>
                  <a:pt x="142636" y="240701"/>
                  <a:pt x="145220" y="249513"/>
                </a:cubicBezTo>
                <a:cubicBezTo>
                  <a:pt x="147806" y="253289"/>
                  <a:pt x="145220" y="259583"/>
                  <a:pt x="141344" y="260842"/>
                </a:cubicBezTo>
                <a:cubicBezTo>
                  <a:pt x="136174" y="263359"/>
                  <a:pt x="131004" y="260842"/>
                  <a:pt x="128418" y="257065"/>
                </a:cubicBezTo>
                <a:cubicBezTo>
                  <a:pt x="127126" y="255807"/>
                  <a:pt x="125834" y="255807"/>
                  <a:pt x="123248" y="255807"/>
                </a:cubicBezTo>
                <a:cubicBezTo>
                  <a:pt x="119372" y="257065"/>
                  <a:pt x="115494" y="260842"/>
                  <a:pt x="115494" y="267136"/>
                </a:cubicBezTo>
                <a:cubicBezTo>
                  <a:pt x="116786" y="270912"/>
                  <a:pt x="121956" y="275947"/>
                  <a:pt x="125834" y="274689"/>
                </a:cubicBezTo>
                <a:lnTo>
                  <a:pt x="127126" y="274689"/>
                </a:lnTo>
                <a:cubicBezTo>
                  <a:pt x="142636" y="273430"/>
                  <a:pt x="155560" y="283500"/>
                  <a:pt x="158146" y="298606"/>
                </a:cubicBezTo>
                <a:cubicBezTo>
                  <a:pt x="159438" y="308676"/>
                  <a:pt x="154268" y="320006"/>
                  <a:pt x="145220" y="326300"/>
                </a:cubicBezTo>
                <a:lnTo>
                  <a:pt x="146514" y="332594"/>
                </a:lnTo>
                <a:cubicBezTo>
                  <a:pt x="147806" y="336370"/>
                  <a:pt x="143928" y="341405"/>
                  <a:pt x="138758" y="342664"/>
                </a:cubicBezTo>
                <a:cubicBezTo>
                  <a:pt x="137466" y="342664"/>
                  <a:pt x="137466" y="342664"/>
                  <a:pt x="137466" y="342664"/>
                </a:cubicBezTo>
                <a:cubicBezTo>
                  <a:pt x="132296" y="342664"/>
                  <a:pt x="128418" y="340146"/>
                  <a:pt x="127126" y="335111"/>
                </a:cubicBezTo>
                <a:lnTo>
                  <a:pt x="127126" y="330076"/>
                </a:lnTo>
                <a:cubicBezTo>
                  <a:pt x="119372" y="328817"/>
                  <a:pt x="112910" y="326300"/>
                  <a:pt x="109032" y="316229"/>
                </a:cubicBezTo>
                <a:cubicBezTo>
                  <a:pt x="106448" y="311194"/>
                  <a:pt x="109032" y="306159"/>
                  <a:pt x="114202" y="304900"/>
                </a:cubicBezTo>
                <a:cubicBezTo>
                  <a:pt x="119372" y="302382"/>
                  <a:pt x="124542" y="304900"/>
                  <a:pt x="125834" y="308676"/>
                </a:cubicBezTo>
                <a:cubicBezTo>
                  <a:pt x="127126" y="311194"/>
                  <a:pt x="127126" y="312453"/>
                  <a:pt x="131004" y="311194"/>
                </a:cubicBezTo>
                <a:cubicBezTo>
                  <a:pt x="136174" y="311194"/>
                  <a:pt x="140050" y="306159"/>
                  <a:pt x="138758" y="299865"/>
                </a:cubicBezTo>
                <a:cubicBezTo>
                  <a:pt x="138758" y="296088"/>
                  <a:pt x="133588" y="292312"/>
                  <a:pt x="128418" y="292312"/>
                </a:cubicBezTo>
                <a:lnTo>
                  <a:pt x="127126" y="292312"/>
                </a:lnTo>
                <a:cubicBezTo>
                  <a:pt x="112910" y="294829"/>
                  <a:pt x="98692" y="283500"/>
                  <a:pt x="97400" y="269653"/>
                </a:cubicBezTo>
                <a:cubicBezTo>
                  <a:pt x="94816" y="258324"/>
                  <a:pt x="99984" y="246995"/>
                  <a:pt x="109032" y="241960"/>
                </a:cubicBezTo>
                <a:lnTo>
                  <a:pt x="109032" y="234407"/>
                </a:lnTo>
                <a:cubicBezTo>
                  <a:pt x="106448" y="229372"/>
                  <a:pt x="111616" y="224337"/>
                  <a:pt x="115494" y="224337"/>
                </a:cubicBezTo>
                <a:close/>
                <a:moveTo>
                  <a:pt x="124410" y="200332"/>
                </a:moveTo>
                <a:cubicBezTo>
                  <a:pt x="120714" y="200332"/>
                  <a:pt x="114556" y="201578"/>
                  <a:pt x="110860" y="202825"/>
                </a:cubicBezTo>
                <a:cubicBezTo>
                  <a:pt x="66516" y="210307"/>
                  <a:pt x="38186" y="252700"/>
                  <a:pt x="45576" y="296341"/>
                </a:cubicBezTo>
                <a:cubicBezTo>
                  <a:pt x="54198" y="339981"/>
                  <a:pt x="96078" y="369906"/>
                  <a:pt x="139190" y="361178"/>
                </a:cubicBezTo>
                <a:cubicBezTo>
                  <a:pt x="160130" y="357437"/>
                  <a:pt x="178606" y="346215"/>
                  <a:pt x="190924" y="327512"/>
                </a:cubicBezTo>
                <a:cubicBezTo>
                  <a:pt x="202010" y="310056"/>
                  <a:pt x="206936" y="288859"/>
                  <a:pt x="203242" y="267663"/>
                </a:cubicBezTo>
                <a:cubicBezTo>
                  <a:pt x="199546" y="245219"/>
                  <a:pt x="187228" y="227763"/>
                  <a:pt x="169984" y="215294"/>
                </a:cubicBezTo>
                <a:cubicBezTo>
                  <a:pt x="156434" y="206566"/>
                  <a:pt x="140422" y="200332"/>
                  <a:pt x="124410" y="200332"/>
                </a:cubicBezTo>
                <a:close/>
                <a:moveTo>
                  <a:pt x="107164" y="184122"/>
                </a:moveTo>
                <a:cubicBezTo>
                  <a:pt x="133032" y="179135"/>
                  <a:pt x="158898" y="184122"/>
                  <a:pt x="181070" y="200332"/>
                </a:cubicBezTo>
                <a:cubicBezTo>
                  <a:pt x="202010" y="215294"/>
                  <a:pt x="216790" y="237738"/>
                  <a:pt x="221718" y="263922"/>
                </a:cubicBezTo>
                <a:cubicBezTo>
                  <a:pt x="225414" y="290106"/>
                  <a:pt x="220486" y="316291"/>
                  <a:pt x="205706" y="337487"/>
                </a:cubicBezTo>
                <a:cubicBezTo>
                  <a:pt x="190924" y="359931"/>
                  <a:pt x="168752" y="374894"/>
                  <a:pt x="142886" y="379881"/>
                </a:cubicBezTo>
                <a:cubicBezTo>
                  <a:pt x="136726" y="381128"/>
                  <a:pt x="130568" y="381128"/>
                  <a:pt x="124410" y="381128"/>
                </a:cubicBezTo>
                <a:cubicBezTo>
                  <a:pt x="77602" y="381128"/>
                  <a:pt x="36954" y="347462"/>
                  <a:pt x="28332" y="300081"/>
                </a:cubicBezTo>
                <a:cubicBezTo>
                  <a:pt x="23404" y="273897"/>
                  <a:pt x="29564" y="247713"/>
                  <a:pt x="43114" y="225269"/>
                </a:cubicBezTo>
                <a:cubicBezTo>
                  <a:pt x="59126" y="204072"/>
                  <a:pt x="81298" y="189110"/>
                  <a:pt x="107164" y="184122"/>
                </a:cubicBezTo>
                <a:close/>
                <a:moveTo>
                  <a:pt x="126176" y="174647"/>
                </a:moveTo>
                <a:cubicBezTo>
                  <a:pt x="119976" y="174647"/>
                  <a:pt x="113774" y="175885"/>
                  <a:pt x="106332" y="177123"/>
                </a:cubicBezTo>
                <a:cubicBezTo>
                  <a:pt x="48036" y="188263"/>
                  <a:pt x="8346" y="243967"/>
                  <a:pt x="20748" y="303383"/>
                </a:cubicBezTo>
                <a:cubicBezTo>
                  <a:pt x="30672" y="361562"/>
                  <a:pt x="87726" y="399935"/>
                  <a:pt x="146022" y="388794"/>
                </a:cubicBezTo>
                <a:cubicBezTo>
                  <a:pt x="204318" y="377654"/>
                  <a:pt x="242768" y="321951"/>
                  <a:pt x="232846" y="263772"/>
                </a:cubicBezTo>
                <a:cubicBezTo>
                  <a:pt x="222922" y="211783"/>
                  <a:pt x="177030" y="174647"/>
                  <a:pt x="126176" y="174647"/>
                </a:cubicBezTo>
                <a:close/>
                <a:moveTo>
                  <a:pt x="103850" y="159793"/>
                </a:moveTo>
                <a:cubicBezTo>
                  <a:pt x="172070" y="146177"/>
                  <a:pt x="237806" y="191977"/>
                  <a:pt x="251450" y="260059"/>
                </a:cubicBezTo>
                <a:cubicBezTo>
                  <a:pt x="263854" y="328140"/>
                  <a:pt x="219202" y="394984"/>
                  <a:pt x="149744" y="407362"/>
                </a:cubicBezTo>
                <a:cubicBezTo>
                  <a:pt x="142302" y="408600"/>
                  <a:pt x="134860" y="408600"/>
                  <a:pt x="126176" y="408600"/>
                </a:cubicBezTo>
                <a:cubicBezTo>
                  <a:pt x="66640" y="408600"/>
                  <a:pt x="13306" y="366513"/>
                  <a:pt x="2144" y="305859"/>
                </a:cubicBezTo>
                <a:cubicBezTo>
                  <a:pt x="-4058" y="272437"/>
                  <a:pt x="3384" y="239015"/>
                  <a:pt x="21988" y="211783"/>
                </a:cubicBezTo>
                <a:cubicBezTo>
                  <a:pt x="41834" y="183312"/>
                  <a:pt x="70362" y="164744"/>
                  <a:pt x="103850" y="159793"/>
                </a:cubicBezTo>
                <a:close/>
                <a:moveTo>
                  <a:pt x="367714" y="69276"/>
                </a:moveTo>
                <a:cubicBezTo>
                  <a:pt x="372708" y="70522"/>
                  <a:pt x="376452" y="74259"/>
                  <a:pt x="376452" y="79242"/>
                </a:cubicBezTo>
                <a:lnTo>
                  <a:pt x="375204" y="85471"/>
                </a:lnTo>
                <a:cubicBezTo>
                  <a:pt x="381446" y="87963"/>
                  <a:pt x="387688" y="92946"/>
                  <a:pt x="388936" y="101667"/>
                </a:cubicBezTo>
                <a:cubicBezTo>
                  <a:pt x="390184" y="105405"/>
                  <a:pt x="386440" y="111634"/>
                  <a:pt x="381446" y="111634"/>
                </a:cubicBezTo>
                <a:cubicBezTo>
                  <a:pt x="376452" y="112880"/>
                  <a:pt x="372708" y="109142"/>
                  <a:pt x="371458" y="104159"/>
                </a:cubicBezTo>
                <a:cubicBezTo>
                  <a:pt x="371458" y="104159"/>
                  <a:pt x="368962" y="102913"/>
                  <a:pt x="366466" y="101667"/>
                </a:cubicBezTo>
                <a:cubicBezTo>
                  <a:pt x="361472" y="101667"/>
                  <a:pt x="357726" y="105405"/>
                  <a:pt x="356478" y="110388"/>
                </a:cubicBezTo>
                <a:cubicBezTo>
                  <a:pt x="356478" y="115371"/>
                  <a:pt x="358974" y="120355"/>
                  <a:pt x="365216" y="121600"/>
                </a:cubicBezTo>
                <a:cubicBezTo>
                  <a:pt x="378950" y="122846"/>
                  <a:pt x="390184" y="136550"/>
                  <a:pt x="387688" y="150254"/>
                </a:cubicBezTo>
                <a:cubicBezTo>
                  <a:pt x="386440" y="162713"/>
                  <a:pt x="378950" y="171433"/>
                  <a:pt x="368962" y="173925"/>
                </a:cubicBezTo>
                <a:lnTo>
                  <a:pt x="368962" y="180154"/>
                </a:lnTo>
                <a:cubicBezTo>
                  <a:pt x="368962" y="185137"/>
                  <a:pt x="365216" y="188875"/>
                  <a:pt x="360224" y="188875"/>
                </a:cubicBezTo>
                <a:cubicBezTo>
                  <a:pt x="358974" y="188875"/>
                  <a:pt x="358974" y="188875"/>
                  <a:pt x="358974" y="188875"/>
                </a:cubicBezTo>
                <a:cubicBezTo>
                  <a:pt x="353982" y="188875"/>
                  <a:pt x="350236" y="183892"/>
                  <a:pt x="350236" y="178908"/>
                </a:cubicBezTo>
                <a:lnTo>
                  <a:pt x="351484" y="173925"/>
                </a:lnTo>
                <a:cubicBezTo>
                  <a:pt x="345242" y="171433"/>
                  <a:pt x="339000" y="166450"/>
                  <a:pt x="337752" y="156483"/>
                </a:cubicBezTo>
                <a:cubicBezTo>
                  <a:pt x="337752" y="151500"/>
                  <a:pt x="340250" y="147763"/>
                  <a:pt x="345242" y="146517"/>
                </a:cubicBezTo>
                <a:cubicBezTo>
                  <a:pt x="350236" y="145271"/>
                  <a:pt x="355230" y="149009"/>
                  <a:pt x="355230" y="153992"/>
                </a:cubicBezTo>
                <a:cubicBezTo>
                  <a:pt x="355230" y="155238"/>
                  <a:pt x="356478" y="156483"/>
                  <a:pt x="358974" y="157729"/>
                </a:cubicBezTo>
                <a:cubicBezTo>
                  <a:pt x="365216" y="157729"/>
                  <a:pt x="368962" y="155238"/>
                  <a:pt x="370210" y="149009"/>
                </a:cubicBezTo>
                <a:cubicBezTo>
                  <a:pt x="371458" y="144025"/>
                  <a:pt x="366466" y="139042"/>
                  <a:pt x="362720" y="139042"/>
                </a:cubicBezTo>
                <a:lnTo>
                  <a:pt x="360224" y="139042"/>
                </a:lnTo>
                <a:cubicBezTo>
                  <a:pt x="346492" y="136550"/>
                  <a:pt x="336504" y="122846"/>
                  <a:pt x="337752" y="109142"/>
                </a:cubicBezTo>
                <a:cubicBezTo>
                  <a:pt x="339000" y="97930"/>
                  <a:pt x="346492" y="87963"/>
                  <a:pt x="357726" y="85471"/>
                </a:cubicBezTo>
                <a:lnTo>
                  <a:pt x="357726" y="77997"/>
                </a:lnTo>
                <a:cubicBezTo>
                  <a:pt x="357726" y="73013"/>
                  <a:pt x="362720" y="69276"/>
                  <a:pt x="367714" y="69276"/>
                </a:cubicBezTo>
                <a:close/>
                <a:moveTo>
                  <a:pt x="364236" y="45530"/>
                </a:moveTo>
                <a:cubicBezTo>
                  <a:pt x="345646" y="45530"/>
                  <a:pt x="327058" y="53104"/>
                  <a:pt x="312186" y="65727"/>
                </a:cubicBezTo>
                <a:cubicBezTo>
                  <a:pt x="296076" y="79613"/>
                  <a:pt x="286162" y="99811"/>
                  <a:pt x="283684" y="121271"/>
                </a:cubicBezTo>
                <a:cubicBezTo>
                  <a:pt x="282444" y="143994"/>
                  <a:pt x="289880" y="164191"/>
                  <a:pt x="303512" y="181864"/>
                </a:cubicBezTo>
                <a:cubicBezTo>
                  <a:pt x="318382" y="198275"/>
                  <a:pt x="336972" y="208374"/>
                  <a:pt x="359278" y="209636"/>
                </a:cubicBezTo>
                <a:cubicBezTo>
                  <a:pt x="380346" y="210899"/>
                  <a:pt x="401414" y="204587"/>
                  <a:pt x="417524" y="189439"/>
                </a:cubicBezTo>
                <a:cubicBezTo>
                  <a:pt x="433634" y="175553"/>
                  <a:pt x="443548" y="155355"/>
                  <a:pt x="444788" y="133895"/>
                </a:cubicBezTo>
                <a:cubicBezTo>
                  <a:pt x="448506" y="88450"/>
                  <a:pt x="415046" y="49317"/>
                  <a:pt x="370432" y="45530"/>
                </a:cubicBezTo>
                <a:cubicBezTo>
                  <a:pt x="367954" y="45530"/>
                  <a:pt x="366714" y="45530"/>
                  <a:pt x="364236" y="45530"/>
                </a:cubicBezTo>
                <a:close/>
                <a:moveTo>
                  <a:pt x="371672" y="27856"/>
                </a:moveTo>
                <a:cubicBezTo>
                  <a:pt x="426198" y="31644"/>
                  <a:pt x="467094" y="79613"/>
                  <a:pt x="463376" y="133895"/>
                </a:cubicBezTo>
                <a:cubicBezTo>
                  <a:pt x="462138" y="161667"/>
                  <a:pt x="449744" y="185652"/>
                  <a:pt x="429916" y="204587"/>
                </a:cubicBezTo>
                <a:cubicBezTo>
                  <a:pt x="411328" y="219735"/>
                  <a:pt x="389020" y="227309"/>
                  <a:pt x="364236" y="227309"/>
                </a:cubicBezTo>
                <a:cubicBezTo>
                  <a:pt x="361756" y="227309"/>
                  <a:pt x="360518" y="227309"/>
                  <a:pt x="358040" y="227309"/>
                </a:cubicBezTo>
                <a:cubicBezTo>
                  <a:pt x="330776" y="226047"/>
                  <a:pt x="307230" y="213423"/>
                  <a:pt x="289880" y="193226"/>
                </a:cubicBezTo>
                <a:cubicBezTo>
                  <a:pt x="272530" y="173028"/>
                  <a:pt x="265094" y="146518"/>
                  <a:pt x="266334" y="120009"/>
                </a:cubicBezTo>
                <a:cubicBezTo>
                  <a:pt x="268812" y="93499"/>
                  <a:pt x="279966" y="68252"/>
                  <a:pt x="299794" y="51841"/>
                </a:cubicBezTo>
                <a:cubicBezTo>
                  <a:pt x="319622" y="34168"/>
                  <a:pt x="345646" y="25332"/>
                  <a:pt x="371672" y="27856"/>
                </a:cubicBezTo>
                <a:close/>
                <a:moveTo>
                  <a:pt x="361456" y="16667"/>
                </a:moveTo>
                <a:cubicBezTo>
                  <a:pt x="336344" y="16667"/>
                  <a:pt x="309978" y="27946"/>
                  <a:pt x="291146" y="44238"/>
                </a:cubicBezTo>
                <a:cubicBezTo>
                  <a:pt x="268546" y="63037"/>
                  <a:pt x="254736" y="90608"/>
                  <a:pt x="253480" y="119432"/>
                </a:cubicBezTo>
                <a:cubicBezTo>
                  <a:pt x="250968" y="148257"/>
                  <a:pt x="261014" y="177081"/>
                  <a:pt x="278590" y="198386"/>
                </a:cubicBezTo>
                <a:cubicBezTo>
                  <a:pt x="298680" y="219691"/>
                  <a:pt x="325046" y="234730"/>
                  <a:pt x="353922" y="235983"/>
                </a:cubicBezTo>
                <a:cubicBezTo>
                  <a:pt x="415444" y="239743"/>
                  <a:pt x="466920" y="195880"/>
                  <a:pt x="470686" y="134471"/>
                </a:cubicBezTo>
                <a:cubicBezTo>
                  <a:pt x="475708" y="74316"/>
                  <a:pt x="430510" y="21680"/>
                  <a:pt x="370244" y="17920"/>
                </a:cubicBezTo>
                <a:cubicBezTo>
                  <a:pt x="367734" y="17920"/>
                  <a:pt x="363966" y="16667"/>
                  <a:pt x="361456" y="16667"/>
                </a:cubicBezTo>
                <a:close/>
                <a:moveTo>
                  <a:pt x="371500" y="375"/>
                </a:moveTo>
                <a:cubicBezTo>
                  <a:pt x="441810" y="4135"/>
                  <a:pt x="494542" y="65543"/>
                  <a:pt x="489520" y="135724"/>
                </a:cubicBezTo>
                <a:cubicBezTo>
                  <a:pt x="484498" y="203399"/>
                  <a:pt x="429254" y="254782"/>
                  <a:pt x="361456" y="254782"/>
                </a:cubicBezTo>
                <a:cubicBezTo>
                  <a:pt x="358944" y="254782"/>
                  <a:pt x="356434" y="254782"/>
                  <a:pt x="352666" y="254782"/>
                </a:cubicBezTo>
                <a:cubicBezTo>
                  <a:pt x="318768" y="252275"/>
                  <a:pt x="287380" y="237236"/>
                  <a:pt x="264780" y="210918"/>
                </a:cubicBezTo>
                <a:cubicBezTo>
                  <a:pt x="242180" y="184600"/>
                  <a:pt x="232136" y="152016"/>
                  <a:pt x="234648" y="118179"/>
                </a:cubicBezTo>
                <a:cubicBezTo>
                  <a:pt x="237158" y="84342"/>
                  <a:pt x="252224" y="53011"/>
                  <a:pt x="278590" y="30453"/>
                </a:cubicBezTo>
                <a:cubicBezTo>
                  <a:pt x="304956" y="7895"/>
                  <a:pt x="337600" y="-2131"/>
                  <a:pt x="371500" y="3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1000">
              <a:latin typeface="Montserrat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7FE7F5-DBD0-35F1-044A-7E11408B32B3}"/>
              </a:ext>
            </a:extLst>
          </p:cNvPr>
          <p:cNvSpPr txBox="1"/>
          <p:nvPr/>
        </p:nvSpPr>
        <p:spPr>
          <a:xfrm>
            <a:off x="709390" y="2534658"/>
            <a:ext cx="1932215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spc="0" dirty="0">
                <a:solidFill>
                  <a:srgbClr val="FE9B3D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25%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BE650F-7688-4BD6-41F8-C0C5EBB3FA48}"/>
              </a:ext>
            </a:extLst>
          </p:cNvPr>
          <p:cNvSpPr txBox="1"/>
          <p:nvPr/>
        </p:nvSpPr>
        <p:spPr>
          <a:xfrm>
            <a:off x="800987" y="1763975"/>
            <a:ext cx="1932215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SERVICE 01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A66B83-6E50-309E-0FC5-D0A3CAF63BFC}"/>
              </a:ext>
            </a:extLst>
          </p:cNvPr>
          <p:cNvSpPr txBox="1"/>
          <p:nvPr/>
        </p:nvSpPr>
        <p:spPr>
          <a:xfrm>
            <a:off x="666998" y="3448058"/>
            <a:ext cx="19322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5040BA-AAF6-7739-13E6-8ED038962BB4}"/>
              </a:ext>
            </a:extLst>
          </p:cNvPr>
          <p:cNvSpPr txBox="1"/>
          <p:nvPr/>
        </p:nvSpPr>
        <p:spPr>
          <a:xfrm>
            <a:off x="3712632" y="3781310"/>
            <a:ext cx="1932215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spc="0" dirty="0">
                <a:solidFill>
                  <a:srgbClr val="E3525F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25%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ACB786-3F5D-54EC-0D5F-9C5D326C7634}"/>
              </a:ext>
            </a:extLst>
          </p:cNvPr>
          <p:cNvSpPr txBox="1"/>
          <p:nvPr/>
        </p:nvSpPr>
        <p:spPr>
          <a:xfrm>
            <a:off x="3819619" y="2997451"/>
            <a:ext cx="1932215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SERVICE 02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7D095A-1DCE-72CB-528D-30C90A5F7610}"/>
              </a:ext>
            </a:extLst>
          </p:cNvPr>
          <p:cNvSpPr txBox="1"/>
          <p:nvPr/>
        </p:nvSpPr>
        <p:spPr>
          <a:xfrm>
            <a:off x="3641512" y="4655195"/>
            <a:ext cx="19322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AA3597-BF54-6979-F024-C1049F9D7832}"/>
              </a:ext>
            </a:extLst>
          </p:cNvPr>
          <p:cNvSpPr txBox="1"/>
          <p:nvPr/>
        </p:nvSpPr>
        <p:spPr>
          <a:xfrm>
            <a:off x="9594075" y="3781310"/>
            <a:ext cx="1932215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spc="0" dirty="0">
                <a:solidFill>
                  <a:srgbClr val="956DC7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25%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46D928-2CF3-851B-EAAD-D1F829DF63F8}"/>
              </a:ext>
            </a:extLst>
          </p:cNvPr>
          <p:cNvSpPr txBox="1"/>
          <p:nvPr/>
        </p:nvSpPr>
        <p:spPr>
          <a:xfrm>
            <a:off x="9691231" y="2992332"/>
            <a:ext cx="1932215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SERVICE 04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6CADC9-8D66-387B-3FA9-4B6AEAA38B14}"/>
              </a:ext>
            </a:extLst>
          </p:cNvPr>
          <p:cNvSpPr txBox="1"/>
          <p:nvPr/>
        </p:nvSpPr>
        <p:spPr>
          <a:xfrm>
            <a:off x="9594075" y="4655195"/>
            <a:ext cx="19322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EB8B9A-4807-83B2-BCE5-301DCEC21F03}"/>
              </a:ext>
            </a:extLst>
          </p:cNvPr>
          <p:cNvSpPr txBox="1"/>
          <p:nvPr/>
        </p:nvSpPr>
        <p:spPr>
          <a:xfrm>
            <a:off x="6658941" y="2518093"/>
            <a:ext cx="1932215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spc="0" dirty="0">
                <a:solidFill>
                  <a:srgbClr val="8B284D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25%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F59C0C-02BB-4286-A8FA-6AC118AC9BA7}"/>
              </a:ext>
            </a:extLst>
          </p:cNvPr>
          <p:cNvSpPr txBox="1"/>
          <p:nvPr/>
        </p:nvSpPr>
        <p:spPr>
          <a:xfrm>
            <a:off x="7125372" y="1751656"/>
            <a:ext cx="1500244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SERVICE 03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250DD07-FD1C-06B3-9E35-79676C3D5DEB}"/>
              </a:ext>
            </a:extLst>
          </p:cNvPr>
          <p:cNvSpPr txBox="1"/>
          <p:nvPr/>
        </p:nvSpPr>
        <p:spPr>
          <a:xfrm>
            <a:off x="6615759" y="3448058"/>
            <a:ext cx="19322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7" name="Chevron 46">
            <a:extLst>
              <a:ext uri="{FF2B5EF4-FFF2-40B4-BE49-F238E27FC236}">
                <a16:creationId xmlns:a16="http://schemas.microsoft.com/office/drawing/2014/main" id="{C913E222-2416-A850-AD22-EE0535C77D26}"/>
              </a:ext>
            </a:extLst>
          </p:cNvPr>
          <p:cNvSpPr/>
          <p:nvPr/>
        </p:nvSpPr>
        <p:spPr>
          <a:xfrm>
            <a:off x="2732084" y="3565326"/>
            <a:ext cx="745847" cy="745847"/>
          </a:xfrm>
          <a:prstGeom prst="chevron">
            <a:avLst/>
          </a:prstGeom>
          <a:solidFill>
            <a:srgbClr val="FE9B3D"/>
          </a:solidFill>
          <a:ln w="4127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hevron 47">
            <a:extLst>
              <a:ext uri="{FF2B5EF4-FFF2-40B4-BE49-F238E27FC236}">
                <a16:creationId xmlns:a16="http://schemas.microsoft.com/office/drawing/2014/main" id="{96883611-C2BF-0ADB-614A-6A20029138E7}"/>
              </a:ext>
            </a:extLst>
          </p:cNvPr>
          <p:cNvSpPr/>
          <p:nvPr/>
        </p:nvSpPr>
        <p:spPr>
          <a:xfrm>
            <a:off x="5736541" y="2912184"/>
            <a:ext cx="745847" cy="745847"/>
          </a:xfrm>
          <a:prstGeom prst="chevron">
            <a:avLst/>
          </a:prstGeom>
          <a:solidFill>
            <a:srgbClr val="E3525F"/>
          </a:solidFill>
          <a:ln w="4127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hevron 48">
            <a:extLst>
              <a:ext uri="{FF2B5EF4-FFF2-40B4-BE49-F238E27FC236}">
                <a16:creationId xmlns:a16="http://schemas.microsoft.com/office/drawing/2014/main" id="{3E1C7E3B-DB1B-385E-0EC7-8C5A78FF4BE9}"/>
              </a:ext>
            </a:extLst>
          </p:cNvPr>
          <p:cNvSpPr/>
          <p:nvPr/>
        </p:nvSpPr>
        <p:spPr>
          <a:xfrm>
            <a:off x="8662621" y="3813521"/>
            <a:ext cx="745847" cy="745847"/>
          </a:xfrm>
          <a:prstGeom prst="chevron">
            <a:avLst/>
          </a:prstGeom>
          <a:solidFill>
            <a:srgbClr val="8B284D"/>
          </a:solidFill>
          <a:ln w="4127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55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936BCE-4224-2E3D-24CC-044E842E87D7}"/>
              </a:ext>
            </a:extLst>
          </p:cNvPr>
          <p:cNvSpPr txBox="1"/>
          <p:nvPr/>
        </p:nvSpPr>
        <p:spPr>
          <a:xfrm>
            <a:off x="101600" y="226990"/>
            <a:ext cx="499872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spc="0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EXECUTIVE SUMMARY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B00A0-A770-24E2-DB8B-59FCDDE9ED66}"/>
              </a:ext>
            </a:extLst>
          </p:cNvPr>
          <p:cNvSpPr txBox="1"/>
          <p:nvPr/>
        </p:nvSpPr>
        <p:spPr>
          <a:xfrm>
            <a:off x="4769168" y="288545"/>
            <a:ext cx="648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1CFAFAC2-FD1D-3287-7173-AAC8BF386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118" y="3651766"/>
            <a:ext cx="3099282" cy="480127"/>
          </a:xfrm>
          <a:custGeom>
            <a:avLst/>
            <a:gdLst>
              <a:gd name="T0" fmla="*/ 4112 w 4439"/>
              <a:gd name="T1" fmla="*/ 0 h 687"/>
              <a:gd name="T2" fmla="*/ 34 w 4439"/>
              <a:gd name="T3" fmla="*/ 0 h 687"/>
              <a:gd name="T4" fmla="*/ 34 w 4439"/>
              <a:gd name="T5" fmla="*/ 0 h 687"/>
              <a:gd name="T6" fmla="*/ 320 w 4439"/>
              <a:gd name="T7" fmla="*/ 286 h 687"/>
              <a:gd name="T8" fmla="*/ 320 w 4439"/>
              <a:gd name="T9" fmla="*/ 286 h 687"/>
              <a:gd name="T10" fmla="*/ 320 w 4439"/>
              <a:gd name="T11" fmla="*/ 366 h 687"/>
              <a:gd name="T12" fmla="*/ 320 w 4439"/>
              <a:gd name="T13" fmla="*/ 366 h 687"/>
              <a:gd name="T14" fmla="*/ 0 w 4439"/>
              <a:gd name="T15" fmla="*/ 686 h 687"/>
              <a:gd name="T16" fmla="*/ 4077 w 4439"/>
              <a:gd name="T17" fmla="*/ 686 h 687"/>
              <a:gd name="T18" fmla="*/ 4077 w 4439"/>
              <a:gd name="T19" fmla="*/ 686 h 687"/>
              <a:gd name="T20" fmla="*/ 4438 w 4439"/>
              <a:gd name="T21" fmla="*/ 325 h 687"/>
              <a:gd name="T22" fmla="*/ 4112 w 4439"/>
              <a:gd name="T23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39" h="687">
                <a:moveTo>
                  <a:pt x="4112" y="0"/>
                </a:moveTo>
                <a:lnTo>
                  <a:pt x="34" y="0"/>
                </a:lnTo>
                <a:lnTo>
                  <a:pt x="34" y="0"/>
                </a:lnTo>
                <a:cubicBezTo>
                  <a:pt x="129" y="95"/>
                  <a:pt x="225" y="190"/>
                  <a:pt x="320" y="286"/>
                </a:cubicBezTo>
                <a:lnTo>
                  <a:pt x="320" y="286"/>
                </a:lnTo>
                <a:cubicBezTo>
                  <a:pt x="342" y="307"/>
                  <a:pt x="342" y="345"/>
                  <a:pt x="320" y="366"/>
                </a:cubicBezTo>
                <a:lnTo>
                  <a:pt x="320" y="366"/>
                </a:lnTo>
                <a:cubicBezTo>
                  <a:pt x="214" y="473"/>
                  <a:pt x="107" y="579"/>
                  <a:pt x="0" y="686"/>
                </a:cubicBezTo>
                <a:lnTo>
                  <a:pt x="4077" y="686"/>
                </a:lnTo>
                <a:lnTo>
                  <a:pt x="4077" y="686"/>
                </a:lnTo>
                <a:cubicBezTo>
                  <a:pt x="4198" y="566"/>
                  <a:pt x="4318" y="446"/>
                  <a:pt x="4438" y="325"/>
                </a:cubicBezTo>
                <a:lnTo>
                  <a:pt x="4112" y="0"/>
                </a:lnTo>
              </a:path>
            </a:pathLst>
          </a:custGeom>
          <a:solidFill>
            <a:srgbClr val="956DC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>
              <a:latin typeface="Montserrat" pitchFamily="2" charset="77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80C0243A-29D6-8DEA-7131-EA9DAFB29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708" y="3651766"/>
            <a:ext cx="3099282" cy="480127"/>
          </a:xfrm>
          <a:custGeom>
            <a:avLst/>
            <a:gdLst>
              <a:gd name="T0" fmla="*/ 4112 w 4439"/>
              <a:gd name="T1" fmla="*/ 0 h 687"/>
              <a:gd name="T2" fmla="*/ 35 w 4439"/>
              <a:gd name="T3" fmla="*/ 0 h 687"/>
              <a:gd name="T4" fmla="*/ 35 w 4439"/>
              <a:gd name="T5" fmla="*/ 0 h 687"/>
              <a:gd name="T6" fmla="*/ 321 w 4439"/>
              <a:gd name="T7" fmla="*/ 286 h 687"/>
              <a:gd name="T8" fmla="*/ 321 w 4439"/>
              <a:gd name="T9" fmla="*/ 286 h 687"/>
              <a:gd name="T10" fmla="*/ 321 w 4439"/>
              <a:gd name="T11" fmla="*/ 366 h 687"/>
              <a:gd name="T12" fmla="*/ 0 w 4439"/>
              <a:gd name="T13" fmla="*/ 686 h 687"/>
              <a:gd name="T14" fmla="*/ 4078 w 4439"/>
              <a:gd name="T15" fmla="*/ 686 h 687"/>
              <a:gd name="T16" fmla="*/ 4078 w 4439"/>
              <a:gd name="T17" fmla="*/ 686 h 687"/>
              <a:gd name="T18" fmla="*/ 4438 w 4439"/>
              <a:gd name="T19" fmla="*/ 325 h 687"/>
              <a:gd name="T20" fmla="*/ 4112 w 4439"/>
              <a:gd name="T21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39" h="687">
                <a:moveTo>
                  <a:pt x="4112" y="0"/>
                </a:moveTo>
                <a:lnTo>
                  <a:pt x="35" y="0"/>
                </a:lnTo>
                <a:lnTo>
                  <a:pt x="35" y="0"/>
                </a:lnTo>
                <a:cubicBezTo>
                  <a:pt x="130" y="95"/>
                  <a:pt x="225" y="190"/>
                  <a:pt x="321" y="286"/>
                </a:cubicBezTo>
                <a:lnTo>
                  <a:pt x="321" y="286"/>
                </a:lnTo>
                <a:cubicBezTo>
                  <a:pt x="343" y="307"/>
                  <a:pt x="343" y="345"/>
                  <a:pt x="321" y="366"/>
                </a:cubicBezTo>
                <a:lnTo>
                  <a:pt x="0" y="686"/>
                </a:lnTo>
                <a:lnTo>
                  <a:pt x="4078" y="686"/>
                </a:lnTo>
                <a:lnTo>
                  <a:pt x="4078" y="686"/>
                </a:lnTo>
                <a:cubicBezTo>
                  <a:pt x="4198" y="566"/>
                  <a:pt x="4318" y="446"/>
                  <a:pt x="4438" y="325"/>
                </a:cubicBezTo>
                <a:lnTo>
                  <a:pt x="4112" y="0"/>
                </a:lnTo>
              </a:path>
            </a:pathLst>
          </a:custGeom>
          <a:solidFill>
            <a:srgbClr val="E3525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>
              <a:latin typeface="Montserrat" pitchFamily="2" charset="77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5367CE3-7030-E7E2-C17F-76A0C0E7C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414" y="3651766"/>
            <a:ext cx="3099280" cy="480127"/>
          </a:xfrm>
          <a:custGeom>
            <a:avLst/>
            <a:gdLst>
              <a:gd name="T0" fmla="*/ 4112 w 4439"/>
              <a:gd name="T1" fmla="*/ 0 h 687"/>
              <a:gd name="T2" fmla="*/ 35 w 4439"/>
              <a:gd name="T3" fmla="*/ 0 h 687"/>
              <a:gd name="T4" fmla="*/ 320 w 4439"/>
              <a:gd name="T5" fmla="*/ 286 h 687"/>
              <a:gd name="T6" fmla="*/ 320 w 4439"/>
              <a:gd name="T7" fmla="*/ 286 h 687"/>
              <a:gd name="T8" fmla="*/ 320 w 4439"/>
              <a:gd name="T9" fmla="*/ 366 h 687"/>
              <a:gd name="T10" fmla="*/ 0 w 4439"/>
              <a:gd name="T11" fmla="*/ 686 h 687"/>
              <a:gd name="T12" fmla="*/ 4077 w 4439"/>
              <a:gd name="T13" fmla="*/ 686 h 687"/>
              <a:gd name="T14" fmla="*/ 4077 w 4439"/>
              <a:gd name="T15" fmla="*/ 686 h 687"/>
              <a:gd name="T16" fmla="*/ 4438 w 4439"/>
              <a:gd name="T17" fmla="*/ 325 h 687"/>
              <a:gd name="T18" fmla="*/ 4112 w 4439"/>
              <a:gd name="T19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39" h="687">
                <a:moveTo>
                  <a:pt x="4112" y="0"/>
                </a:moveTo>
                <a:lnTo>
                  <a:pt x="35" y="0"/>
                </a:lnTo>
                <a:lnTo>
                  <a:pt x="320" y="286"/>
                </a:lnTo>
                <a:lnTo>
                  <a:pt x="320" y="286"/>
                </a:lnTo>
                <a:cubicBezTo>
                  <a:pt x="342" y="307"/>
                  <a:pt x="342" y="345"/>
                  <a:pt x="320" y="366"/>
                </a:cubicBezTo>
                <a:lnTo>
                  <a:pt x="0" y="686"/>
                </a:lnTo>
                <a:lnTo>
                  <a:pt x="4077" y="686"/>
                </a:lnTo>
                <a:lnTo>
                  <a:pt x="4077" y="686"/>
                </a:lnTo>
                <a:cubicBezTo>
                  <a:pt x="4197" y="566"/>
                  <a:pt x="4317" y="446"/>
                  <a:pt x="4438" y="325"/>
                </a:cubicBezTo>
                <a:lnTo>
                  <a:pt x="4112" y="0"/>
                </a:lnTo>
              </a:path>
            </a:pathLst>
          </a:custGeom>
          <a:solidFill>
            <a:srgbClr val="FE9B3D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>
              <a:latin typeface="Montserrat" pitchFamily="2" charset="77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B76A3005-47F5-96FA-6AEE-1B25126F4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04" y="3651766"/>
            <a:ext cx="3099280" cy="480127"/>
          </a:xfrm>
          <a:custGeom>
            <a:avLst/>
            <a:gdLst>
              <a:gd name="T0" fmla="*/ 4112 w 4439"/>
              <a:gd name="T1" fmla="*/ 0 h 687"/>
              <a:gd name="T2" fmla="*/ 35 w 4439"/>
              <a:gd name="T3" fmla="*/ 0 h 687"/>
              <a:gd name="T4" fmla="*/ 321 w 4439"/>
              <a:gd name="T5" fmla="*/ 286 h 687"/>
              <a:gd name="T6" fmla="*/ 321 w 4439"/>
              <a:gd name="T7" fmla="*/ 286 h 687"/>
              <a:gd name="T8" fmla="*/ 321 w 4439"/>
              <a:gd name="T9" fmla="*/ 366 h 687"/>
              <a:gd name="T10" fmla="*/ 321 w 4439"/>
              <a:gd name="T11" fmla="*/ 366 h 687"/>
              <a:gd name="T12" fmla="*/ 0 w 4439"/>
              <a:gd name="T13" fmla="*/ 686 h 687"/>
              <a:gd name="T14" fmla="*/ 4078 w 4439"/>
              <a:gd name="T15" fmla="*/ 686 h 687"/>
              <a:gd name="T16" fmla="*/ 4078 w 4439"/>
              <a:gd name="T17" fmla="*/ 686 h 687"/>
              <a:gd name="T18" fmla="*/ 4438 w 4439"/>
              <a:gd name="T19" fmla="*/ 325 h 687"/>
              <a:gd name="T20" fmla="*/ 4112 w 4439"/>
              <a:gd name="T21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39" h="687">
                <a:moveTo>
                  <a:pt x="4112" y="0"/>
                </a:moveTo>
                <a:lnTo>
                  <a:pt x="35" y="0"/>
                </a:lnTo>
                <a:lnTo>
                  <a:pt x="321" y="286"/>
                </a:lnTo>
                <a:lnTo>
                  <a:pt x="321" y="286"/>
                </a:lnTo>
                <a:cubicBezTo>
                  <a:pt x="343" y="307"/>
                  <a:pt x="343" y="345"/>
                  <a:pt x="321" y="366"/>
                </a:cubicBezTo>
                <a:lnTo>
                  <a:pt x="321" y="366"/>
                </a:lnTo>
                <a:cubicBezTo>
                  <a:pt x="214" y="473"/>
                  <a:pt x="107" y="579"/>
                  <a:pt x="0" y="686"/>
                </a:cubicBezTo>
                <a:lnTo>
                  <a:pt x="4078" y="686"/>
                </a:lnTo>
                <a:lnTo>
                  <a:pt x="4078" y="686"/>
                </a:lnTo>
                <a:cubicBezTo>
                  <a:pt x="4198" y="566"/>
                  <a:pt x="4319" y="446"/>
                  <a:pt x="4438" y="325"/>
                </a:cubicBezTo>
                <a:lnTo>
                  <a:pt x="4112" y="0"/>
                </a:lnTo>
              </a:path>
            </a:pathLst>
          </a:custGeom>
          <a:solidFill>
            <a:srgbClr val="8B284D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>
              <a:latin typeface="Montserrat" pitchFamily="2" charset="77"/>
            </a:endParaRPr>
          </a:p>
        </p:txBody>
      </p:sp>
      <p:sp>
        <p:nvSpPr>
          <p:cNvPr id="13" name="Line 157">
            <a:extLst>
              <a:ext uri="{FF2B5EF4-FFF2-40B4-BE49-F238E27FC236}">
                <a16:creationId xmlns:a16="http://schemas.microsoft.com/office/drawing/2014/main" id="{B7E00806-91BC-15AB-F95C-5E78F7716EA7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772" y="3891830"/>
            <a:ext cx="0" cy="1929742"/>
          </a:xfrm>
          <a:prstGeom prst="line">
            <a:avLst/>
          </a:prstGeom>
          <a:noFill/>
          <a:ln w="50800" cap="sq">
            <a:solidFill>
              <a:srgbClr val="8B284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00">
              <a:latin typeface="Montserrat" pitchFamily="2" charset="77"/>
            </a:endParaRPr>
          </a:p>
        </p:txBody>
      </p:sp>
      <p:sp>
        <p:nvSpPr>
          <p:cNvPr id="14" name="Line 158">
            <a:extLst>
              <a:ext uri="{FF2B5EF4-FFF2-40B4-BE49-F238E27FC236}">
                <a16:creationId xmlns:a16="http://schemas.microsoft.com/office/drawing/2014/main" id="{FE07C739-8967-31C9-1881-4995DE7CF2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7473" y="1433478"/>
            <a:ext cx="14155" cy="2461428"/>
          </a:xfrm>
          <a:prstGeom prst="line">
            <a:avLst/>
          </a:prstGeom>
          <a:noFill/>
          <a:ln w="50800" cap="sq">
            <a:solidFill>
              <a:srgbClr val="E352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00">
              <a:latin typeface="Montserrat" pitchFamily="2" charset="77"/>
            </a:endParaRPr>
          </a:p>
        </p:txBody>
      </p:sp>
      <p:sp>
        <p:nvSpPr>
          <p:cNvPr id="15" name="Line 173">
            <a:extLst>
              <a:ext uri="{FF2B5EF4-FFF2-40B4-BE49-F238E27FC236}">
                <a16:creationId xmlns:a16="http://schemas.microsoft.com/office/drawing/2014/main" id="{B215BA3B-A2E7-0B45-1AB0-F631EEF361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9026" y="3891830"/>
            <a:ext cx="0" cy="1929742"/>
          </a:xfrm>
          <a:prstGeom prst="line">
            <a:avLst/>
          </a:prstGeom>
          <a:noFill/>
          <a:ln w="50800" cap="sq">
            <a:solidFill>
              <a:srgbClr val="FE9B3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00">
              <a:latin typeface="Montserrat" pitchFamily="2" charset="77"/>
            </a:endParaRPr>
          </a:p>
        </p:txBody>
      </p:sp>
      <p:sp>
        <p:nvSpPr>
          <p:cNvPr id="16" name="Line 174">
            <a:extLst>
              <a:ext uri="{FF2B5EF4-FFF2-40B4-BE49-F238E27FC236}">
                <a16:creationId xmlns:a16="http://schemas.microsoft.com/office/drawing/2014/main" id="{4295CB3D-5E46-A99E-6133-5A9A7603A0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6730" y="1546598"/>
            <a:ext cx="0" cy="2348310"/>
          </a:xfrm>
          <a:prstGeom prst="line">
            <a:avLst/>
          </a:prstGeom>
          <a:noFill/>
          <a:ln w="50800" cap="sq">
            <a:solidFill>
              <a:srgbClr val="956DC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00">
              <a:latin typeface="Montserrat" pitchFamily="2" charset="77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ACBBC89-E31D-1E7A-0111-8B170792F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64" y="3547123"/>
            <a:ext cx="692490" cy="692491"/>
          </a:xfrm>
          <a:custGeom>
            <a:avLst/>
            <a:gdLst>
              <a:gd name="T0" fmla="*/ 991 w 992"/>
              <a:gd name="T1" fmla="*/ 495 h 991"/>
              <a:gd name="T2" fmla="*/ 991 w 992"/>
              <a:gd name="T3" fmla="*/ 495 h 991"/>
              <a:gd name="T4" fmla="*/ 495 w 992"/>
              <a:gd name="T5" fmla="*/ 990 h 991"/>
              <a:gd name="T6" fmla="*/ 495 w 992"/>
              <a:gd name="T7" fmla="*/ 990 h 991"/>
              <a:gd name="T8" fmla="*/ 0 w 992"/>
              <a:gd name="T9" fmla="*/ 495 h 991"/>
              <a:gd name="T10" fmla="*/ 0 w 992"/>
              <a:gd name="T11" fmla="*/ 495 h 991"/>
              <a:gd name="T12" fmla="*/ 495 w 992"/>
              <a:gd name="T13" fmla="*/ 0 h 991"/>
              <a:gd name="T14" fmla="*/ 495 w 992"/>
              <a:gd name="T15" fmla="*/ 0 h 991"/>
              <a:gd name="T16" fmla="*/ 991 w 992"/>
              <a:gd name="T17" fmla="*/ 495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2" h="991">
                <a:moveTo>
                  <a:pt x="991" y="495"/>
                </a:moveTo>
                <a:lnTo>
                  <a:pt x="991" y="495"/>
                </a:lnTo>
                <a:cubicBezTo>
                  <a:pt x="991" y="769"/>
                  <a:pt x="769" y="990"/>
                  <a:pt x="495" y="990"/>
                </a:cubicBezTo>
                <a:lnTo>
                  <a:pt x="495" y="990"/>
                </a:lnTo>
                <a:cubicBezTo>
                  <a:pt x="222" y="990"/>
                  <a:pt x="0" y="769"/>
                  <a:pt x="0" y="495"/>
                </a:cubicBezTo>
                <a:lnTo>
                  <a:pt x="0" y="495"/>
                </a:lnTo>
                <a:cubicBezTo>
                  <a:pt x="0" y="221"/>
                  <a:pt x="222" y="0"/>
                  <a:pt x="495" y="0"/>
                </a:cubicBezTo>
                <a:lnTo>
                  <a:pt x="495" y="0"/>
                </a:lnTo>
                <a:cubicBezTo>
                  <a:pt x="769" y="0"/>
                  <a:pt x="991" y="221"/>
                  <a:pt x="991" y="495"/>
                </a:cubicBezTo>
              </a:path>
            </a:pathLst>
          </a:custGeom>
          <a:solidFill>
            <a:srgbClr val="8B284D"/>
          </a:solidFill>
          <a:ln w="50800">
            <a:solidFill>
              <a:schemeClr val="bg1"/>
            </a:solidFill>
          </a:ln>
          <a:effectLst/>
        </p:spPr>
        <p:txBody>
          <a:bodyPr wrap="none" anchor="ctr"/>
          <a:lstStyle/>
          <a:p>
            <a:endParaRPr lang="en-US" sz="1100">
              <a:latin typeface="Montserrat" pitchFamily="2" charset="77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85FC59FD-8865-38F8-9C71-614E2EDA8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417" y="3682543"/>
            <a:ext cx="347083" cy="414798"/>
          </a:xfrm>
          <a:custGeom>
            <a:avLst/>
            <a:gdLst>
              <a:gd name="connsiteX0" fmla="*/ 306992 w 619451"/>
              <a:gd name="connsiteY0" fmla="*/ 313099 h 740304"/>
              <a:gd name="connsiteX1" fmla="*/ 316758 w 619451"/>
              <a:gd name="connsiteY1" fmla="*/ 321812 h 740304"/>
              <a:gd name="connsiteX2" fmla="*/ 316758 w 619451"/>
              <a:gd name="connsiteY2" fmla="*/ 347951 h 740304"/>
              <a:gd name="connsiteX3" fmla="*/ 344833 w 619451"/>
              <a:gd name="connsiteY3" fmla="*/ 371600 h 740304"/>
              <a:gd name="connsiteX4" fmla="*/ 338729 w 619451"/>
              <a:gd name="connsiteY4" fmla="*/ 382803 h 740304"/>
              <a:gd name="connsiteX5" fmla="*/ 327743 w 619451"/>
              <a:gd name="connsiteY5" fmla="*/ 376579 h 740304"/>
              <a:gd name="connsiteX6" fmla="*/ 308213 w 619451"/>
              <a:gd name="connsiteY6" fmla="*/ 365377 h 740304"/>
              <a:gd name="connsiteX7" fmla="*/ 277697 w 619451"/>
              <a:gd name="connsiteY7" fmla="*/ 397739 h 740304"/>
              <a:gd name="connsiteX8" fmla="*/ 306992 w 619451"/>
              <a:gd name="connsiteY8" fmla="*/ 428857 h 740304"/>
              <a:gd name="connsiteX9" fmla="*/ 308213 w 619451"/>
              <a:gd name="connsiteY9" fmla="*/ 428857 h 740304"/>
              <a:gd name="connsiteX10" fmla="*/ 355818 w 619451"/>
              <a:gd name="connsiteY10" fmla="*/ 479890 h 740304"/>
              <a:gd name="connsiteX11" fmla="*/ 316758 w 619451"/>
              <a:gd name="connsiteY11" fmla="*/ 529678 h 740304"/>
              <a:gd name="connsiteX12" fmla="*/ 316758 w 619451"/>
              <a:gd name="connsiteY12" fmla="*/ 554572 h 740304"/>
              <a:gd name="connsiteX13" fmla="*/ 306992 w 619451"/>
              <a:gd name="connsiteY13" fmla="*/ 564530 h 740304"/>
              <a:gd name="connsiteX14" fmla="*/ 297227 w 619451"/>
              <a:gd name="connsiteY14" fmla="*/ 554572 h 740304"/>
              <a:gd name="connsiteX15" fmla="*/ 297227 w 619451"/>
              <a:gd name="connsiteY15" fmla="*/ 529678 h 740304"/>
              <a:gd name="connsiteX16" fmla="*/ 267931 w 619451"/>
              <a:gd name="connsiteY16" fmla="*/ 518475 h 740304"/>
              <a:gd name="connsiteX17" fmla="*/ 266711 w 619451"/>
              <a:gd name="connsiteY17" fmla="*/ 504784 h 740304"/>
              <a:gd name="connsiteX18" fmla="*/ 280138 w 619451"/>
              <a:gd name="connsiteY18" fmla="*/ 504784 h 740304"/>
              <a:gd name="connsiteX19" fmla="*/ 305772 w 619451"/>
              <a:gd name="connsiteY19" fmla="*/ 511007 h 740304"/>
              <a:gd name="connsiteX20" fmla="*/ 337509 w 619451"/>
              <a:gd name="connsiteY20" fmla="*/ 479890 h 740304"/>
              <a:gd name="connsiteX21" fmla="*/ 306992 w 619451"/>
              <a:gd name="connsiteY21" fmla="*/ 447527 h 740304"/>
              <a:gd name="connsiteX22" fmla="*/ 305772 w 619451"/>
              <a:gd name="connsiteY22" fmla="*/ 447527 h 740304"/>
              <a:gd name="connsiteX23" fmla="*/ 258166 w 619451"/>
              <a:gd name="connsiteY23" fmla="*/ 397739 h 740304"/>
              <a:gd name="connsiteX24" fmla="*/ 297227 w 619451"/>
              <a:gd name="connsiteY24" fmla="*/ 347951 h 740304"/>
              <a:gd name="connsiteX25" fmla="*/ 297227 w 619451"/>
              <a:gd name="connsiteY25" fmla="*/ 321812 h 740304"/>
              <a:gd name="connsiteX26" fmla="*/ 306992 w 619451"/>
              <a:gd name="connsiteY26" fmla="*/ 313099 h 740304"/>
              <a:gd name="connsiteX27" fmla="*/ 297019 w 619451"/>
              <a:gd name="connsiteY27" fmla="*/ 205438 h 740304"/>
              <a:gd name="connsiteX28" fmla="*/ 153815 w 619451"/>
              <a:gd name="connsiteY28" fmla="*/ 265210 h 740304"/>
              <a:gd name="connsiteX29" fmla="*/ 176229 w 619451"/>
              <a:gd name="connsiteY29" fmla="*/ 287625 h 740304"/>
              <a:gd name="connsiteX30" fmla="*/ 176229 w 619451"/>
              <a:gd name="connsiteY30" fmla="*/ 301323 h 740304"/>
              <a:gd name="connsiteX31" fmla="*/ 168758 w 619451"/>
              <a:gd name="connsiteY31" fmla="*/ 303813 h 740304"/>
              <a:gd name="connsiteX32" fmla="*/ 162531 w 619451"/>
              <a:gd name="connsiteY32" fmla="*/ 301323 h 740304"/>
              <a:gd name="connsiteX33" fmla="*/ 140117 w 619451"/>
              <a:gd name="connsiteY33" fmla="*/ 278908 h 740304"/>
              <a:gd name="connsiteX34" fmla="*/ 79100 w 619451"/>
              <a:gd name="connsiteY34" fmla="*/ 423358 h 740304"/>
              <a:gd name="connsiteX35" fmla="*/ 80345 w 619451"/>
              <a:gd name="connsiteY35" fmla="*/ 423358 h 740304"/>
              <a:gd name="connsiteX36" fmla="*/ 111476 w 619451"/>
              <a:gd name="connsiteY36" fmla="*/ 423358 h 740304"/>
              <a:gd name="connsiteX37" fmla="*/ 120193 w 619451"/>
              <a:gd name="connsiteY37" fmla="*/ 433320 h 740304"/>
              <a:gd name="connsiteX38" fmla="*/ 111476 w 619451"/>
              <a:gd name="connsiteY38" fmla="*/ 442036 h 740304"/>
              <a:gd name="connsiteX39" fmla="*/ 80345 w 619451"/>
              <a:gd name="connsiteY39" fmla="*/ 442036 h 740304"/>
              <a:gd name="connsiteX40" fmla="*/ 79100 w 619451"/>
              <a:gd name="connsiteY40" fmla="*/ 442036 h 740304"/>
              <a:gd name="connsiteX41" fmla="*/ 140117 w 619451"/>
              <a:gd name="connsiteY41" fmla="*/ 586485 h 740304"/>
              <a:gd name="connsiteX42" fmla="*/ 162531 w 619451"/>
              <a:gd name="connsiteY42" fmla="*/ 565316 h 740304"/>
              <a:gd name="connsiteX43" fmla="*/ 176229 w 619451"/>
              <a:gd name="connsiteY43" fmla="*/ 565316 h 740304"/>
              <a:gd name="connsiteX44" fmla="*/ 176229 w 619451"/>
              <a:gd name="connsiteY44" fmla="*/ 577769 h 740304"/>
              <a:gd name="connsiteX45" fmla="*/ 153815 w 619451"/>
              <a:gd name="connsiteY45" fmla="*/ 600183 h 740304"/>
              <a:gd name="connsiteX46" fmla="*/ 297019 w 619451"/>
              <a:gd name="connsiteY46" fmla="*/ 659955 h 740304"/>
              <a:gd name="connsiteX47" fmla="*/ 297019 w 619451"/>
              <a:gd name="connsiteY47" fmla="*/ 628824 h 740304"/>
              <a:gd name="connsiteX48" fmla="*/ 306981 w 619451"/>
              <a:gd name="connsiteY48" fmla="*/ 618862 h 740304"/>
              <a:gd name="connsiteX49" fmla="*/ 316943 w 619451"/>
              <a:gd name="connsiteY49" fmla="*/ 628824 h 740304"/>
              <a:gd name="connsiteX50" fmla="*/ 316943 w 619451"/>
              <a:gd name="connsiteY50" fmla="*/ 659955 h 740304"/>
              <a:gd name="connsiteX51" fmla="*/ 461391 w 619451"/>
              <a:gd name="connsiteY51" fmla="*/ 600183 h 740304"/>
              <a:gd name="connsiteX52" fmla="*/ 438977 w 619451"/>
              <a:gd name="connsiteY52" fmla="*/ 577769 h 740304"/>
              <a:gd name="connsiteX53" fmla="*/ 438977 w 619451"/>
              <a:gd name="connsiteY53" fmla="*/ 565316 h 740304"/>
              <a:gd name="connsiteX54" fmla="*/ 452675 w 619451"/>
              <a:gd name="connsiteY54" fmla="*/ 565316 h 740304"/>
              <a:gd name="connsiteX55" fmla="*/ 475089 w 619451"/>
              <a:gd name="connsiteY55" fmla="*/ 586485 h 740304"/>
              <a:gd name="connsiteX56" fmla="*/ 534861 w 619451"/>
              <a:gd name="connsiteY56" fmla="*/ 442036 h 740304"/>
              <a:gd name="connsiteX57" fmla="*/ 502485 w 619451"/>
              <a:gd name="connsiteY57" fmla="*/ 442036 h 740304"/>
              <a:gd name="connsiteX58" fmla="*/ 492523 w 619451"/>
              <a:gd name="connsiteY58" fmla="*/ 433320 h 740304"/>
              <a:gd name="connsiteX59" fmla="*/ 502485 w 619451"/>
              <a:gd name="connsiteY59" fmla="*/ 423358 h 740304"/>
              <a:gd name="connsiteX60" fmla="*/ 534861 w 619451"/>
              <a:gd name="connsiteY60" fmla="*/ 423358 h 740304"/>
              <a:gd name="connsiteX61" fmla="*/ 475089 w 619451"/>
              <a:gd name="connsiteY61" fmla="*/ 278908 h 740304"/>
              <a:gd name="connsiteX62" fmla="*/ 452675 w 619451"/>
              <a:gd name="connsiteY62" fmla="*/ 301323 h 740304"/>
              <a:gd name="connsiteX63" fmla="*/ 446448 w 619451"/>
              <a:gd name="connsiteY63" fmla="*/ 303813 h 740304"/>
              <a:gd name="connsiteX64" fmla="*/ 438977 w 619451"/>
              <a:gd name="connsiteY64" fmla="*/ 301323 h 740304"/>
              <a:gd name="connsiteX65" fmla="*/ 438977 w 619451"/>
              <a:gd name="connsiteY65" fmla="*/ 287625 h 740304"/>
              <a:gd name="connsiteX66" fmla="*/ 461391 w 619451"/>
              <a:gd name="connsiteY66" fmla="*/ 265210 h 740304"/>
              <a:gd name="connsiteX67" fmla="*/ 316943 w 619451"/>
              <a:gd name="connsiteY67" fmla="*/ 205438 h 740304"/>
              <a:gd name="connsiteX68" fmla="*/ 316943 w 619451"/>
              <a:gd name="connsiteY68" fmla="*/ 236570 h 740304"/>
              <a:gd name="connsiteX69" fmla="*/ 306981 w 619451"/>
              <a:gd name="connsiteY69" fmla="*/ 246532 h 740304"/>
              <a:gd name="connsiteX70" fmla="*/ 297019 w 619451"/>
              <a:gd name="connsiteY70" fmla="*/ 236570 h 740304"/>
              <a:gd name="connsiteX71" fmla="*/ 306981 w 619451"/>
              <a:gd name="connsiteY71" fmla="*/ 186760 h 740304"/>
              <a:gd name="connsiteX72" fmla="*/ 553540 w 619451"/>
              <a:gd name="connsiteY72" fmla="*/ 433320 h 740304"/>
              <a:gd name="connsiteX73" fmla="*/ 306981 w 619451"/>
              <a:gd name="connsiteY73" fmla="*/ 679879 h 740304"/>
              <a:gd name="connsiteX74" fmla="*/ 60421 w 619451"/>
              <a:gd name="connsiteY74" fmla="*/ 433320 h 740304"/>
              <a:gd name="connsiteX75" fmla="*/ 306981 w 619451"/>
              <a:gd name="connsiteY75" fmla="*/ 186760 h 740304"/>
              <a:gd name="connsiteX76" fmla="*/ 539522 w 619451"/>
              <a:gd name="connsiteY76" fmla="*/ 174189 h 740304"/>
              <a:gd name="connsiteX77" fmla="*/ 514544 w 619451"/>
              <a:gd name="connsiteY77" fmla="*/ 200317 h 740304"/>
              <a:gd name="connsiteX78" fmla="*/ 517042 w 619451"/>
              <a:gd name="connsiteY78" fmla="*/ 204050 h 740304"/>
              <a:gd name="connsiteX79" fmla="*/ 522038 w 619451"/>
              <a:gd name="connsiteY79" fmla="*/ 207783 h 740304"/>
              <a:gd name="connsiteX80" fmla="*/ 535775 w 619451"/>
              <a:gd name="connsiteY80" fmla="*/ 221469 h 740304"/>
              <a:gd name="connsiteX81" fmla="*/ 540771 w 619451"/>
              <a:gd name="connsiteY81" fmla="*/ 226446 h 740304"/>
              <a:gd name="connsiteX82" fmla="*/ 543269 w 619451"/>
              <a:gd name="connsiteY82" fmla="*/ 230178 h 740304"/>
              <a:gd name="connsiteX83" fmla="*/ 570744 w 619451"/>
              <a:gd name="connsiteY83" fmla="*/ 204050 h 740304"/>
              <a:gd name="connsiteX84" fmla="*/ 81178 w 619451"/>
              <a:gd name="connsiteY84" fmla="*/ 170456 h 740304"/>
              <a:gd name="connsiteX85" fmla="*/ 51205 w 619451"/>
              <a:gd name="connsiteY85" fmla="*/ 200317 h 740304"/>
              <a:gd name="connsiteX86" fmla="*/ 78680 w 619451"/>
              <a:gd name="connsiteY86" fmla="*/ 227690 h 740304"/>
              <a:gd name="connsiteX87" fmla="*/ 98662 w 619451"/>
              <a:gd name="connsiteY87" fmla="*/ 207783 h 740304"/>
              <a:gd name="connsiteX88" fmla="*/ 104907 w 619451"/>
              <a:gd name="connsiteY88" fmla="*/ 201561 h 740304"/>
              <a:gd name="connsiteX89" fmla="*/ 108654 w 619451"/>
              <a:gd name="connsiteY89" fmla="*/ 197829 h 740304"/>
              <a:gd name="connsiteX90" fmla="*/ 563251 w 619451"/>
              <a:gd name="connsiteY90" fmla="*/ 151793 h 740304"/>
              <a:gd name="connsiteX91" fmla="*/ 553260 w 619451"/>
              <a:gd name="connsiteY91" fmla="*/ 160503 h 740304"/>
              <a:gd name="connsiteX92" fmla="*/ 584482 w 619451"/>
              <a:gd name="connsiteY92" fmla="*/ 190364 h 740304"/>
              <a:gd name="connsiteX93" fmla="*/ 593225 w 619451"/>
              <a:gd name="connsiteY93" fmla="*/ 181654 h 740304"/>
              <a:gd name="connsiteX94" fmla="*/ 593225 w 619451"/>
              <a:gd name="connsiteY94" fmla="*/ 172945 h 740304"/>
              <a:gd name="connsiteX95" fmla="*/ 570744 w 619451"/>
              <a:gd name="connsiteY95" fmla="*/ 151793 h 740304"/>
              <a:gd name="connsiteX96" fmla="*/ 563251 w 619451"/>
              <a:gd name="connsiteY96" fmla="*/ 151793 h 740304"/>
              <a:gd name="connsiteX97" fmla="*/ 57449 w 619451"/>
              <a:gd name="connsiteY97" fmla="*/ 149305 h 740304"/>
              <a:gd name="connsiteX98" fmla="*/ 53702 w 619451"/>
              <a:gd name="connsiteY98" fmla="*/ 151793 h 740304"/>
              <a:gd name="connsiteX99" fmla="*/ 31222 w 619451"/>
              <a:gd name="connsiteY99" fmla="*/ 172945 h 740304"/>
              <a:gd name="connsiteX100" fmla="*/ 29973 w 619451"/>
              <a:gd name="connsiteY100" fmla="*/ 176677 h 740304"/>
              <a:gd name="connsiteX101" fmla="*/ 31222 w 619451"/>
              <a:gd name="connsiteY101" fmla="*/ 181654 h 740304"/>
              <a:gd name="connsiteX102" fmla="*/ 37467 w 619451"/>
              <a:gd name="connsiteY102" fmla="*/ 186631 h 740304"/>
              <a:gd name="connsiteX103" fmla="*/ 67440 w 619451"/>
              <a:gd name="connsiteY103" fmla="*/ 156770 h 740304"/>
              <a:gd name="connsiteX104" fmla="*/ 61196 w 619451"/>
              <a:gd name="connsiteY104" fmla="*/ 151793 h 740304"/>
              <a:gd name="connsiteX105" fmla="*/ 57449 w 619451"/>
              <a:gd name="connsiteY105" fmla="*/ 149305 h 740304"/>
              <a:gd name="connsiteX106" fmla="*/ 294739 w 619451"/>
              <a:gd name="connsiteY106" fmla="*/ 143084 h 740304"/>
              <a:gd name="connsiteX107" fmla="*/ 126138 w 619451"/>
              <a:gd name="connsiteY107" fmla="*/ 209027 h 740304"/>
              <a:gd name="connsiteX108" fmla="*/ 123640 w 619451"/>
              <a:gd name="connsiteY108" fmla="*/ 210271 h 740304"/>
              <a:gd name="connsiteX109" fmla="*/ 114898 w 619451"/>
              <a:gd name="connsiteY109" fmla="*/ 218980 h 740304"/>
              <a:gd name="connsiteX110" fmla="*/ 19982 w 619451"/>
              <a:gd name="connsiteY110" fmla="*/ 432985 h 740304"/>
              <a:gd name="connsiteX111" fmla="*/ 309726 w 619451"/>
              <a:gd name="connsiteY111" fmla="*/ 721641 h 740304"/>
              <a:gd name="connsiteX112" fmla="*/ 600718 w 619451"/>
              <a:gd name="connsiteY112" fmla="*/ 432985 h 740304"/>
              <a:gd name="connsiteX113" fmla="*/ 324712 w 619451"/>
              <a:gd name="connsiteY113" fmla="*/ 143084 h 740304"/>
              <a:gd name="connsiteX114" fmla="*/ 294739 w 619451"/>
              <a:gd name="connsiteY114" fmla="*/ 143084 h 740304"/>
              <a:gd name="connsiteX115" fmla="*/ 303481 w 619451"/>
              <a:gd name="connsiteY115" fmla="*/ 80873 h 740304"/>
              <a:gd name="connsiteX116" fmla="*/ 303481 w 619451"/>
              <a:gd name="connsiteY116" fmla="*/ 123176 h 740304"/>
              <a:gd name="connsiteX117" fmla="*/ 309726 w 619451"/>
              <a:gd name="connsiteY117" fmla="*/ 123176 h 740304"/>
              <a:gd name="connsiteX118" fmla="*/ 315970 w 619451"/>
              <a:gd name="connsiteY118" fmla="*/ 123176 h 740304"/>
              <a:gd name="connsiteX119" fmla="*/ 315970 w 619451"/>
              <a:gd name="connsiteY119" fmla="*/ 82117 h 740304"/>
              <a:gd name="connsiteX120" fmla="*/ 350939 w 619451"/>
              <a:gd name="connsiteY120" fmla="*/ 19907 h 740304"/>
              <a:gd name="connsiteX121" fmla="*/ 350939 w 619451"/>
              <a:gd name="connsiteY121" fmla="*/ 62210 h 740304"/>
              <a:gd name="connsiteX122" fmla="*/ 374668 w 619451"/>
              <a:gd name="connsiteY122" fmla="*/ 62210 h 740304"/>
              <a:gd name="connsiteX123" fmla="*/ 393402 w 619451"/>
              <a:gd name="connsiteY123" fmla="*/ 43547 h 740304"/>
              <a:gd name="connsiteX124" fmla="*/ 393402 w 619451"/>
              <a:gd name="connsiteY124" fmla="*/ 38570 h 740304"/>
              <a:gd name="connsiteX125" fmla="*/ 374668 w 619451"/>
              <a:gd name="connsiteY125" fmla="*/ 19907 h 740304"/>
              <a:gd name="connsiteX126" fmla="*/ 288495 w 619451"/>
              <a:gd name="connsiteY126" fmla="*/ 19907 h 740304"/>
              <a:gd name="connsiteX127" fmla="*/ 288495 w 619451"/>
              <a:gd name="connsiteY127" fmla="*/ 62210 h 740304"/>
              <a:gd name="connsiteX128" fmla="*/ 303481 w 619451"/>
              <a:gd name="connsiteY128" fmla="*/ 62210 h 740304"/>
              <a:gd name="connsiteX129" fmla="*/ 315970 w 619451"/>
              <a:gd name="connsiteY129" fmla="*/ 62210 h 740304"/>
              <a:gd name="connsiteX130" fmla="*/ 330957 w 619451"/>
              <a:gd name="connsiteY130" fmla="*/ 62210 h 740304"/>
              <a:gd name="connsiteX131" fmla="*/ 330957 w 619451"/>
              <a:gd name="connsiteY131" fmla="*/ 19907 h 740304"/>
              <a:gd name="connsiteX132" fmla="*/ 246032 w 619451"/>
              <a:gd name="connsiteY132" fmla="*/ 19907 h 740304"/>
              <a:gd name="connsiteX133" fmla="*/ 227298 w 619451"/>
              <a:gd name="connsiteY133" fmla="*/ 38570 h 740304"/>
              <a:gd name="connsiteX134" fmla="*/ 227298 w 619451"/>
              <a:gd name="connsiteY134" fmla="*/ 43547 h 740304"/>
              <a:gd name="connsiteX135" fmla="*/ 246032 w 619451"/>
              <a:gd name="connsiteY135" fmla="*/ 62210 h 740304"/>
              <a:gd name="connsiteX136" fmla="*/ 269761 w 619451"/>
              <a:gd name="connsiteY136" fmla="*/ 62210 h 740304"/>
              <a:gd name="connsiteX137" fmla="*/ 269761 w 619451"/>
              <a:gd name="connsiteY137" fmla="*/ 19907 h 740304"/>
              <a:gd name="connsiteX138" fmla="*/ 246032 w 619451"/>
              <a:gd name="connsiteY138" fmla="*/ 0 h 740304"/>
              <a:gd name="connsiteX139" fmla="*/ 374668 w 619451"/>
              <a:gd name="connsiteY139" fmla="*/ 0 h 740304"/>
              <a:gd name="connsiteX140" fmla="*/ 412135 w 619451"/>
              <a:gd name="connsiteY140" fmla="*/ 38570 h 740304"/>
              <a:gd name="connsiteX141" fmla="*/ 412135 w 619451"/>
              <a:gd name="connsiteY141" fmla="*/ 43547 h 740304"/>
              <a:gd name="connsiteX142" fmla="*/ 374668 w 619451"/>
              <a:gd name="connsiteY142" fmla="*/ 80873 h 740304"/>
              <a:gd name="connsiteX143" fmla="*/ 334704 w 619451"/>
              <a:gd name="connsiteY143" fmla="*/ 80873 h 740304"/>
              <a:gd name="connsiteX144" fmla="*/ 334704 w 619451"/>
              <a:gd name="connsiteY144" fmla="*/ 82117 h 740304"/>
              <a:gd name="connsiteX145" fmla="*/ 334704 w 619451"/>
              <a:gd name="connsiteY145" fmla="*/ 125665 h 740304"/>
              <a:gd name="connsiteX146" fmla="*/ 498309 w 619451"/>
              <a:gd name="connsiteY146" fmla="*/ 187875 h 740304"/>
              <a:gd name="connsiteX147" fmla="*/ 549513 w 619451"/>
              <a:gd name="connsiteY147" fmla="*/ 138107 h 740304"/>
              <a:gd name="connsiteX148" fmla="*/ 584482 w 619451"/>
              <a:gd name="connsiteY148" fmla="*/ 138107 h 740304"/>
              <a:gd name="connsiteX149" fmla="*/ 606962 w 619451"/>
              <a:gd name="connsiteY149" fmla="*/ 159258 h 740304"/>
              <a:gd name="connsiteX150" fmla="*/ 606962 w 619451"/>
              <a:gd name="connsiteY150" fmla="*/ 195340 h 740304"/>
              <a:gd name="connsiteX151" fmla="*/ 591976 w 619451"/>
              <a:gd name="connsiteY151" fmla="*/ 210271 h 740304"/>
              <a:gd name="connsiteX152" fmla="*/ 590727 w 619451"/>
              <a:gd name="connsiteY152" fmla="*/ 211515 h 740304"/>
              <a:gd name="connsiteX153" fmla="*/ 555758 w 619451"/>
              <a:gd name="connsiteY153" fmla="*/ 245109 h 740304"/>
              <a:gd name="connsiteX154" fmla="*/ 619451 w 619451"/>
              <a:gd name="connsiteY154" fmla="*/ 432985 h 740304"/>
              <a:gd name="connsiteX155" fmla="*/ 309726 w 619451"/>
              <a:gd name="connsiteY155" fmla="*/ 740304 h 740304"/>
              <a:gd name="connsiteX156" fmla="*/ 0 w 619451"/>
              <a:gd name="connsiteY156" fmla="*/ 432985 h 740304"/>
              <a:gd name="connsiteX157" fmla="*/ 66191 w 619451"/>
              <a:gd name="connsiteY157" fmla="*/ 243865 h 740304"/>
              <a:gd name="connsiteX158" fmla="*/ 18733 w 619451"/>
              <a:gd name="connsiteY158" fmla="*/ 195340 h 740304"/>
              <a:gd name="connsiteX159" fmla="*/ 9991 w 619451"/>
              <a:gd name="connsiteY159" fmla="*/ 176677 h 740304"/>
              <a:gd name="connsiteX160" fmla="*/ 18733 w 619451"/>
              <a:gd name="connsiteY160" fmla="*/ 159258 h 740304"/>
              <a:gd name="connsiteX161" fmla="*/ 39964 w 619451"/>
              <a:gd name="connsiteY161" fmla="*/ 138107 h 740304"/>
              <a:gd name="connsiteX162" fmla="*/ 74933 w 619451"/>
              <a:gd name="connsiteY162" fmla="*/ 138107 h 740304"/>
              <a:gd name="connsiteX163" fmla="*/ 124889 w 619451"/>
              <a:gd name="connsiteY163" fmla="*/ 186631 h 740304"/>
              <a:gd name="connsiteX164" fmla="*/ 283499 w 619451"/>
              <a:gd name="connsiteY164" fmla="*/ 125665 h 740304"/>
              <a:gd name="connsiteX165" fmla="*/ 283499 w 619451"/>
              <a:gd name="connsiteY165" fmla="*/ 82117 h 740304"/>
              <a:gd name="connsiteX166" fmla="*/ 283499 w 619451"/>
              <a:gd name="connsiteY166" fmla="*/ 80873 h 740304"/>
              <a:gd name="connsiteX167" fmla="*/ 246032 w 619451"/>
              <a:gd name="connsiteY167" fmla="*/ 80873 h 740304"/>
              <a:gd name="connsiteX168" fmla="*/ 207316 w 619451"/>
              <a:gd name="connsiteY168" fmla="*/ 43547 h 740304"/>
              <a:gd name="connsiteX169" fmla="*/ 207316 w 619451"/>
              <a:gd name="connsiteY169" fmla="*/ 38570 h 740304"/>
              <a:gd name="connsiteX170" fmla="*/ 246032 w 619451"/>
              <a:gd name="connsiteY170" fmla="*/ 0 h 74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619451" h="740304">
                <a:moveTo>
                  <a:pt x="306992" y="313099"/>
                </a:moveTo>
                <a:cubicBezTo>
                  <a:pt x="313096" y="313099"/>
                  <a:pt x="316758" y="315589"/>
                  <a:pt x="316758" y="321812"/>
                </a:cubicBezTo>
                <a:lnTo>
                  <a:pt x="316758" y="347951"/>
                </a:lnTo>
                <a:cubicBezTo>
                  <a:pt x="327743" y="349196"/>
                  <a:pt x="341171" y="355419"/>
                  <a:pt x="344833" y="371600"/>
                </a:cubicBezTo>
                <a:cubicBezTo>
                  <a:pt x="347274" y="376579"/>
                  <a:pt x="343612" y="381558"/>
                  <a:pt x="338729" y="382803"/>
                </a:cubicBezTo>
                <a:cubicBezTo>
                  <a:pt x="333847" y="385292"/>
                  <a:pt x="327743" y="381558"/>
                  <a:pt x="327743" y="376579"/>
                </a:cubicBezTo>
                <a:cubicBezTo>
                  <a:pt x="324081" y="365377"/>
                  <a:pt x="308213" y="365377"/>
                  <a:pt x="308213" y="365377"/>
                </a:cubicBezTo>
                <a:cubicBezTo>
                  <a:pt x="291124" y="365377"/>
                  <a:pt x="277697" y="380313"/>
                  <a:pt x="277697" y="397739"/>
                </a:cubicBezTo>
                <a:cubicBezTo>
                  <a:pt x="277697" y="413920"/>
                  <a:pt x="289903" y="427612"/>
                  <a:pt x="306992" y="428857"/>
                </a:cubicBezTo>
                <a:lnTo>
                  <a:pt x="308213" y="428857"/>
                </a:lnTo>
                <a:cubicBezTo>
                  <a:pt x="335067" y="430101"/>
                  <a:pt x="355818" y="452506"/>
                  <a:pt x="355818" y="479890"/>
                </a:cubicBezTo>
                <a:cubicBezTo>
                  <a:pt x="355818" y="504784"/>
                  <a:pt x="338729" y="523454"/>
                  <a:pt x="316758" y="529678"/>
                </a:cubicBezTo>
                <a:lnTo>
                  <a:pt x="316758" y="554572"/>
                </a:lnTo>
                <a:cubicBezTo>
                  <a:pt x="316758" y="559551"/>
                  <a:pt x="313096" y="564530"/>
                  <a:pt x="306992" y="564530"/>
                </a:cubicBezTo>
                <a:cubicBezTo>
                  <a:pt x="302110" y="564530"/>
                  <a:pt x="297227" y="559551"/>
                  <a:pt x="297227" y="554572"/>
                </a:cubicBezTo>
                <a:lnTo>
                  <a:pt x="297227" y="529678"/>
                </a:lnTo>
                <a:cubicBezTo>
                  <a:pt x="289903" y="529678"/>
                  <a:pt x="277697" y="527188"/>
                  <a:pt x="267931" y="518475"/>
                </a:cubicBezTo>
                <a:cubicBezTo>
                  <a:pt x="264269" y="515986"/>
                  <a:pt x="264269" y="509763"/>
                  <a:pt x="266711" y="504784"/>
                </a:cubicBezTo>
                <a:cubicBezTo>
                  <a:pt x="270373" y="501050"/>
                  <a:pt x="276476" y="499805"/>
                  <a:pt x="280138" y="504784"/>
                </a:cubicBezTo>
                <a:cubicBezTo>
                  <a:pt x="287462" y="509763"/>
                  <a:pt x="300889" y="511007"/>
                  <a:pt x="305772" y="511007"/>
                </a:cubicBezTo>
                <a:cubicBezTo>
                  <a:pt x="322861" y="511007"/>
                  <a:pt x="337509" y="497315"/>
                  <a:pt x="337509" y="479890"/>
                </a:cubicBezTo>
                <a:cubicBezTo>
                  <a:pt x="337509" y="462464"/>
                  <a:pt x="324081" y="448772"/>
                  <a:pt x="306992" y="447527"/>
                </a:cubicBezTo>
                <a:lnTo>
                  <a:pt x="305772" y="447527"/>
                </a:lnTo>
                <a:cubicBezTo>
                  <a:pt x="280138" y="446283"/>
                  <a:pt x="258166" y="423878"/>
                  <a:pt x="258166" y="397739"/>
                </a:cubicBezTo>
                <a:cubicBezTo>
                  <a:pt x="258166" y="372845"/>
                  <a:pt x="275255" y="352930"/>
                  <a:pt x="297227" y="347951"/>
                </a:cubicBezTo>
                <a:lnTo>
                  <a:pt x="297227" y="321812"/>
                </a:lnTo>
                <a:cubicBezTo>
                  <a:pt x="297227" y="315589"/>
                  <a:pt x="302110" y="313099"/>
                  <a:pt x="306992" y="313099"/>
                </a:cubicBezTo>
                <a:close/>
                <a:moveTo>
                  <a:pt x="297019" y="205438"/>
                </a:moveTo>
                <a:cubicBezTo>
                  <a:pt x="242227" y="207929"/>
                  <a:pt x="191172" y="230343"/>
                  <a:pt x="153815" y="265210"/>
                </a:cubicBezTo>
                <a:lnTo>
                  <a:pt x="176229" y="287625"/>
                </a:lnTo>
                <a:cubicBezTo>
                  <a:pt x="178720" y="291361"/>
                  <a:pt x="178720" y="297587"/>
                  <a:pt x="176229" y="301323"/>
                </a:cubicBezTo>
                <a:cubicBezTo>
                  <a:pt x="172493" y="302568"/>
                  <a:pt x="171248" y="303813"/>
                  <a:pt x="168758" y="303813"/>
                </a:cubicBezTo>
                <a:cubicBezTo>
                  <a:pt x="166267" y="303813"/>
                  <a:pt x="163777" y="302568"/>
                  <a:pt x="162531" y="301323"/>
                </a:cubicBezTo>
                <a:lnTo>
                  <a:pt x="140117" y="278908"/>
                </a:lnTo>
                <a:cubicBezTo>
                  <a:pt x="105250" y="317511"/>
                  <a:pt x="81590" y="367321"/>
                  <a:pt x="79100" y="423358"/>
                </a:cubicBezTo>
                <a:cubicBezTo>
                  <a:pt x="79100" y="423358"/>
                  <a:pt x="79100" y="423358"/>
                  <a:pt x="80345" y="423358"/>
                </a:cubicBezTo>
                <a:lnTo>
                  <a:pt x="111476" y="423358"/>
                </a:lnTo>
                <a:cubicBezTo>
                  <a:pt x="116457" y="423358"/>
                  <a:pt x="120193" y="427093"/>
                  <a:pt x="120193" y="433320"/>
                </a:cubicBezTo>
                <a:cubicBezTo>
                  <a:pt x="120193" y="438301"/>
                  <a:pt x="116457" y="442036"/>
                  <a:pt x="111476" y="442036"/>
                </a:cubicBezTo>
                <a:lnTo>
                  <a:pt x="80345" y="442036"/>
                </a:lnTo>
                <a:cubicBezTo>
                  <a:pt x="79100" y="442036"/>
                  <a:pt x="79100" y="442036"/>
                  <a:pt x="79100" y="442036"/>
                </a:cubicBezTo>
                <a:cubicBezTo>
                  <a:pt x="81590" y="498073"/>
                  <a:pt x="105250" y="547883"/>
                  <a:pt x="140117" y="586485"/>
                </a:cubicBezTo>
                <a:lnTo>
                  <a:pt x="162531" y="565316"/>
                </a:lnTo>
                <a:cubicBezTo>
                  <a:pt x="165022" y="560335"/>
                  <a:pt x="171248" y="560335"/>
                  <a:pt x="176229" y="565316"/>
                </a:cubicBezTo>
                <a:cubicBezTo>
                  <a:pt x="178720" y="569052"/>
                  <a:pt x="178720" y="575278"/>
                  <a:pt x="176229" y="577769"/>
                </a:cubicBezTo>
                <a:lnTo>
                  <a:pt x="153815" y="600183"/>
                </a:lnTo>
                <a:cubicBezTo>
                  <a:pt x="191172" y="635050"/>
                  <a:pt x="242227" y="657464"/>
                  <a:pt x="297019" y="659955"/>
                </a:cubicBezTo>
                <a:lnTo>
                  <a:pt x="297019" y="628824"/>
                </a:lnTo>
                <a:cubicBezTo>
                  <a:pt x="297019" y="623843"/>
                  <a:pt x="302000" y="618862"/>
                  <a:pt x="306981" y="618862"/>
                </a:cubicBezTo>
                <a:cubicBezTo>
                  <a:pt x="313207" y="618862"/>
                  <a:pt x="316943" y="623843"/>
                  <a:pt x="316943" y="628824"/>
                </a:cubicBezTo>
                <a:lnTo>
                  <a:pt x="316943" y="659955"/>
                </a:lnTo>
                <a:cubicBezTo>
                  <a:pt x="371733" y="657464"/>
                  <a:pt x="422789" y="635050"/>
                  <a:pt x="461391" y="600183"/>
                </a:cubicBezTo>
                <a:lnTo>
                  <a:pt x="438977" y="577769"/>
                </a:lnTo>
                <a:cubicBezTo>
                  <a:pt x="435241" y="575278"/>
                  <a:pt x="435241" y="569052"/>
                  <a:pt x="438977" y="565316"/>
                </a:cubicBezTo>
                <a:cubicBezTo>
                  <a:pt x="442713" y="560335"/>
                  <a:pt x="448939" y="560335"/>
                  <a:pt x="452675" y="565316"/>
                </a:cubicBezTo>
                <a:lnTo>
                  <a:pt x="475089" y="586485"/>
                </a:lnTo>
                <a:cubicBezTo>
                  <a:pt x="509956" y="547883"/>
                  <a:pt x="532371" y="498073"/>
                  <a:pt x="534861" y="442036"/>
                </a:cubicBezTo>
                <a:lnTo>
                  <a:pt x="502485" y="442036"/>
                </a:lnTo>
                <a:cubicBezTo>
                  <a:pt x="497504" y="442036"/>
                  <a:pt x="492523" y="438301"/>
                  <a:pt x="492523" y="433320"/>
                </a:cubicBezTo>
                <a:cubicBezTo>
                  <a:pt x="492523" y="427093"/>
                  <a:pt x="497504" y="423358"/>
                  <a:pt x="502485" y="423358"/>
                </a:cubicBezTo>
                <a:lnTo>
                  <a:pt x="534861" y="423358"/>
                </a:lnTo>
                <a:cubicBezTo>
                  <a:pt x="532371" y="367321"/>
                  <a:pt x="509956" y="317511"/>
                  <a:pt x="475089" y="278908"/>
                </a:cubicBezTo>
                <a:lnTo>
                  <a:pt x="452675" y="301323"/>
                </a:lnTo>
                <a:cubicBezTo>
                  <a:pt x="450184" y="302568"/>
                  <a:pt x="447694" y="303813"/>
                  <a:pt x="446448" y="303813"/>
                </a:cubicBezTo>
                <a:cubicBezTo>
                  <a:pt x="443958" y="303813"/>
                  <a:pt x="440222" y="302568"/>
                  <a:pt x="438977" y="301323"/>
                </a:cubicBezTo>
                <a:cubicBezTo>
                  <a:pt x="435241" y="297587"/>
                  <a:pt x="435241" y="291361"/>
                  <a:pt x="438977" y="287625"/>
                </a:cubicBezTo>
                <a:lnTo>
                  <a:pt x="461391" y="265210"/>
                </a:lnTo>
                <a:cubicBezTo>
                  <a:pt x="422789" y="230343"/>
                  <a:pt x="371733" y="207929"/>
                  <a:pt x="316943" y="205438"/>
                </a:cubicBezTo>
                <a:lnTo>
                  <a:pt x="316943" y="236570"/>
                </a:lnTo>
                <a:cubicBezTo>
                  <a:pt x="316943" y="241551"/>
                  <a:pt x="313207" y="246532"/>
                  <a:pt x="306981" y="246532"/>
                </a:cubicBezTo>
                <a:cubicBezTo>
                  <a:pt x="302000" y="246532"/>
                  <a:pt x="297019" y="241551"/>
                  <a:pt x="297019" y="236570"/>
                </a:cubicBezTo>
                <a:close/>
                <a:moveTo>
                  <a:pt x="306981" y="186760"/>
                </a:moveTo>
                <a:cubicBezTo>
                  <a:pt x="443958" y="186760"/>
                  <a:pt x="553540" y="296342"/>
                  <a:pt x="553540" y="433320"/>
                </a:cubicBezTo>
                <a:cubicBezTo>
                  <a:pt x="553540" y="569052"/>
                  <a:pt x="443958" y="679879"/>
                  <a:pt x="306981" y="679879"/>
                </a:cubicBezTo>
                <a:cubicBezTo>
                  <a:pt x="171248" y="679879"/>
                  <a:pt x="60421" y="569052"/>
                  <a:pt x="60421" y="433320"/>
                </a:cubicBezTo>
                <a:cubicBezTo>
                  <a:pt x="60421" y="296342"/>
                  <a:pt x="171248" y="186760"/>
                  <a:pt x="306981" y="186760"/>
                </a:cubicBezTo>
                <a:close/>
                <a:moveTo>
                  <a:pt x="539522" y="174189"/>
                </a:moveTo>
                <a:lnTo>
                  <a:pt x="514544" y="200317"/>
                </a:lnTo>
                <a:cubicBezTo>
                  <a:pt x="514544" y="201561"/>
                  <a:pt x="515793" y="202806"/>
                  <a:pt x="517042" y="204050"/>
                </a:cubicBezTo>
                <a:cubicBezTo>
                  <a:pt x="518291" y="205294"/>
                  <a:pt x="519540" y="206538"/>
                  <a:pt x="522038" y="207783"/>
                </a:cubicBezTo>
                <a:cubicBezTo>
                  <a:pt x="525784" y="211515"/>
                  <a:pt x="530780" y="216492"/>
                  <a:pt x="535775" y="221469"/>
                </a:cubicBezTo>
                <a:cubicBezTo>
                  <a:pt x="537024" y="222713"/>
                  <a:pt x="538273" y="225201"/>
                  <a:pt x="540771" y="226446"/>
                </a:cubicBezTo>
                <a:cubicBezTo>
                  <a:pt x="540771" y="227690"/>
                  <a:pt x="543269" y="230178"/>
                  <a:pt x="543269" y="230178"/>
                </a:cubicBezTo>
                <a:lnTo>
                  <a:pt x="570744" y="204050"/>
                </a:lnTo>
                <a:close/>
                <a:moveTo>
                  <a:pt x="81178" y="170456"/>
                </a:moveTo>
                <a:lnTo>
                  <a:pt x="51205" y="200317"/>
                </a:lnTo>
                <a:lnTo>
                  <a:pt x="78680" y="227690"/>
                </a:lnTo>
                <a:cubicBezTo>
                  <a:pt x="84925" y="220225"/>
                  <a:pt x="91169" y="214004"/>
                  <a:pt x="98662" y="207783"/>
                </a:cubicBezTo>
                <a:cubicBezTo>
                  <a:pt x="101160" y="205294"/>
                  <a:pt x="102409" y="204050"/>
                  <a:pt x="104907" y="201561"/>
                </a:cubicBezTo>
                <a:cubicBezTo>
                  <a:pt x="106156" y="200317"/>
                  <a:pt x="107405" y="199073"/>
                  <a:pt x="108654" y="197829"/>
                </a:cubicBezTo>
                <a:close/>
                <a:moveTo>
                  <a:pt x="563251" y="151793"/>
                </a:moveTo>
                <a:lnTo>
                  <a:pt x="553260" y="160503"/>
                </a:lnTo>
                <a:lnTo>
                  <a:pt x="584482" y="190364"/>
                </a:lnTo>
                <a:lnTo>
                  <a:pt x="593225" y="181654"/>
                </a:lnTo>
                <a:cubicBezTo>
                  <a:pt x="595722" y="179166"/>
                  <a:pt x="595722" y="175433"/>
                  <a:pt x="593225" y="172945"/>
                </a:cubicBezTo>
                <a:lnTo>
                  <a:pt x="570744" y="151793"/>
                </a:lnTo>
                <a:cubicBezTo>
                  <a:pt x="568247" y="149305"/>
                  <a:pt x="565749" y="149305"/>
                  <a:pt x="563251" y="151793"/>
                </a:cubicBezTo>
                <a:close/>
                <a:moveTo>
                  <a:pt x="57449" y="149305"/>
                </a:moveTo>
                <a:cubicBezTo>
                  <a:pt x="56200" y="149305"/>
                  <a:pt x="54951" y="150549"/>
                  <a:pt x="53702" y="151793"/>
                </a:cubicBezTo>
                <a:lnTo>
                  <a:pt x="31222" y="172945"/>
                </a:lnTo>
                <a:cubicBezTo>
                  <a:pt x="29973" y="174189"/>
                  <a:pt x="29973" y="175433"/>
                  <a:pt x="29973" y="176677"/>
                </a:cubicBezTo>
                <a:cubicBezTo>
                  <a:pt x="29973" y="179166"/>
                  <a:pt x="29973" y="180410"/>
                  <a:pt x="31222" y="181654"/>
                </a:cubicBezTo>
                <a:lnTo>
                  <a:pt x="37467" y="186631"/>
                </a:lnTo>
                <a:lnTo>
                  <a:pt x="67440" y="156770"/>
                </a:lnTo>
                <a:lnTo>
                  <a:pt x="61196" y="151793"/>
                </a:lnTo>
                <a:cubicBezTo>
                  <a:pt x="61196" y="150549"/>
                  <a:pt x="59947" y="149305"/>
                  <a:pt x="57449" y="149305"/>
                </a:cubicBezTo>
                <a:close/>
                <a:moveTo>
                  <a:pt x="294739" y="143084"/>
                </a:moveTo>
                <a:cubicBezTo>
                  <a:pt x="231045" y="146816"/>
                  <a:pt x="172347" y="170456"/>
                  <a:pt x="126138" y="209027"/>
                </a:cubicBezTo>
                <a:cubicBezTo>
                  <a:pt x="124889" y="210271"/>
                  <a:pt x="124889" y="210271"/>
                  <a:pt x="123640" y="210271"/>
                </a:cubicBezTo>
                <a:cubicBezTo>
                  <a:pt x="121143" y="214004"/>
                  <a:pt x="117396" y="216492"/>
                  <a:pt x="114898" y="218980"/>
                </a:cubicBezTo>
                <a:cubicBezTo>
                  <a:pt x="56200" y="271237"/>
                  <a:pt x="19982" y="347134"/>
                  <a:pt x="19982" y="432985"/>
                </a:cubicBezTo>
                <a:cubicBezTo>
                  <a:pt x="19982" y="590999"/>
                  <a:pt x="149867" y="721641"/>
                  <a:pt x="309726" y="721641"/>
                </a:cubicBezTo>
                <a:cubicBezTo>
                  <a:pt x="469584" y="721641"/>
                  <a:pt x="600718" y="590999"/>
                  <a:pt x="600718" y="432985"/>
                </a:cubicBezTo>
                <a:cubicBezTo>
                  <a:pt x="600718" y="278702"/>
                  <a:pt x="478326" y="151793"/>
                  <a:pt x="324712" y="143084"/>
                </a:cubicBezTo>
                <a:cubicBezTo>
                  <a:pt x="315970" y="143084"/>
                  <a:pt x="304730" y="143084"/>
                  <a:pt x="294739" y="143084"/>
                </a:cubicBezTo>
                <a:close/>
                <a:moveTo>
                  <a:pt x="303481" y="80873"/>
                </a:moveTo>
                <a:lnTo>
                  <a:pt x="303481" y="123176"/>
                </a:lnTo>
                <a:cubicBezTo>
                  <a:pt x="305979" y="123176"/>
                  <a:pt x="308477" y="123176"/>
                  <a:pt x="309726" y="123176"/>
                </a:cubicBezTo>
                <a:cubicBezTo>
                  <a:pt x="312223" y="123176"/>
                  <a:pt x="313472" y="123176"/>
                  <a:pt x="315970" y="123176"/>
                </a:cubicBezTo>
                <a:lnTo>
                  <a:pt x="315970" y="82117"/>
                </a:lnTo>
                <a:close/>
                <a:moveTo>
                  <a:pt x="350939" y="19907"/>
                </a:moveTo>
                <a:lnTo>
                  <a:pt x="350939" y="62210"/>
                </a:lnTo>
                <a:lnTo>
                  <a:pt x="374668" y="62210"/>
                </a:lnTo>
                <a:cubicBezTo>
                  <a:pt x="384659" y="62210"/>
                  <a:pt x="393402" y="53501"/>
                  <a:pt x="393402" y="43547"/>
                </a:cubicBezTo>
                <a:lnTo>
                  <a:pt x="393402" y="38570"/>
                </a:lnTo>
                <a:cubicBezTo>
                  <a:pt x="393402" y="28617"/>
                  <a:pt x="384659" y="19907"/>
                  <a:pt x="374668" y="19907"/>
                </a:cubicBezTo>
                <a:close/>
                <a:moveTo>
                  <a:pt x="288495" y="19907"/>
                </a:moveTo>
                <a:lnTo>
                  <a:pt x="288495" y="62210"/>
                </a:lnTo>
                <a:lnTo>
                  <a:pt x="303481" y="62210"/>
                </a:lnTo>
                <a:lnTo>
                  <a:pt x="315970" y="62210"/>
                </a:lnTo>
                <a:lnTo>
                  <a:pt x="330957" y="62210"/>
                </a:lnTo>
                <a:lnTo>
                  <a:pt x="330957" y="19907"/>
                </a:lnTo>
                <a:close/>
                <a:moveTo>
                  <a:pt x="246032" y="19907"/>
                </a:moveTo>
                <a:cubicBezTo>
                  <a:pt x="234792" y="19907"/>
                  <a:pt x="227298" y="28617"/>
                  <a:pt x="227298" y="38570"/>
                </a:cubicBezTo>
                <a:lnTo>
                  <a:pt x="227298" y="43547"/>
                </a:lnTo>
                <a:cubicBezTo>
                  <a:pt x="227298" y="53501"/>
                  <a:pt x="234792" y="62210"/>
                  <a:pt x="246032" y="62210"/>
                </a:cubicBezTo>
                <a:lnTo>
                  <a:pt x="269761" y="62210"/>
                </a:lnTo>
                <a:lnTo>
                  <a:pt x="269761" y="19907"/>
                </a:lnTo>
                <a:close/>
                <a:moveTo>
                  <a:pt x="246032" y="0"/>
                </a:moveTo>
                <a:lnTo>
                  <a:pt x="374668" y="0"/>
                </a:lnTo>
                <a:cubicBezTo>
                  <a:pt x="395899" y="0"/>
                  <a:pt x="412135" y="17419"/>
                  <a:pt x="412135" y="38570"/>
                </a:cubicBezTo>
                <a:lnTo>
                  <a:pt x="412135" y="43547"/>
                </a:lnTo>
                <a:cubicBezTo>
                  <a:pt x="412135" y="64699"/>
                  <a:pt x="395899" y="80873"/>
                  <a:pt x="374668" y="80873"/>
                </a:cubicBezTo>
                <a:lnTo>
                  <a:pt x="334704" y="80873"/>
                </a:lnTo>
                <a:lnTo>
                  <a:pt x="334704" y="82117"/>
                </a:lnTo>
                <a:lnTo>
                  <a:pt x="334704" y="125665"/>
                </a:lnTo>
                <a:cubicBezTo>
                  <a:pt x="395899" y="129397"/>
                  <a:pt x="453348" y="153037"/>
                  <a:pt x="498309" y="187875"/>
                </a:cubicBezTo>
                <a:lnTo>
                  <a:pt x="549513" y="138107"/>
                </a:lnTo>
                <a:cubicBezTo>
                  <a:pt x="559504" y="126909"/>
                  <a:pt x="574491" y="126909"/>
                  <a:pt x="584482" y="138107"/>
                </a:cubicBezTo>
                <a:lnTo>
                  <a:pt x="606962" y="159258"/>
                </a:lnTo>
                <a:cubicBezTo>
                  <a:pt x="616953" y="169212"/>
                  <a:pt x="616953" y="185387"/>
                  <a:pt x="606962" y="195340"/>
                </a:cubicBezTo>
                <a:lnTo>
                  <a:pt x="591976" y="210271"/>
                </a:lnTo>
                <a:cubicBezTo>
                  <a:pt x="591976" y="210271"/>
                  <a:pt x="590727" y="210271"/>
                  <a:pt x="590727" y="211515"/>
                </a:cubicBezTo>
                <a:lnTo>
                  <a:pt x="555758" y="245109"/>
                </a:lnTo>
                <a:cubicBezTo>
                  <a:pt x="595722" y="297365"/>
                  <a:pt x="619451" y="362065"/>
                  <a:pt x="619451" y="432985"/>
                </a:cubicBezTo>
                <a:cubicBezTo>
                  <a:pt x="619451" y="602197"/>
                  <a:pt x="480824" y="740304"/>
                  <a:pt x="309726" y="740304"/>
                </a:cubicBezTo>
                <a:cubicBezTo>
                  <a:pt x="138627" y="740304"/>
                  <a:pt x="0" y="602197"/>
                  <a:pt x="0" y="432985"/>
                </a:cubicBezTo>
                <a:cubicBezTo>
                  <a:pt x="0" y="360821"/>
                  <a:pt x="24978" y="294877"/>
                  <a:pt x="66191" y="243865"/>
                </a:cubicBezTo>
                <a:lnTo>
                  <a:pt x="18733" y="195340"/>
                </a:lnTo>
                <a:cubicBezTo>
                  <a:pt x="12489" y="190364"/>
                  <a:pt x="9991" y="184143"/>
                  <a:pt x="9991" y="176677"/>
                </a:cubicBezTo>
                <a:cubicBezTo>
                  <a:pt x="9991" y="170456"/>
                  <a:pt x="12489" y="164235"/>
                  <a:pt x="18733" y="159258"/>
                </a:cubicBezTo>
                <a:lnTo>
                  <a:pt x="39964" y="138107"/>
                </a:lnTo>
                <a:cubicBezTo>
                  <a:pt x="49956" y="126909"/>
                  <a:pt x="66191" y="126909"/>
                  <a:pt x="74933" y="138107"/>
                </a:cubicBezTo>
                <a:lnTo>
                  <a:pt x="124889" y="186631"/>
                </a:lnTo>
                <a:cubicBezTo>
                  <a:pt x="169849" y="151793"/>
                  <a:pt x="224801" y="129397"/>
                  <a:pt x="283499" y="125665"/>
                </a:cubicBezTo>
                <a:lnTo>
                  <a:pt x="283499" y="82117"/>
                </a:lnTo>
                <a:lnTo>
                  <a:pt x="283499" y="80873"/>
                </a:lnTo>
                <a:lnTo>
                  <a:pt x="246032" y="80873"/>
                </a:lnTo>
                <a:cubicBezTo>
                  <a:pt x="224801" y="80873"/>
                  <a:pt x="207316" y="64699"/>
                  <a:pt x="207316" y="43547"/>
                </a:cubicBezTo>
                <a:lnTo>
                  <a:pt x="207316" y="38570"/>
                </a:lnTo>
                <a:cubicBezTo>
                  <a:pt x="207316" y="17419"/>
                  <a:pt x="224801" y="0"/>
                  <a:pt x="24603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1100">
              <a:latin typeface="Montserrat" pitchFamily="2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599CB22D-0B0A-CE6B-216E-CF1276226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768" y="3547123"/>
            <a:ext cx="692492" cy="692491"/>
          </a:xfrm>
          <a:custGeom>
            <a:avLst/>
            <a:gdLst>
              <a:gd name="T0" fmla="*/ 991 w 992"/>
              <a:gd name="T1" fmla="*/ 495 h 991"/>
              <a:gd name="T2" fmla="*/ 991 w 992"/>
              <a:gd name="T3" fmla="*/ 495 h 991"/>
              <a:gd name="T4" fmla="*/ 495 w 992"/>
              <a:gd name="T5" fmla="*/ 990 h 991"/>
              <a:gd name="T6" fmla="*/ 495 w 992"/>
              <a:gd name="T7" fmla="*/ 990 h 991"/>
              <a:gd name="T8" fmla="*/ 0 w 992"/>
              <a:gd name="T9" fmla="*/ 495 h 991"/>
              <a:gd name="T10" fmla="*/ 0 w 992"/>
              <a:gd name="T11" fmla="*/ 495 h 991"/>
              <a:gd name="T12" fmla="*/ 495 w 992"/>
              <a:gd name="T13" fmla="*/ 0 h 991"/>
              <a:gd name="T14" fmla="*/ 495 w 992"/>
              <a:gd name="T15" fmla="*/ 0 h 991"/>
              <a:gd name="T16" fmla="*/ 991 w 992"/>
              <a:gd name="T17" fmla="*/ 495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2" h="991">
                <a:moveTo>
                  <a:pt x="991" y="495"/>
                </a:moveTo>
                <a:lnTo>
                  <a:pt x="991" y="495"/>
                </a:lnTo>
                <a:cubicBezTo>
                  <a:pt x="991" y="769"/>
                  <a:pt x="769" y="990"/>
                  <a:pt x="495" y="990"/>
                </a:cubicBezTo>
                <a:lnTo>
                  <a:pt x="495" y="990"/>
                </a:lnTo>
                <a:cubicBezTo>
                  <a:pt x="222" y="990"/>
                  <a:pt x="0" y="769"/>
                  <a:pt x="0" y="495"/>
                </a:cubicBezTo>
                <a:lnTo>
                  <a:pt x="0" y="495"/>
                </a:lnTo>
                <a:cubicBezTo>
                  <a:pt x="0" y="221"/>
                  <a:pt x="222" y="0"/>
                  <a:pt x="495" y="0"/>
                </a:cubicBezTo>
                <a:lnTo>
                  <a:pt x="495" y="0"/>
                </a:lnTo>
                <a:cubicBezTo>
                  <a:pt x="769" y="0"/>
                  <a:pt x="991" y="221"/>
                  <a:pt x="991" y="495"/>
                </a:cubicBezTo>
              </a:path>
            </a:pathLst>
          </a:custGeom>
          <a:solidFill>
            <a:srgbClr val="E3525F"/>
          </a:solidFill>
          <a:ln w="50800">
            <a:solidFill>
              <a:schemeClr val="bg1"/>
            </a:solidFill>
          </a:ln>
          <a:effectLst/>
        </p:spPr>
        <p:txBody>
          <a:bodyPr wrap="none" anchor="ctr"/>
          <a:lstStyle/>
          <a:p>
            <a:endParaRPr lang="en-US" sz="1100">
              <a:latin typeface="Montserrat" pitchFamily="2" charset="77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6F73C9A2-E47D-F944-72E5-C15824EDC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113" y="3694854"/>
            <a:ext cx="352637" cy="384016"/>
          </a:xfrm>
          <a:custGeom>
            <a:avLst/>
            <a:gdLst>
              <a:gd name="connsiteX0" fmla="*/ 18898 w 629362"/>
              <a:gd name="connsiteY0" fmla="*/ 602640 h 685366"/>
              <a:gd name="connsiteX1" fmla="*/ 20146 w 629362"/>
              <a:gd name="connsiteY1" fmla="*/ 603893 h 685366"/>
              <a:gd name="connsiteX2" fmla="*/ 131253 w 629362"/>
              <a:gd name="connsiteY2" fmla="*/ 666564 h 685366"/>
              <a:gd name="connsiteX3" fmla="*/ 425874 w 629362"/>
              <a:gd name="connsiteY3" fmla="*/ 666564 h 685366"/>
              <a:gd name="connsiteX4" fmla="*/ 538229 w 629362"/>
              <a:gd name="connsiteY4" fmla="*/ 603893 h 685366"/>
              <a:gd name="connsiteX5" fmla="*/ 538229 w 629362"/>
              <a:gd name="connsiteY5" fmla="*/ 602640 h 685366"/>
              <a:gd name="connsiteX6" fmla="*/ 390919 w 629362"/>
              <a:gd name="connsiteY6" fmla="*/ 602640 h 685366"/>
              <a:gd name="connsiteX7" fmla="*/ 167457 w 629362"/>
              <a:gd name="connsiteY7" fmla="*/ 602640 h 685366"/>
              <a:gd name="connsiteX8" fmla="*/ 540726 w 629362"/>
              <a:gd name="connsiteY8" fmla="*/ 374517 h 685366"/>
              <a:gd name="connsiteX9" fmla="*/ 534484 w 629362"/>
              <a:gd name="connsiteY9" fmla="*/ 412120 h 685366"/>
              <a:gd name="connsiteX10" fmla="*/ 493287 w 629362"/>
              <a:gd name="connsiteY10" fmla="*/ 517407 h 685366"/>
              <a:gd name="connsiteX11" fmla="*/ 610636 w 629362"/>
              <a:gd name="connsiteY11" fmla="*/ 419640 h 685366"/>
              <a:gd name="connsiteX12" fmla="*/ 565694 w 629362"/>
              <a:gd name="connsiteY12" fmla="*/ 374517 h 685366"/>
              <a:gd name="connsiteX13" fmla="*/ 47611 w 629362"/>
              <a:gd name="connsiteY13" fmla="*/ 333154 h 685366"/>
              <a:gd name="connsiteX14" fmla="*/ 37624 w 629362"/>
              <a:gd name="connsiteY14" fmla="*/ 338168 h 685366"/>
              <a:gd name="connsiteX15" fmla="*/ 33879 w 629362"/>
              <a:gd name="connsiteY15" fmla="*/ 348195 h 685366"/>
              <a:gd name="connsiteX16" fmla="*/ 42617 w 629362"/>
              <a:gd name="connsiteY16" fmla="*/ 409613 h 685366"/>
              <a:gd name="connsiteX17" fmla="*/ 171202 w 629362"/>
              <a:gd name="connsiteY17" fmla="*/ 582585 h 685366"/>
              <a:gd name="connsiteX18" fmla="*/ 385925 w 629362"/>
              <a:gd name="connsiteY18" fmla="*/ 582585 h 685366"/>
              <a:gd name="connsiteX19" fmla="*/ 514510 w 629362"/>
              <a:gd name="connsiteY19" fmla="*/ 409613 h 685366"/>
              <a:gd name="connsiteX20" fmla="*/ 524497 w 629362"/>
              <a:gd name="connsiteY20" fmla="*/ 348195 h 685366"/>
              <a:gd name="connsiteX21" fmla="*/ 520752 w 629362"/>
              <a:gd name="connsiteY21" fmla="*/ 338168 h 685366"/>
              <a:gd name="connsiteX22" fmla="*/ 510764 w 629362"/>
              <a:gd name="connsiteY22" fmla="*/ 333154 h 685366"/>
              <a:gd name="connsiteX23" fmla="*/ 47611 w 629362"/>
              <a:gd name="connsiteY23" fmla="*/ 313099 h 685366"/>
              <a:gd name="connsiteX24" fmla="*/ 510764 w 629362"/>
              <a:gd name="connsiteY24" fmla="*/ 313099 h 685366"/>
              <a:gd name="connsiteX25" fmla="*/ 535732 w 629362"/>
              <a:gd name="connsiteY25" fmla="*/ 324380 h 685366"/>
              <a:gd name="connsiteX26" fmla="*/ 543223 w 629362"/>
              <a:gd name="connsiteY26" fmla="*/ 351955 h 685366"/>
              <a:gd name="connsiteX27" fmla="*/ 541974 w 629362"/>
              <a:gd name="connsiteY27" fmla="*/ 354462 h 685366"/>
              <a:gd name="connsiteX28" fmla="*/ 565694 w 629362"/>
              <a:gd name="connsiteY28" fmla="*/ 354462 h 685366"/>
              <a:gd name="connsiteX29" fmla="*/ 629362 w 629362"/>
              <a:gd name="connsiteY29" fmla="*/ 419640 h 685366"/>
              <a:gd name="connsiteX30" fmla="*/ 475809 w 629362"/>
              <a:gd name="connsiteY30" fmla="*/ 539969 h 685366"/>
              <a:gd name="connsiteX31" fmla="*/ 425874 w 629362"/>
              <a:gd name="connsiteY31" fmla="*/ 582585 h 685366"/>
              <a:gd name="connsiteX32" fmla="*/ 540726 w 629362"/>
              <a:gd name="connsiteY32" fmla="*/ 582585 h 685366"/>
              <a:gd name="connsiteX33" fmla="*/ 555707 w 629362"/>
              <a:gd name="connsiteY33" fmla="*/ 592613 h 685366"/>
              <a:gd name="connsiteX34" fmla="*/ 553210 w 629362"/>
              <a:gd name="connsiteY34" fmla="*/ 615174 h 685366"/>
              <a:gd name="connsiteX35" fmla="*/ 425874 w 629362"/>
              <a:gd name="connsiteY35" fmla="*/ 685366 h 685366"/>
              <a:gd name="connsiteX36" fmla="*/ 131253 w 629362"/>
              <a:gd name="connsiteY36" fmla="*/ 685366 h 685366"/>
              <a:gd name="connsiteX37" fmla="*/ 3917 w 629362"/>
              <a:gd name="connsiteY37" fmla="*/ 615174 h 685366"/>
              <a:gd name="connsiteX38" fmla="*/ 2669 w 629362"/>
              <a:gd name="connsiteY38" fmla="*/ 592613 h 685366"/>
              <a:gd name="connsiteX39" fmla="*/ 17650 w 629362"/>
              <a:gd name="connsiteY39" fmla="*/ 582585 h 685366"/>
              <a:gd name="connsiteX40" fmla="*/ 131253 w 629362"/>
              <a:gd name="connsiteY40" fmla="*/ 582585 h 685366"/>
              <a:gd name="connsiteX41" fmla="*/ 23892 w 629362"/>
              <a:gd name="connsiteY41" fmla="*/ 412120 h 685366"/>
              <a:gd name="connsiteX42" fmla="*/ 15153 w 629362"/>
              <a:gd name="connsiteY42" fmla="*/ 351955 h 685366"/>
              <a:gd name="connsiteX43" fmla="*/ 22643 w 629362"/>
              <a:gd name="connsiteY43" fmla="*/ 324380 h 685366"/>
              <a:gd name="connsiteX44" fmla="*/ 47611 w 629362"/>
              <a:gd name="connsiteY44" fmla="*/ 313099 h 685366"/>
              <a:gd name="connsiteX45" fmla="*/ 333695 w 629362"/>
              <a:gd name="connsiteY45" fmla="*/ 34195 h 685366"/>
              <a:gd name="connsiteX46" fmla="*/ 344384 w 629362"/>
              <a:gd name="connsiteY46" fmla="*/ 41615 h 685366"/>
              <a:gd name="connsiteX47" fmla="*/ 352697 w 629362"/>
              <a:gd name="connsiteY47" fmla="*/ 70057 h 685366"/>
              <a:gd name="connsiteX48" fmla="*/ 365761 w 629362"/>
              <a:gd name="connsiteY48" fmla="*/ 135599 h 685366"/>
              <a:gd name="connsiteX49" fmla="*/ 352697 w 629362"/>
              <a:gd name="connsiteY49" fmla="*/ 199904 h 685366"/>
              <a:gd name="connsiteX50" fmla="*/ 340821 w 629362"/>
              <a:gd name="connsiteY50" fmla="*/ 259263 h 685366"/>
              <a:gd name="connsiteX51" fmla="*/ 332507 w 629362"/>
              <a:gd name="connsiteY51" fmla="*/ 267920 h 685366"/>
              <a:gd name="connsiteX52" fmla="*/ 323006 w 629362"/>
              <a:gd name="connsiteY52" fmla="*/ 259263 h 685366"/>
              <a:gd name="connsiteX53" fmla="*/ 336070 w 629362"/>
              <a:gd name="connsiteY53" fmla="*/ 193721 h 685366"/>
              <a:gd name="connsiteX54" fmla="*/ 347947 w 629362"/>
              <a:gd name="connsiteY54" fmla="*/ 135599 h 685366"/>
              <a:gd name="connsiteX55" fmla="*/ 336070 w 629362"/>
              <a:gd name="connsiteY55" fmla="*/ 77477 h 685366"/>
              <a:gd name="connsiteX56" fmla="*/ 326569 w 629362"/>
              <a:gd name="connsiteY56" fmla="*/ 45325 h 685366"/>
              <a:gd name="connsiteX57" fmla="*/ 333695 w 629362"/>
              <a:gd name="connsiteY57" fmla="*/ 34195 h 685366"/>
              <a:gd name="connsiteX58" fmla="*/ 206171 w 629362"/>
              <a:gd name="connsiteY58" fmla="*/ 34195 h 685366"/>
              <a:gd name="connsiteX59" fmla="*/ 216860 w 629362"/>
              <a:gd name="connsiteY59" fmla="*/ 41615 h 685366"/>
              <a:gd name="connsiteX60" fmla="*/ 226361 w 629362"/>
              <a:gd name="connsiteY60" fmla="*/ 70057 h 685366"/>
              <a:gd name="connsiteX61" fmla="*/ 239425 w 629362"/>
              <a:gd name="connsiteY61" fmla="*/ 135599 h 685366"/>
              <a:gd name="connsiteX62" fmla="*/ 226361 w 629362"/>
              <a:gd name="connsiteY62" fmla="*/ 199904 h 685366"/>
              <a:gd name="connsiteX63" fmla="*/ 214484 w 629362"/>
              <a:gd name="connsiteY63" fmla="*/ 259263 h 685366"/>
              <a:gd name="connsiteX64" fmla="*/ 206171 w 629362"/>
              <a:gd name="connsiteY64" fmla="*/ 267920 h 685366"/>
              <a:gd name="connsiteX65" fmla="*/ 196670 w 629362"/>
              <a:gd name="connsiteY65" fmla="*/ 259263 h 685366"/>
              <a:gd name="connsiteX66" fmla="*/ 208546 w 629362"/>
              <a:gd name="connsiteY66" fmla="*/ 193721 h 685366"/>
              <a:gd name="connsiteX67" fmla="*/ 220423 w 629362"/>
              <a:gd name="connsiteY67" fmla="*/ 135599 h 685366"/>
              <a:gd name="connsiteX68" fmla="*/ 208546 w 629362"/>
              <a:gd name="connsiteY68" fmla="*/ 77477 h 685366"/>
              <a:gd name="connsiteX69" fmla="*/ 199045 w 629362"/>
              <a:gd name="connsiteY69" fmla="*/ 45325 h 685366"/>
              <a:gd name="connsiteX70" fmla="*/ 206171 w 629362"/>
              <a:gd name="connsiteY70" fmla="*/ 34195 h 685366"/>
              <a:gd name="connsiteX71" fmla="*/ 266592 w 629362"/>
              <a:gd name="connsiteY71" fmla="*/ 0 h 685366"/>
              <a:gd name="connsiteX72" fmla="*/ 276093 w 629362"/>
              <a:gd name="connsiteY72" fmla="*/ 10015 h 685366"/>
              <a:gd name="connsiteX73" fmla="*/ 287970 w 629362"/>
              <a:gd name="connsiteY73" fmla="*/ 67602 h 685366"/>
              <a:gd name="connsiteX74" fmla="*/ 299846 w 629362"/>
              <a:gd name="connsiteY74" fmla="*/ 133952 h 685366"/>
              <a:gd name="connsiteX75" fmla="*/ 287970 w 629362"/>
              <a:gd name="connsiteY75" fmla="*/ 199050 h 685366"/>
              <a:gd name="connsiteX76" fmla="*/ 276093 w 629362"/>
              <a:gd name="connsiteY76" fmla="*/ 259141 h 685366"/>
              <a:gd name="connsiteX77" fmla="*/ 266592 w 629362"/>
              <a:gd name="connsiteY77" fmla="*/ 267904 h 685366"/>
              <a:gd name="connsiteX78" fmla="*/ 257091 w 629362"/>
              <a:gd name="connsiteY78" fmla="*/ 259141 h 685366"/>
              <a:gd name="connsiteX79" fmla="*/ 270155 w 629362"/>
              <a:gd name="connsiteY79" fmla="*/ 192791 h 685366"/>
              <a:gd name="connsiteX80" fmla="*/ 282031 w 629362"/>
              <a:gd name="connsiteY80" fmla="*/ 133952 h 685366"/>
              <a:gd name="connsiteX81" fmla="*/ 270155 w 629362"/>
              <a:gd name="connsiteY81" fmla="*/ 75114 h 685366"/>
              <a:gd name="connsiteX82" fmla="*/ 257091 w 629362"/>
              <a:gd name="connsiteY82" fmla="*/ 10015 h 685366"/>
              <a:gd name="connsiteX83" fmla="*/ 266592 w 629362"/>
              <a:gd name="connsiteY83" fmla="*/ 0 h 685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29362" h="685366">
                <a:moveTo>
                  <a:pt x="18898" y="602640"/>
                </a:moveTo>
                <a:lnTo>
                  <a:pt x="20146" y="603893"/>
                </a:lnTo>
                <a:cubicBezTo>
                  <a:pt x="50108" y="644003"/>
                  <a:pt x="90056" y="666564"/>
                  <a:pt x="131253" y="666564"/>
                </a:cubicBezTo>
                <a:lnTo>
                  <a:pt x="425874" y="666564"/>
                </a:lnTo>
                <a:cubicBezTo>
                  <a:pt x="468319" y="666564"/>
                  <a:pt x="508268" y="644003"/>
                  <a:pt x="538229" y="603893"/>
                </a:cubicBezTo>
                <a:lnTo>
                  <a:pt x="538229" y="602640"/>
                </a:lnTo>
                <a:lnTo>
                  <a:pt x="390919" y="602640"/>
                </a:lnTo>
                <a:lnTo>
                  <a:pt x="167457" y="602640"/>
                </a:lnTo>
                <a:close/>
                <a:moveTo>
                  <a:pt x="540726" y="374517"/>
                </a:moveTo>
                <a:lnTo>
                  <a:pt x="534484" y="412120"/>
                </a:lnTo>
                <a:cubicBezTo>
                  <a:pt x="528242" y="450976"/>
                  <a:pt x="514510" y="486072"/>
                  <a:pt x="493287" y="517407"/>
                </a:cubicBezTo>
                <a:cubicBezTo>
                  <a:pt x="534484" y="508633"/>
                  <a:pt x="610636" y="484818"/>
                  <a:pt x="610636" y="419640"/>
                </a:cubicBezTo>
                <a:cubicBezTo>
                  <a:pt x="610636" y="394572"/>
                  <a:pt x="590661" y="374517"/>
                  <a:pt x="565694" y="374517"/>
                </a:cubicBezTo>
                <a:close/>
                <a:moveTo>
                  <a:pt x="47611" y="333154"/>
                </a:moveTo>
                <a:cubicBezTo>
                  <a:pt x="42617" y="333154"/>
                  <a:pt x="40121" y="334407"/>
                  <a:pt x="37624" y="338168"/>
                </a:cubicBezTo>
                <a:cubicBezTo>
                  <a:pt x="35127" y="340675"/>
                  <a:pt x="32630" y="344435"/>
                  <a:pt x="33879" y="348195"/>
                </a:cubicBezTo>
                <a:lnTo>
                  <a:pt x="42617" y="409613"/>
                </a:lnTo>
                <a:cubicBezTo>
                  <a:pt x="52605" y="486072"/>
                  <a:pt x="102540" y="551250"/>
                  <a:pt x="171202" y="582585"/>
                </a:cubicBezTo>
                <a:lnTo>
                  <a:pt x="385925" y="582585"/>
                </a:lnTo>
                <a:cubicBezTo>
                  <a:pt x="455835" y="551250"/>
                  <a:pt x="504522" y="486072"/>
                  <a:pt x="514510" y="409613"/>
                </a:cubicBezTo>
                <a:lnTo>
                  <a:pt x="524497" y="348195"/>
                </a:lnTo>
                <a:cubicBezTo>
                  <a:pt x="524497" y="344435"/>
                  <a:pt x="523248" y="340675"/>
                  <a:pt x="520752" y="338168"/>
                </a:cubicBezTo>
                <a:cubicBezTo>
                  <a:pt x="518255" y="334407"/>
                  <a:pt x="514510" y="333154"/>
                  <a:pt x="510764" y="333154"/>
                </a:cubicBezTo>
                <a:close/>
                <a:moveTo>
                  <a:pt x="47611" y="313099"/>
                </a:moveTo>
                <a:lnTo>
                  <a:pt x="510764" y="313099"/>
                </a:lnTo>
                <a:cubicBezTo>
                  <a:pt x="520752" y="313099"/>
                  <a:pt x="528242" y="318113"/>
                  <a:pt x="535732" y="324380"/>
                </a:cubicBezTo>
                <a:cubicBezTo>
                  <a:pt x="541974" y="331901"/>
                  <a:pt x="544471" y="341928"/>
                  <a:pt x="543223" y="351955"/>
                </a:cubicBezTo>
                <a:lnTo>
                  <a:pt x="541974" y="354462"/>
                </a:lnTo>
                <a:lnTo>
                  <a:pt x="565694" y="354462"/>
                </a:lnTo>
                <a:cubicBezTo>
                  <a:pt x="600649" y="354462"/>
                  <a:pt x="629362" y="383291"/>
                  <a:pt x="629362" y="419640"/>
                </a:cubicBezTo>
                <a:cubicBezTo>
                  <a:pt x="629362" y="516154"/>
                  <a:pt x="500777" y="537462"/>
                  <a:pt x="475809" y="539969"/>
                </a:cubicBezTo>
                <a:cubicBezTo>
                  <a:pt x="462077" y="556263"/>
                  <a:pt x="444600" y="571304"/>
                  <a:pt x="425874" y="582585"/>
                </a:cubicBezTo>
                <a:lnTo>
                  <a:pt x="540726" y="582585"/>
                </a:lnTo>
                <a:cubicBezTo>
                  <a:pt x="546968" y="582585"/>
                  <a:pt x="551961" y="587599"/>
                  <a:pt x="555707" y="592613"/>
                </a:cubicBezTo>
                <a:cubicBezTo>
                  <a:pt x="558203" y="600133"/>
                  <a:pt x="558203" y="608907"/>
                  <a:pt x="553210" y="615174"/>
                </a:cubicBezTo>
                <a:cubicBezTo>
                  <a:pt x="520752" y="660297"/>
                  <a:pt x="473313" y="685366"/>
                  <a:pt x="425874" y="685366"/>
                </a:cubicBezTo>
                <a:lnTo>
                  <a:pt x="131253" y="685366"/>
                </a:lnTo>
                <a:cubicBezTo>
                  <a:pt x="83814" y="685366"/>
                  <a:pt x="37624" y="660297"/>
                  <a:pt x="3917" y="615174"/>
                </a:cubicBezTo>
                <a:cubicBezTo>
                  <a:pt x="-1076" y="608907"/>
                  <a:pt x="-1076" y="600133"/>
                  <a:pt x="2669" y="592613"/>
                </a:cubicBezTo>
                <a:cubicBezTo>
                  <a:pt x="5166" y="587599"/>
                  <a:pt x="11408" y="582585"/>
                  <a:pt x="17650" y="582585"/>
                </a:cubicBezTo>
                <a:lnTo>
                  <a:pt x="131253" y="582585"/>
                </a:lnTo>
                <a:cubicBezTo>
                  <a:pt x="72579" y="544982"/>
                  <a:pt x="32630" y="483565"/>
                  <a:pt x="23892" y="412120"/>
                </a:cubicBezTo>
                <a:lnTo>
                  <a:pt x="15153" y="351955"/>
                </a:lnTo>
                <a:cubicBezTo>
                  <a:pt x="12656" y="341928"/>
                  <a:pt x="16401" y="331901"/>
                  <a:pt x="22643" y="324380"/>
                </a:cubicBezTo>
                <a:cubicBezTo>
                  <a:pt x="28885" y="318113"/>
                  <a:pt x="37624" y="313099"/>
                  <a:pt x="47611" y="313099"/>
                </a:cubicBezTo>
                <a:close/>
                <a:moveTo>
                  <a:pt x="333695" y="34195"/>
                </a:moveTo>
                <a:cubicBezTo>
                  <a:pt x="337258" y="32958"/>
                  <a:pt x="343196" y="36668"/>
                  <a:pt x="344384" y="41615"/>
                </a:cubicBezTo>
                <a:cubicBezTo>
                  <a:pt x="346759" y="52744"/>
                  <a:pt x="349134" y="61401"/>
                  <a:pt x="352697" y="70057"/>
                </a:cubicBezTo>
                <a:cubicBezTo>
                  <a:pt x="359823" y="86134"/>
                  <a:pt x="365761" y="103447"/>
                  <a:pt x="365761" y="135599"/>
                </a:cubicBezTo>
                <a:cubicBezTo>
                  <a:pt x="365761" y="167752"/>
                  <a:pt x="359823" y="185065"/>
                  <a:pt x="352697" y="199904"/>
                </a:cubicBezTo>
                <a:cubicBezTo>
                  <a:pt x="346759" y="215981"/>
                  <a:pt x="340821" y="229584"/>
                  <a:pt x="340821" y="259263"/>
                </a:cubicBezTo>
                <a:cubicBezTo>
                  <a:pt x="340821" y="264210"/>
                  <a:pt x="337258" y="267920"/>
                  <a:pt x="332507" y="267920"/>
                </a:cubicBezTo>
                <a:cubicBezTo>
                  <a:pt x="327757" y="267920"/>
                  <a:pt x="323006" y="264210"/>
                  <a:pt x="323006" y="259263"/>
                </a:cubicBezTo>
                <a:cubicBezTo>
                  <a:pt x="323006" y="225874"/>
                  <a:pt x="328944" y="209798"/>
                  <a:pt x="336070" y="193721"/>
                </a:cubicBezTo>
                <a:cubicBezTo>
                  <a:pt x="342009" y="178882"/>
                  <a:pt x="347947" y="164042"/>
                  <a:pt x="347947" y="135599"/>
                </a:cubicBezTo>
                <a:cubicBezTo>
                  <a:pt x="347947" y="107157"/>
                  <a:pt x="342009" y="92317"/>
                  <a:pt x="336070" y="77477"/>
                </a:cubicBezTo>
                <a:cubicBezTo>
                  <a:pt x="332507" y="68821"/>
                  <a:pt x="327757" y="57691"/>
                  <a:pt x="326569" y="45325"/>
                </a:cubicBezTo>
                <a:cubicBezTo>
                  <a:pt x="324194" y="40378"/>
                  <a:pt x="327757" y="35432"/>
                  <a:pt x="333695" y="34195"/>
                </a:cubicBezTo>
                <a:close/>
                <a:moveTo>
                  <a:pt x="206171" y="34195"/>
                </a:moveTo>
                <a:cubicBezTo>
                  <a:pt x="210922" y="32958"/>
                  <a:pt x="215672" y="36668"/>
                  <a:pt x="216860" y="41615"/>
                </a:cubicBezTo>
                <a:cubicBezTo>
                  <a:pt x="219235" y="52744"/>
                  <a:pt x="221610" y="61401"/>
                  <a:pt x="226361" y="70057"/>
                </a:cubicBezTo>
                <a:cubicBezTo>
                  <a:pt x="232299" y="86134"/>
                  <a:pt x="239425" y="103447"/>
                  <a:pt x="239425" y="135599"/>
                </a:cubicBezTo>
                <a:cubicBezTo>
                  <a:pt x="239425" y="167752"/>
                  <a:pt x="232299" y="185065"/>
                  <a:pt x="226361" y="199904"/>
                </a:cubicBezTo>
                <a:cubicBezTo>
                  <a:pt x="220423" y="215981"/>
                  <a:pt x="214484" y="229584"/>
                  <a:pt x="214484" y="259263"/>
                </a:cubicBezTo>
                <a:cubicBezTo>
                  <a:pt x="214484" y="264210"/>
                  <a:pt x="210922" y="267920"/>
                  <a:pt x="206171" y="267920"/>
                </a:cubicBezTo>
                <a:cubicBezTo>
                  <a:pt x="200233" y="267920"/>
                  <a:pt x="196670" y="264210"/>
                  <a:pt x="196670" y="259263"/>
                </a:cubicBezTo>
                <a:cubicBezTo>
                  <a:pt x="196670" y="225874"/>
                  <a:pt x="202608" y="209798"/>
                  <a:pt x="208546" y="193721"/>
                </a:cubicBezTo>
                <a:cubicBezTo>
                  <a:pt x="214484" y="178882"/>
                  <a:pt x="220423" y="164042"/>
                  <a:pt x="220423" y="135599"/>
                </a:cubicBezTo>
                <a:cubicBezTo>
                  <a:pt x="220423" y="107157"/>
                  <a:pt x="214484" y="92317"/>
                  <a:pt x="208546" y="77477"/>
                </a:cubicBezTo>
                <a:cubicBezTo>
                  <a:pt x="206171" y="68821"/>
                  <a:pt x="201420" y="57691"/>
                  <a:pt x="199045" y="45325"/>
                </a:cubicBezTo>
                <a:cubicBezTo>
                  <a:pt x="197857" y="40378"/>
                  <a:pt x="201420" y="35432"/>
                  <a:pt x="206171" y="34195"/>
                </a:cubicBezTo>
                <a:close/>
                <a:moveTo>
                  <a:pt x="266592" y="0"/>
                </a:moveTo>
                <a:cubicBezTo>
                  <a:pt x="271343" y="0"/>
                  <a:pt x="276093" y="3755"/>
                  <a:pt x="276093" y="10015"/>
                </a:cubicBezTo>
                <a:cubicBezTo>
                  <a:pt x="276093" y="38809"/>
                  <a:pt x="280844" y="52580"/>
                  <a:pt x="287970" y="67602"/>
                </a:cubicBezTo>
                <a:cubicBezTo>
                  <a:pt x="293908" y="83877"/>
                  <a:pt x="299846" y="101403"/>
                  <a:pt x="299846" y="133952"/>
                </a:cubicBezTo>
                <a:cubicBezTo>
                  <a:pt x="299846" y="166501"/>
                  <a:pt x="293908" y="184028"/>
                  <a:pt x="287970" y="199050"/>
                </a:cubicBezTo>
                <a:cubicBezTo>
                  <a:pt x="280844" y="215325"/>
                  <a:pt x="276093" y="229096"/>
                  <a:pt x="276093" y="259141"/>
                </a:cubicBezTo>
                <a:cubicBezTo>
                  <a:pt x="276093" y="264149"/>
                  <a:pt x="271343" y="267904"/>
                  <a:pt x="266592" y="267904"/>
                </a:cubicBezTo>
                <a:cubicBezTo>
                  <a:pt x="261841" y="267904"/>
                  <a:pt x="257091" y="264149"/>
                  <a:pt x="257091" y="259141"/>
                </a:cubicBezTo>
                <a:cubicBezTo>
                  <a:pt x="257091" y="225340"/>
                  <a:pt x="264217" y="209066"/>
                  <a:pt x="270155" y="192791"/>
                </a:cubicBezTo>
                <a:cubicBezTo>
                  <a:pt x="276093" y="177768"/>
                  <a:pt x="282031" y="162746"/>
                  <a:pt x="282031" y="133952"/>
                </a:cubicBezTo>
                <a:cubicBezTo>
                  <a:pt x="282031" y="105159"/>
                  <a:pt x="276093" y="90136"/>
                  <a:pt x="270155" y="75114"/>
                </a:cubicBezTo>
                <a:cubicBezTo>
                  <a:pt x="264217" y="60091"/>
                  <a:pt x="257091" y="42564"/>
                  <a:pt x="257091" y="10015"/>
                </a:cubicBezTo>
                <a:cubicBezTo>
                  <a:pt x="257091" y="3755"/>
                  <a:pt x="261841" y="0"/>
                  <a:pt x="2665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1100">
              <a:latin typeface="Montserrat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223C0A1B-BCA8-3E2F-437B-41F25F54F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0474" y="3547123"/>
            <a:ext cx="692490" cy="692491"/>
          </a:xfrm>
          <a:custGeom>
            <a:avLst/>
            <a:gdLst>
              <a:gd name="T0" fmla="*/ 0 w 992"/>
              <a:gd name="T1" fmla="*/ 495 h 991"/>
              <a:gd name="T2" fmla="*/ 0 w 992"/>
              <a:gd name="T3" fmla="*/ 495 h 991"/>
              <a:gd name="T4" fmla="*/ 496 w 992"/>
              <a:gd name="T5" fmla="*/ 990 h 991"/>
              <a:gd name="T6" fmla="*/ 496 w 992"/>
              <a:gd name="T7" fmla="*/ 990 h 991"/>
              <a:gd name="T8" fmla="*/ 991 w 992"/>
              <a:gd name="T9" fmla="*/ 495 h 991"/>
              <a:gd name="T10" fmla="*/ 991 w 992"/>
              <a:gd name="T11" fmla="*/ 495 h 991"/>
              <a:gd name="T12" fmla="*/ 496 w 992"/>
              <a:gd name="T13" fmla="*/ 0 h 991"/>
              <a:gd name="T14" fmla="*/ 496 w 992"/>
              <a:gd name="T15" fmla="*/ 0 h 991"/>
              <a:gd name="T16" fmla="*/ 0 w 992"/>
              <a:gd name="T17" fmla="*/ 495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2" h="991">
                <a:moveTo>
                  <a:pt x="0" y="495"/>
                </a:moveTo>
                <a:lnTo>
                  <a:pt x="0" y="495"/>
                </a:lnTo>
                <a:cubicBezTo>
                  <a:pt x="0" y="769"/>
                  <a:pt x="222" y="990"/>
                  <a:pt x="496" y="990"/>
                </a:cubicBezTo>
                <a:lnTo>
                  <a:pt x="496" y="990"/>
                </a:lnTo>
                <a:cubicBezTo>
                  <a:pt x="769" y="990"/>
                  <a:pt x="991" y="769"/>
                  <a:pt x="991" y="495"/>
                </a:cubicBezTo>
                <a:lnTo>
                  <a:pt x="991" y="495"/>
                </a:lnTo>
                <a:cubicBezTo>
                  <a:pt x="991" y="221"/>
                  <a:pt x="769" y="0"/>
                  <a:pt x="496" y="0"/>
                </a:cubicBezTo>
                <a:lnTo>
                  <a:pt x="496" y="0"/>
                </a:lnTo>
                <a:cubicBezTo>
                  <a:pt x="222" y="0"/>
                  <a:pt x="0" y="221"/>
                  <a:pt x="0" y="495"/>
                </a:cubicBezTo>
              </a:path>
            </a:pathLst>
          </a:custGeom>
          <a:solidFill>
            <a:srgbClr val="FE9B3D"/>
          </a:solidFill>
          <a:ln w="50800">
            <a:solidFill>
              <a:schemeClr val="bg1"/>
            </a:solidFill>
          </a:ln>
          <a:effectLst/>
        </p:spPr>
        <p:txBody>
          <a:bodyPr wrap="none" anchor="ctr"/>
          <a:lstStyle/>
          <a:p>
            <a:endParaRPr lang="en-US" sz="1100">
              <a:latin typeface="Montserrat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AABC5B8D-522C-A200-80A9-2A35877D2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206" y="3719476"/>
            <a:ext cx="393251" cy="344007"/>
          </a:xfrm>
          <a:custGeom>
            <a:avLst/>
            <a:gdLst>
              <a:gd name="connsiteX0" fmla="*/ 145012 w 701847"/>
              <a:gd name="connsiteY0" fmla="*/ 554788 h 613961"/>
              <a:gd name="connsiteX1" fmla="*/ 152703 w 701847"/>
              <a:gd name="connsiteY1" fmla="*/ 565774 h 613961"/>
              <a:gd name="connsiteX2" fmla="*/ 145012 w 701847"/>
              <a:gd name="connsiteY2" fmla="*/ 575387 h 613961"/>
              <a:gd name="connsiteX3" fmla="*/ 137321 w 701847"/>
              <a:gd name="connsiteY3" fmla="*/ 565774 h 613961"/>
              <a:gd name="connsiteX4" fmla="*/ 145012 w 701847"/>
              <a:gd name="connsiteY4" fmla="*/ 554788 h 613961"/>
              <a:gd name="connsiteX5" fmla="*/ 145012 w 701847"/>
              <a:gd name="connsiteY5" fmla="*/ 527321 h 613961"/>
              <a:gd name="connsiteX6" fmla="*/ 152703 w 701847"/>
              <a:gd name="connsiteY6" fmla="*/ 535012 h 613961"/>
              <a:gd name="connsiteX7" fmla="*/ 145012 w 701847"/>
              <a:gd name="connsiteY7" fmla="*/ 542704 h 613961"/>
              <a:gd name="connsiteX8" fmla="*/ 137321 w 701847"/>
              <a:gd name="connsiteY8" fmla="*/ 535012 h 613961"/>
              <a:gd name="connsiteX9" fmla="*/ 145012 w 701847"/>
              <a:gd name="connsiteY9" fmla="*/ 527321 h 613961"/>
              <a:gd name="connsiteX10" fmla="*/ 212419 w 701847"/>
              <a:gd name="connsiteY10" fmla="*/ 459380 h 613961"/>
              <a:gd name="connsiteX11" fmla="*/ 192544 w 701847"/>
              <a:gd name="connsiteY11" fmla="*/ 476833 h 613961"/>
              <a:gd name="connsiteX12" fmla="*/ 183848 w 701847"/>
              <a:gd name="connsiteY12" fmla="*/ 483066 h 613961"/>
              <a:gd name="connsiteX13" fmla="*/ 183848 w 701847"/>
              <a:gd name="connsiteY13" fmla="*/ 595262 h 613961"/>
              <a:gd name="connsiteX14" fmla="*/ 324219 w 701847"/>
              <a:gd name="connsiteY14" fmla="*/ 595262 h 613961"/>
              <a:gd name="connsiteX15" fmla="*/ 330430 w 701847"/>
              <a:gd name="connsiteY15" fmla="*/ 587782 h 613961"/>
              <a:gd name="connsiteX16" fmla="*/ 330430 w 701847"/>
              <a:gd name="connsiteY16" fmla="*/ 537918 h 613961"/>
              <a:gd name="connsiteX17" fmla="*/ 250928 w 701847"/>
              <a:gd name="connsiteY17" fmla="*/ 459380 h 613961"/>
              <a:gd name="connsiteX18" fmla="*/ 99378 w 701847"/>
              <a:gd name="connsiteY18" fmla="*/ 459380 h 613961"/>
              <a:gd name="connsiteX19" fmla="*/ 18633 w 701847"/>
              <a:gd name="connsiteY19" fmla="*/ 537918 h 613961"/>
              <a:gd name="connsiteX20" fmla="*/ 18633 w 701847"/>
              <a:gd name="connsiteY20" fmla="*/ 587782 h 613961"/>
              <a:gd name="connsiteX21" fmla="*/ 26087 w 701847"/>
              <a:gd name="connsiteY21" fmla="*/ 595262 h 613961"/>
              <a:gd name="connsiteX22" fmla="*/ 165215 w 701847"/>
              <a:gd name="connsiteY22" fmla="*/ 595262 h 613961"/>
              <a:gd name="connsiteX23" fmla="*/ 165215 w 701847"/>
              <a:gd name="connsiteY23" fmla="*/ 481819 h 613961"/>
              <a:gd name="connsiteX24" fmla="*/ 159004 w 701847"/>
              <a:gd name="connsiteY24" fmla="*/ 476833 h 613961"/>
              <a:gd name="connsiteX25" fmla="*/ 139129 w 701847"/>
              <a:gd name="connsiteY25" fmla="*/ 459380 h 613961"/>
              <a:gd name="connsiteX26" fmla="*/ 99378 w 701847"/>
              <a:gd name="connsiteY26" fmla="*/ 439434 h 613961"/>
              <a:gd name="connsiteX27" fmla="*/ 118011 w 701847"/>
              <a:gd name="connsiteY27" fmla="*/ 439434 h 613961"/>
              <a:gd name="connsiteX28" fmla="*/ 232295 w 701847"/>
              <a:gd name="connsiteY28" fmla="*/ 439434 h 613961"/>
              <a:gd name="connsiteX29" fmla="*/ 250928 w 701847"/>
              <a:gd name="connsiteY29" fmla="*/ 439434 h 613961"/>
              <a:gd name="connsiteX30" fmla="*/ 350306 w 701847"/>
              <a:gd name="connsiteY30" fmla="*/ 537918 h 613961"/>
              <a:gd name="connsiteX31" fmla="*/ 350306 w 701847"/>
              <a:gd name="connsiteY31" fmla="*/ 587782 h 613961"/>
              <a:gd name="connsiteX32" fmla="*/ 324219 w 701847"/>
              <a:gd name="connsiteY32" fmla="*/ 613961 h 613961"/>
              <a:gd name="connsiteX33" fmla="*/ 26087 w 701847"/>
              <a:gd name="connsiteY33" fmla="*/ 613961 h 613961"/>
              <a:gd name="connsiteX34" fmla="*/ 0 w 701847"/>
              <a:gd name="connsiteY34" fmla="*/ 587782 h 613961"/>
              <a:gd name="connsiteX35" fmla="*/ 0 w 701847"/>
              <a:gd name="connsiteY35" fmla="*/ 537918 h 613961"/>
              <a:gd name="connsiteX36" fmla="*/ 99378 w 701847"/>
              <a:gd name="connsiteY36" fmla="*/ 439434 h 613961"/>
              <a:gd name="connsiteX37" fmla="*/ 175024 w 701847"/>
              <a:gd name="connsiteY37" fmla="*/ 283931 h 613961"/>
              <a:gd name="connsiteX38" fmla="*/ 118846 w 701847"/>
              <a:gd name="connsiteY38" fmla="*/ 340966 h 613961"/>
              <a:gd name="connsiteX39" fmla="*/ 175024 w 701847"/>
              <a:gd name="connsiteY39" fmla="*/ 396760 h 613961"/>
              <a:gd name="connsiteX40" fmla="*/ 232450 w 701847"/>
              <a:gd name="connsiteY40" fmla="*/ 340966 h 613961"/>
              <a:gd name="connsiteX41" fmla="*/ 175024 w 701847"/>
              <a:gd name="connsiteY41" fmla="*/ 283931 h 613961"/>
              <a:gd name="connsiteX42" fmla="*/ 444081 w 701847"/>
              <a:gd name="connsiteY42" fmla="*/ 263660 h 613961"/>
              <a:gd name="connsiteX43" fmla="*/ 506195 w 701847"/>
              <a:gd name="connsiteY43" fmla="*/ 263660 h 613961"/>
              <a:gd name="connsiteX44" fmla="*/ 515068 w 701847"/>
              <a:gd name="connsiteY44" fmla="*/ 273273 h 613961"/>
              <a:gd name="connsiteX45" fmla="*/ 506195 w 701847"/>
              <a:gd name="connsiteY45" fmla="*/ 284259 h 613961"/>
              <a:gd name="connsiteX46" fmla="*/ 444081 w 701847"/>
              <a:gd name="connsiteY46" fmla="*/ 284259 h 613961"/>
              <a:gd name="connsiteX47" fmla="*/ 433940 w 701847"/>
              <a:gd name="connsiteY47" fmla="*/ 273273 h 613961"/>
              <a:gd name="connsiteX48" fmla="*/ 444081 w 701847"/>
              <a:gd name="connsiteY48" fmla="*/ 263660 h 613961"/>
              <a:gd name="connsiteX49" fmla="*/ 443852 w 701847"/>
              <a:gd name="connsiteY49" fmla="*/ 225212 h 613961"/>
              <a:gd name="connsiteX50" fmla="*/ 587577 w 701847"/>
              <a:gd name="connsiteY50" fmla="*/ 225212 h 613961"/>
              <a:gd name="connsiteX51" fmla="*/ 597489 w 701847"/>
              <a:gd name="connsiteY51" fmla="*/ 234825 h 613961"/>
              <a:gd name="connsiteX52" fmla="*/ 587577 w 701847"/>
              <a:gd name="connsiteY52" fmla="*/ 245811 h 613961"/>
              <a:gd name="connsiteX53" fmla="*/ 443852 w 701847"/>
              <a:gd name="connsiteY53" fmla="*/ 245811 h 613961"/>
              <a:gd name="connsiteX54" fmla="*/ 433940 w 701847"/>
              <a:gd name="connsiteY54" fmla="*/ 234825 h 613961"/>
              <a:gd name="connsiteX55" fmla="*/ 443852 w 701847"/>
              <a:gd name="connsiteY55" fmla="*/ 225212 h 613961"/>
              <a:gd name="connsiteX56" fmla="*/ 374633 w 701847"/>
              <a:gd name="connsiteY56" fmla="*/ 192254 h 613961"/>
              <a:gd name="connsiteX57" fmla="*/ 400652 w 701847"/>
              <a:gd name="connsiteY57" fmla="*/ 192254 h 613961"/>
              <a:gd name="connsiteX58" fmla="*/ 406847 w 701847"/>
              <a:gd name="connsiteY58" fmla="*/ 198523 h 613961"/>
              <a:gd name="connsiteX59" fmla="*/ 406847 w 701847"/>
              <a:gd name="connsiteY59" fmla="*/ 286290 h 613961"/>
              <a:gd name="connsiteX60" fmla="*/ 411803 w 701847"/>
              <a:gd name="connsiteY60" fmla="*/ 286290 h 613961"/>
              <a:gd name="connsiteX61" fmla="*/ 421715 w 701847"/>
              <a:gd name="connsiteY61" fmla="*/ 296320 h 613961"/>
              <a:gd name="connsiteX62" fmla="*/ 411803 w 701847"/>
              <a:gd name="connsiteY62" fmla="*/ 306350 h 613961"/>
              <a:gd name="connsiteX63" fmla="*/ 268078 w 701847"/>
              <a:gd name="connsiteY63" fmla="*/ 306350 h 613961"/>
              <a:gd name="connsiteX64" fmla="*/ 258166 w 701847"/>
              <a:gd name="connsiteY64" fmla="*/ 296320 h 613961"/>
              <a:gd name="connsiteX65" fmla="*/ 268078 w 701847"/>
              <a:gd name="connsiteY65" fmla="*/ 286290 h 613961"/>
              <a:gd name="connsiteX66" fmla="*/ 274273 w 701847"/>
              <a:gd name="connsiteY66" fmla="*/ 286290 h 613961"/>
              <a:gd name="connsiteX67" fmla="*/ 274273 w 701847"/>
              <a:gd name="connsiteY67" fmla="*/ 259960 h 613961"/>
              <a:gd name="connsiteX68" fmla="*/ 279229 w 701847"/>
              <a:gd name="connsiteY68" fmla="*/ 253691 h 613961"/>
              <a:gd name="connsiteX69" fmla="*/ 305248 w 701847"/>
              <a:gd name="connsiteY69" fmla="*/ 253691 h 613961"/>
              <a:gd name="connsiteX70" fmla="*/ 311443 w 701847"/>
              <a:gd name="connsiteY70" fmla="*/ 259960 h 613961"/>
              <a:gd name="connsiteX71" fmla="*/ 311443 w 701847"/>
              <a:gd name="connsiteY71" fmla="*/ 286290 h 613961"/>
              <a:gd name="connsiteX72" fmla="*/ 320116 w 701847"/>
              <a:gd name="connsiteY72" fmla="*/ 286290 h 613961"/>
              <a:gd name="connsiteX73" fmla="*/ 320116 w 701847"/>
              <a:gd name="connsiteY73" fmla="*/ 239899 h 613961"/>
              <a:gd name="connsiteX74" fmla="*/ 326311 w 701847"/>
              <a:gd name="connsiteY74" fmla="*/ 233630 h 613961"/>
              <a:gd name="connsiteX75" fmla="*/ 353570 w 701847"/>
              <a:gd name="connsiteY75" fmla="*/ 233630 h 613961"/>
              <a:gd name="connsiteX76" fmla="*/ 359765 w 701847"/>
              <a:gd name="connsiteY76" fmla="*/ 239899 h 613961"/>
              <a:gd name="connsiteX77" fmla="*/ 359765 w 701847"/>
              <a:gd name="connsiteY77" fmla="*/ 286290 h 613961"/>
              <a:gd name="connsiteX78" fmla="*/ 368438 w 701847"/>
              <a:gd name="connsiteY78" fmla="*/ 286290 h 613961"/>
              <a:gd name="connsiteX79" fmla="*/ 368438 w 701847"/>
              <a:gd name="connsiteY79" fmla="*/ 198523 h 613961"/>
              <a:gd name="connsiteX80" fmla="*/ 374633 w 701847"/>
              <a:gd name="connsiteY80" fmla="*/ 192254 h 613961"/>
              <a:gd name="connsiteX81" fmla="*/ 443705 w 701847"/>
              <a:gd name="connsiteY81" fmla="*/ 181268 h 613961"/>
              <a:gd name="connsiteX82" fmla="*/ 545020 w 701847"/>
              <a:gd name="connsiteY82" fmla="*/ 181268 h 613961"/>
              <a:gd name="connsiteX83" fmla="*/ 553564 w 701847"/>
              <a:gd name="connsiteY83" fmla="*/ 191608 h 613961"/>
              <a:gd name="connsiteX84" fmla="*/ 545020 w 701847"/>
              <a:gd name="connsiteY84" fmla="*/ 201948 h 613961"/>
              <a:gd name="connsiteX85" fmla="*/ 443705 w 701847"/>
              <a:gd name="connsiteY85" fmla="*/ 201948 h 613961"/>
              <a:gd name="connsiteX86" fmla="*/ 433940 w 701847"/>
              <a:gd name="connsiteY86" fmla="*/ 191608 h 613961"/>
              <a:gd name="connsiteX87" fmla="*/ 443705 w 701847"/>
              <a:gd name="connsiteY87" fmla="*/ 181268 h 613961"/>
              <a:gd name="connsiteX88" fmla="*/ 443852 w 701847"/>
              <a:gd name="connsiteY88" fmla="*/ 142816 h 613961"/>
              <a:gd name="connsiteX89" fmla="*/ 587577 w 701847"/>
              <a:gd name="connsiteY89" fmla="*/ 142816 h 613961"/>
              <a:gd name="connsiteX90" fmla="*/ 597489 w 701847"/>
              <a:gd name="connsiteY90" fmla="*/ 153156 h 613961"/>
              <a:gd name="connsiteX91" fmla="*/ 587577 w 701847"/>
              <a:gd name="connsiteY91" fmla="*/ 163496 h 613961"/>
              <a:gd name="connsiteX92" fmla="*/ 443852 w 701847"/>
              <a:gd name="connsiteY92" fmla="*/ 163496 h 613961"/>
              <a:gd name="connsiteX93" fmla="*/ 433940 w 701847"/>
              <a:gd name="connsiteY93" fmla="*/ 153156 h 613961"/>
              <a:gd name="connsiteX94" fmla="*/ 443852 w 701847"/>
              <a:gd name="connsiteY94" fmla="*/ 142816 h 613961"/>
              <a:gd name="connsiteX95" fmla="*/ 380219 w 701847"/>
              <a:gd name="connsiteY95" fmla="*/ 131830 h 613961"/>
              <a:gd name="connsiteX96" fmla="*/ 389128 w 701847"/>
              <a:gd name="connsiteY96" fmla="*/ 138168 h 613961"/>
              <a:gd name="connsiteX97" fmla="*/ 392946 w 701847"/>
              <a:gd name="connsiteY97" fmla="*/ 157182 h 613961"/>
              <a:gd name="connsiteX98" fmla="*/ 387855 w 701847"/>
              <a:gd name="connsiteY98" fmla="*/ 166056 h 613961"/>
              <a:gd name="connsiteX99" fmla="*/ 386583 w 701847"/>
              <a:gd name="connsiteY99" fmla="*/ 166056 h 613961"/>
              <a:gd name="connsiteX100" fmla="*/ 380219 w 701847"/>
              <a:gd name="connsiteY100" fmla="*/ 160985 h 613961"/>
              <a:gd name="connsiteX101" fmla="*/ 378946 w 701847"/>
              <a:gd name="connsiteY101" fmla="*/ 154647 h 613961"/>
              <a:gd name="connsiteX102" fmla="*/ 301306 w 701847"/>
              <a:gd name="connsiteY102" fmla="*/ 229436 h 613961"/>
              <a:gd name="connsiteX103" fmla="*/ 298761 w 701847"/>
              <a:gd name="connsiteY103" fmla="*/ 229436 h 613961"/>
              <a:gd name="connsiteX104" fmla="*/ 292397 w 701847"/>
              <a:gd name="connsiteY104" fmla="*/ 225633 h 613961"/>
              <a:gd name="connsiteX105" fmla="*/ 296215 w 701847"/>
              <a:gd name="connsiteY105" fmla="*/ 216760 h 613961"/>
              <a:gd name="connsiteX106" fmla="*/ 368764 w 701847"/>
              <a:gd name="connsiteY106" fmla="*/ 148309 h 613961"/>
              <a:gd name="connsiteX107" fmla="*/ 363672 w 701847"/>
              <a:gd name="connsiteY107" fmla="*/ 149577 h 613961"/>
              <a:gd name="connsiteX108" fmla="*/ 356036 w 701847"/>
              <a:gd name="connsiteY108" fmla="*/ 143239 h 613961"/>
              <a:gd name="connsiteX109" fmla="*/ 361127 w 701847"/>
              <a:gd name="connsiteY109" fmla="*/ 136901 h 613961"/>
              <a:gd name="connsiteX110" fmla="*/ 185011 w 701847"/>
              <a:gd name="connsiteY110" fmla="*/ 80592 h 613961"/>
              <a:gd name="connsiteX111" fmla="*/ 185011 w 701847"/>
              <a:gd name="connsiteY111" fmla="*/ 266573 h 613961"/>
              <a:gd name="connsiteX112" fmla="*/ 251176 w 701847"/>
              <a:gd name="connsiteY112" fmla="*/ 340966 h 613961"/>
              <a:gd name="connsiteX113" fmla="*/ 244934 w 701847"/>
              <a:gd name="connsiteY113" fmla="*/ 369483 h 613961"/>
              <a:gd name="connsiteX114" fmla="*/ 616956 w 701847"/>
              <a:gd name="connsiteY114" fmla="*/ 369483 h 613961"/>
              <a:gd name="connsiteX115" fmla="*/ 641924 w 701847"/>
              <a:gd name="connsiteY115" fmla="*/ 344685 h 613961"/>
              <a:gd name="connsiteX116" fmla="*/ 641924 w 701847"/>
              <a:gd name="connsiteY116" fmla="*/ 80592 h 613961"/>
              <a:gd name="connsiteX117" fmla="*/ 166285 w 701847"/>
              <a:gd name="connsiteY117" fmla="*/ 18598 h 613961"/>
              <a:gd name="connsiteX118" fmla="*/ 145063 w 701847"/>
              <a:gd name="connsiteY118" fmla="*/ 39676 h 613961"/>
              <a:gd name="connsiteX119" fmla="*/ 166285 w 701847"/>
              <a:gd name="connsiteY119" fmla="*/ 60754 h 613961"/>
              <a:gd name="connsiteX120" fmla="*/ 661898 w 701847"/>
              <a:gd name="connsiteY120" fmla="*/ 60754 h 613961"/>
              <a:gd name="connsiteX121" fmla="*/ 683121 w 701847"/>
              <a:gd name="connsiteY121" fmla="*/ 39676 h 613961"/>
              <a:gd name="connsiteX122" fmla="*/ 661898 w 701847"/>
              <a:gd name="connsiteY122" fmla="*/ 18598 h 613961"/>
              <a:gd name="connsiteX123" fmla="*/ 166285 w 701847"/>
              <a:gd name="connsiteY123" fmla="*/ 0 h 613961"/>
              <a:gd name="connsiteX124" fmla="*/ 661898 w 701847"/>
              <a:gd name="connsiteY124" fmla="*/ 0 h 613961"/>
              <a:gd name="connsiteX125" fmla="*/ 701847 w 701847"/>
              <a:gd name="connsiteY125" fmla="*/ 39676 h 613961"/>
              <a:gd name="connsiteX126" fmla="*/ 661898 w 701847"/>
              <a:gd name="connsiteY126" fmla="*/ 80592 h 613961"/>
              <a:gd name="connsiteX127" fmla="*/ 661898 w 701847"/>
              <a:gd name="connsiteY127" fmla="*/ 344685 h 613961"/>
              <a:gd name="connsiteX128" fmla="*/ 616956 w 701847"/>
              <a:gd name="connsiteY128" fmla="*/ 389321 h 613961"/>
              <a:gd name="connsiteX129" fmla="*/ 423455 w 701847"/>
              <a:gd name="connsiteY129" fmla="*/ 389321 h 613961"/>
              <a:gd name="connsiteX130" fmla="*/ 423455 w 701847"/>
              <a:gd name="connsiteY130" fmla="*/ 433956 h 613961"/>
              <a:gd name="connsiteX131" fmla="*/ 433442 w 701847"/>
              <a:gd name="connsiteY131" fmla="*/ 451314 h 613961"/>
              <a:gd name="connsiteX132" fmla="*/ 413467 w 701847"/>
              <a:gd name="connsiteY132" fmla="*/ 471152 h 613961"/>
              <a:gd name="connsiteX133" fmla="*/ 394742 w 701847"/>
              <a:gd name="connsiteY133" fmla="*/ 451314 h 613961"/>
              <a:gd name="connsiteX134" fmla="*/ 403480 w 701847"/>
              <a:gd name="connsiteY134" fmla="*/ 433956 h 613961"/>
              <a:gd name="connsiteX135" fmla="*/ 403480 w 701847"/>
              <a:gd name="connsiteY135" fmla="*/ 389321 h 613961"/>
              <a:gd name="connsiteX136" fmla="*/ 233699 w 701847"/>
              <a:gd name="connsiteY136" fmla="*/ 389321 h 613961"/>
              <a:gd name="connsiteX137" fmla="*/ 175024 w 701847"/>
              <a:gd name="connsiteY137" fmla="*/ 416598 h 613961"/>
              <a:gd name="connsiteX138" fmla="*/ 98872 w 701847"/>
              <a:gd name="connsiteY138" fmla="*/ 340966 h 613961"/>
              <a:gd name="connsiteX139" fmla="*/ 166285 w 701847"/>
              <a:gd name="connsiteY139" fmla="*/ 266573 h 613961"/>
              <a:gd name="connsiteX140" fmla="*/ 166285 w 701847"/>
              <a:gd name="connsiteY140" fmla="*/ 80592 h 613961"/>
              <a:gd name="connsiteX141" fmla="*/ 125088 w 701847"/>
              <a:gd name="connsiteY141" fmla="*/ 39676 h 613961"/>
              <a:gd name="connsiteX142" fmla="*/ 166285 w 701847"/>
              <a:gd name="connsiteY142" fmla="*/ 0 h 61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701847" h="613961">
                <a:moveTo>
                  <a:pt x="145012" y="554788"/>
                </a:moveTo>
                <a:cubicBezTo>
                  <a:pt x="149407" y="554788"/>
                  <a:pt x="152703" y="560281"/>
                  <a:pt x="152703" y="565774"/>
                </a:cubicBezTo>
                <a:cubicBezTo>
                  <a:pt x="152703" y="569894"/>
                  <a:pt x="149407" y="575387"/>
                  <a:pt x="145012" y="575387"/>
                </a:cubicBezTo>
                <a:cubicBezTo>
                  <a:pt x="140617" y="575387"/>
                  <a:pt x="137321" y="569894"/>
                  <a:pt x="137321" y="565774"/>
                </a:cubicBezTo>
                <a:cubicBezTo>
                  <a:pt x="137321" y="560281"/>
                  <a:pt x="140617" y="554788"/>
                  <a:pt x="145012" y="554788"/>
                </a:cubicBezTo>
                <a:close/>
                <a:moveTo>
                  <a:pt x="145012" y="527321"/>
                </a:moveTo>
                <a:cubicBezTo>
                  <a:pt x="149407" y="527321"/>
                  <a:pt x="152703" y="530617"/>
                  <a:pt x="152703" y="535012"/>
                </a:cubicBezTo>
                <a:cubicBezTo>
                  <a:pt x="152703" y="539407"/>
                  <a:pt x="149407" y="542704"/>
                  <a:pt x="145012" y="542704"/>
                </a:cubicBezTo>
                <a:cubicBezTo>
                  <a:pt x="140617" y="542704"/>
                  <a:pt x="137321" y="539407"/>
                  <a:pt x="137321" y="535012"/>
                </a:cubicBezTo>
                <a:cubicBezTo>
                  <a:pt x="137321" y="530617"/>
                  <a:pt x="140617" y="527321"/>
                  <a:pt x="145012" y="527321"/>
                </a:cubicBezTo>
                <a:close/>
                <a:moveTo>
                  <a:pt x="212419" y="459380"/>
                </a:moveTo>
                <a:lnTo>
                  <a:pt x="192544" y="476833"/>
                </a:lnTo>
                <a:cubicBezTo>
                  <a:pt x="190060" y="479326"/>
                  <a:pt x="187575" y="480573"/>
                  <a:pt x="183848" y="483066"/>
                </a:cubicBezTo>
                <a:lnTo>
                  <a:pt x="183848" y="595262"/>
                </a:lnTo>
                <a:lnTo>
                  <a:pt x="324219" y="595262"/>
                </a:lnTo>
                <a:cubicBezTo>
                  <a:pt x="327946" y="595262"/>
                  <a:pt x="330430" y="590276"/>
                  <a:pt x="330430" y="587782"/>
                </a:cubicBezTo>
                <a:lnTo>
                  <a:pt x="330430" y="537918"/>
                </a:lnTo>
                <a:cubicBezTo>
                  <a:pt x="330430" y="494286"/>
                  <a:pt x="295648" y="459380"/>
                  <a:pt x="250928" y="459380"/>
                </a:cubicBezTo>
                <a:close/>
                <a:moveTo>
                  <a:pt x="99378" y="459380"/>
                </a:moveTo>
                <a:cubicBezTo>
                  <a:pt x="54658" y="459380"/>
                  <a:pt x="18633" y="494286"/>
                  <a:pt x="18633" y="537918"/>
                </a:cubicBezTo>
                <a:lnTo>
                  <a:pt x="18633" y="587782"/>
                </a:lnTo>
                <a:cubicBezTo>
                  <a:pt x="18633" y="590276"/>
                  <a:pt x="22360" y="595262"/>
                  <a:pt x="26087" y="595262"/>
                </a:cubicBezTo>
                <a:lnTo>
                  <a:pt x="165215" y="595262"/>
                </a:lnTo>
                <a:lnTo>
                  <a:pt x="165215" y="481819"/>
                </a:lnTo>
                <a:cubicBezTo>
                  <a:pt x="162731" y="480573"/>
                  <a:pt x="160246" y="479326"/>
                  <a:pt x="159004" y="476833"/>
                </a:cubicBezTo>
                <a:lnTo>
                  <a:pt x="139129" y="459380"/>
                </a:lnTo>
                <a:close/>
                <a:moveTo>
                  <a:pt x="99378" y="439434"/>
                </a:moveTo>
                <a:lnTo>
                  <a:pt x="118011" y="439434"/>
                </a:lnTo>
                <a:lnTo>
                  <a:pt x="232295" y="439434"/>
                </a:lnTo>
                <a:lnTo>
                  <a:pt x="250928" y="439434"/>
                </a:lnTo>
                <a:cubicBezTo>
                  <a:pt x="305586" y="439434"/>
                  <a:pt x="350306" y="484313"/>
                  <a:pt x="350306" y="537918"/>
                </a:cubicBezTo>
                <a:lnTo>
                  <a:pt x="350306" y="587782"/>
                </a:lnTo>
                <a:cubicBezTo>
                  <a:pt x="350306" y="601495"/>
                  <a:pt x="337884" y="613961"/>
                  <a:pt x="324219" y="613961"/>
                </a:cubicBezTo>
                <a:lnTo>
                  <a:pt x="26087" y="613961"/>
                </a:lnTo>
                <a:cubicBezTo>
                  <a:pt x="11180" y="613961"/>
                  <a:pt x="0" y="601495"/>
                  <a:pt x="0" y="587782"/>
                </a:cubicBezTo>
                <a:lnTo>
                  <a:pt x="0" y="537918"/>
                </a:lnTo>
                <a:cubicBezTo>
                  <a:pt x="0" y="484313"/>
                  <a:pt x="44720" y="439434"/>
                  <a:pt x="99378" y="439434"/>
                </a:cubicBezTo>
                <a:close/>
                <a:moveTo>
                  <a:pt x="175024" y="283931"/>
                </a:moveTo>
                <a:cubicBezTo>
                  <a:pt x="143814" y="283931"/>
                  <a:pt x="118846" y="309969"/>
                  <a:pt x="118846" y="340966"/>
                </a:cubicBezTo>
                <a:cubicBezTo>
                  <a:pt x="118846" y="371962"/>
                  <a:pt x="143814" y="396760"/>
                  <a:pt x="175024" y="396760"/>
                </a:cubicBezTo>
                <a:cubicBezTo>
                  <a:pt x="206234" y="396760"/>
                  <a:pt x="232450" y="371962"/>
                  <a:pt x="232450" y="340966"/>
                </a:cubicBezTo>
                <a:cubicBezTo>
                  <a:pt x="232450" y="309969"/>
                  <a:pt x="206234" y="283931"/>
                  <a:pt x="175024" y="283931"/>
                </a:cubicBezTo>
                <a:close/>
                <a:moveTo>
                  <a:pt x="444081" y="263660"/>
                </a:moveTo>
                <a:lnTo>
                  <a:pt x="506195" y="263660"/>
                </a:lnTo>
                <a:cubicBezTo>
                  <a:pt x="511265" y="263660"/>
                  <a:pt x="515068" y="267780"/>
                  <a:pt x="515068" y="273273"/>
                </a:cubicBezTo>
                <a:cubicBezTo>
                  <a:pt x="515068" y="280139"/>
                  <a:pt x="511265" y="284259"/>
                  <a:pt x="506195" y="284259"/>
                </a:cubicBezTo>
                <a:lnTo>
                  <a:pt x="444081" y="284259"/>
                </a:lnTo>
                <a:cubicBezTo>
                  <a:pt x="439011" y="284259"/>
                  <a:pt x="433940" y="280139"/>
                  <a:pt x="433940" y="273273"/>
                </a:cubicBezTo>
                <a:cubicBezTo>
                  <a:pt x="433940" y="267780"/>
                  <a:pt x="439011" y="263660"/>
                  <a:pt x="444081" y="263660"/>
                </a:cubicBezTo>
                <a:close/>
                <a:moveTo>
                  <a:pt x="443852" y="225212"/>
                </a:moveTo>
                <a:lnTo>
                  <a:pt x="587577" y="225212"/>
                </a:lnTo>
                <a:cubicBezTo>
                  <a:pt x="592533" y="225212"/>
                  <a:pt x="597489" y="229332"/>
                  <a:pt x="597489" y="234825"/>
                </a:cubicBezTo>
                <a:cubicBezTo>
                  <a:pt x="597489" y="241691"/>
                  <a:pt x="592533" y="245811"/>
                  <a:pt x="587577" y="245811"/>
                </a:cubicBezTo>
                <a:lnTo>
                  <a:pt x="443852" y="245811"/>
                </a:lnTo>
                <a:cubicBezTo>
                  <a:pt x="438896" y="245811"/>
                  <a:pt x="433940" y="241691"/>
                  <a:pt x="433940" y="234825"/>
                </a:cubicBezTo>
                <a:cubicBezTo>
                  <a:pt x="433940" y="229332"/>
                  <a:pt x="438896" y="225212"/>
                  <a:pt x="443852" y="225212"/>
                </a:cubicBezTo>
                <a:close/>
                <a:moveTo>
                  <a:pt x="374633" y="192254"/>
                </a:moveTo>
                <a:lnTo>
                  <a:pt x="400652" y="192254"/>
                </a:lnTo>
                <a:cubicBezTo>
                  <a:pt x="404369" y="192254"/>
                  <a:pt x="406847" y="194762"/>
                  <a:pt x="406847" y="198523"/>
                </a:cubicBezTo>
                <a:lnTo>
                  <a:pt x="406847" y="286290"/>
                </a:lnTo>
                <a:lnTo>
                  <a:pt x="411803" y="286290"/>
                </a:lnTo>
                <a:cubicBezTo>
                  <a:pt x="416759" y="286290"/>
                  <a:pt x="421715" y="290051"/>
                  <a:pt x="421715" y="296320"/>
                </a:cubicBezTo>
                <a:cubicBezTo>
                  <a:pt x="421715" y="301335"/>
                  <a:pt x="416759" y="306350"/>
                  <a:pt x="411803" y="306350"/>
                </a:cubicBezTo>
                <a:lnTo>
                  <a:pt x="268078" y="306350"/>
                </a:lnTo>
                <a:cubicBezTo>
                  <a:pt x="263122" y="306350"/>
                  <a:pt x="258166" y="301335"/>
                  <a:pt x="258166" y="296320"/>
                </a:cubicBezTo>
                <a:cubicBezTo>
                  <a:pt x="258166" y="290051"/>
                  <a:pt x="263122" y="286290"/>
                  <a:pt x="268078" y="286290"/>
                </a:cubicBezTo>
                <a:lnTo>
                  <a:pt x="274273" y="286290"/>
                </a:lnTo>
                <a:lnTo>
                  <a:pt x="274273" y="259960"/>
                </a:lnTo>
                <a:cubicBezTo>
                  <a:pt x="274273" y="257452"/>
                  <a:pt x="275512" y="253691"/>
                  <a:pt x="279229" y="253691"/>
                </a:cubicBezTo>
                <a:lnTo>
                  <a:pt x="305248" y="253691"/>
                </a:lnTo>
                <a:cubicBezTo>
                  <a:pt x="308965" y="253691"/>
                  <a:pt x="311443" y="257452"/>
                  <a:pt x="311443" y="259960"/>
                </a:cubicBezTo>
                <a:lnTo>
                  <a:pt x="311443" y="286290"/>
                </a:lnTo>
                <a:lnTo>
                  <a:pt x="320116" y="286290"/>
                </a:lnTo>
                <a:lnTo>
                  <a:pt x="320116" y="239899"/>
                </a:lnTo>
                <a:cubicBezTo>
                  <a:pt x="320116" y="236137"/>
                  <a:pt x="323833" y="233630"/>
                  <a:pt x="326311" y="233630"/>
                </a:cubicBezTo>
                <a:lnTo>
                  <a:pt x="353570" y="233630"/>
                </a:lnTo>
                <a:cubicBezTo>
                  <a:pt x="356048" y="233630"/>
                  <a:pt x="359765" y="236137"/>
                  <a:pt x="359765" y="239899"/>
                </a:cubicBezTo>
                <a:lnTo>
                  <a:pt x="359765" y="286290"/>
                </a:lnTo>
                <a:lnTo>
                  <a:pt x="368438" y="286290"/>
                </a:lnTo>
                <a:lnTo>
                  <a:pt x="368438" y="198523"/>
                </a:lnTo>
                <a:cubicBezTo>
                  <a:pt x="368438" y="194762"/>
                  <a:pt x="370916" y="192254"/>
                  <a:pt x="374633" y="192254"/>
                </a:cubicBezTo>
                <a:close/>
                <a:moveTo>
                  <a:pt x="443705" y="181268"/>
                </a:moveTo>
                <a:lnTo>
                  <a:pt x="545020" y="181268"/>
                </a:lnTo>
                <a:cubicBezTo>
                  <a:pt x="549902" y="181268"/>
                  <a:pt x="553564" y="186438"/>
                  <a:pt x="553564" y="191608"/>
                </a:cubicBezTo>
                <a:cubicBezTo>
                  <a:pt x="553564" y="196778"/>
                  <a:pt x="549902" y="201948"/>
                  <a:pt x="545020" y="201948"/>
                </a:cubicBezTo>
                <a:lnTo>
                  <a:pt x="443705" y="201948"/>
                </a:lnTo>
                <a:cubicBezTo>
                  <a:pt x="438823" y="201948"/>
                  <a:pt x="433940" y="196778"/>
                  <a:pt x="433940" y="191608"/>
                </a:cubicBezTo>
                <a:cubicBezTo>
                  <a:pt x="433940" y="186438"/>
                  <a:pt x="438823" y="181268"/>
                  <a:pt x="443705" y="181268"/>
                </a:cubicBezTo>
                <a:close/>
                <a:moveTo>
                  <a:pt x="443852" y="142816"/>
                </a:moveTo>
                <a:lnTo>
                  <a:pt x="587577" y="142816"/>
                </a:lnTo>
                <a:cubicBezTo>
                  <a:pt x="592533" y="142816"/>
                  <a:pt x="597489" y="147986"/>
                  <a:pt x="597489" y="153156"/>
                </a:cubicBezTo>
                <a:cubicBezTo>
                  <a:pt x="597489" y="158326"/>
                  <a:pt x="592533" y="163496"/>
                  <a:pt x="587577" y="163496"/>
                </a:cubicBezTo>
                <a:lnTo>
                  <a:pt x="443852" y="163496"/>
                </a:lnTo>
                <a:cubicBezTo>
                  <a:pt x="438896" y="163496"/>
                  <a:pt x="433940" y="158326"/>
                  <a:pt x="433940" y="153156"/>
                </a:cubicBezTo>
                <a:cubicBezTo>
                  <a:pt x="433940" y="147986"/>
                  <a:pt x="438896" y="142816"/>
                  <a:pt x="443852" y="142816"/>
                </a:cubicBezTo>
                <a:close/>
                <a:moveTo>
                  <a:pt x="380219" y="131830"/>
                </a:moveTo>
                <a:cubicBezTo>
                  <a:pt x="385310" y="131830"/>
                  <a:pt x="387855" y="134365"/>
                  <a:pt x="389128" y="138168"/>
                </a:cubicBezTo>
                <a:lnTo>
                  <a:pt x="392946" y="157182"/>
                </a:lnTo>
                <a:cubicBezTo>
                  <a:pt x="394219" y="160985"/>
                  <a:pt x="391674" y="164788"/>
                  <a:pt x="387855" y="166056"/>
                </a:cubicBezTo>
                <a:cubicBezTo>
                  <a:pt x="387855" y="166056"/>
                  <a:pt x="387855" y="166056"/>
                  <a:pt x="386583" y="166056"/>
                </a:cubicBezTo>
                <a:cubicBezTo>
                  <a:pt x="384037" y="166056"/>
                  <a:pt x="381491" y="163520"/>
                  <a:pt x="380219" y="160985"/>
                </a:cubicBezTo>
                <a:lnTo>
                  <a:pt x="378946" y="154647"/>
                </a:lnTo>
                <a:cubicBezTo>
                  <a:pt x="358581" y="188872"/>
                  <a:pt x="329307" y="215492"/>
                  <a:pt x="301306" y="229436"/>
                </a:cubicBezTo>
                <a:cubicBezTo>
                  <a:pt x="300033" y="229436"/>
                  <a:pt x="300033" y="229436"/>
                  <a:pt x="298761" y="229436"/>
                </a:cubicBezTo>
                <a:cubicBezTo>
                  <a:pt x="296215" y="229436"/>
                  <a:pt x="293670" y="228168"/>
                  <a:pt x="292397" y="225633"/>
                </a:cubicBezTo>
                <a:cubicBezTo>
                  <a:pt x="291124" y="223098"/>
                  <a:pt x="292397" y="219295"/>
                  <a:pt x="296215" y="216760"/>
                </a:cubicBezTo>
                <a:cubicBezTo>
                  <a:pt x="321671" y="205351"/>
                  <a:pt x="348399" y="179999"/>
                  <a:pt x="368764" y="148309"/>
                </a:cubicBezTo>
                <a:lnTo>
                  <a:pt x="363672" y="149577"/>
                </a:lnTo>
                <a:cubicBezTo>
                  <a:pt x="359854" y="149577"/>
                  <a:pt x="356036" y="147041"/>
                  <a:pt x="356036" y="143239"/>
                </a:cubicBezTo>
                <a:cubicBezTo>
                  <a:pt x="354763" y="140703"/>
                  <a:pt x="357309" y="136901"/>
                  <a:pt x="361127" y="136901"/>
                </a:cubicBezTo>
                <a:close/>
                <a:moveTo>
                  <a:pt x="185011" y="80592"/>
                </a:moveTo>
                <a:lnTo>
                  <a:pt x="185011" y="266573"/>
                </a:lnTo>
                <a:cubicBezTo>
                  <a:pt x="222463" y="270293"/>
                  <a:pt x="251176" y="302529"/>
                  <a:pt x="251176" y="340966"/>
                </a:cubicBezTo>
                <a:cubicBezTo>
                  <a:pt x="251176" y="350885"/>
                  <a:pt x="248679" y="360804"/>
                  <a:pt x="244934" y="369483"/>
                </a:cubicBezTo>
                <a:lnTo>
                  <a:pt x="616956" y="369483"/>
                </a:lnTo>
                <a:cubicBezTo>
                  <a:pt x="630688" y="369483"/>
                  <a:pt x="641924" y="358324"/>
                  <a:pt x="641924" y="344685"/>
                </a:cubicBezTo>
                <a:lnTo>
                  <a:pt x="641924" y="80592"/>
                </a:lnTo>
                <a:close/>
                <a:moveTo>
                  <a:pt x="166285" y="18598"/>
                </a:moveTo>
                <a:cubicBezTo>
                  <a:pt x="153801" y="18598"/>
                  <a:pt x="145063" y="28517"/>
                  <a:pt x="145063" y="39676"/>
                </a:cubicBezTo>
                <a:cubicBezTo>
                  <a:pt x="145063" y="52074"/>
                  <a:pt x="153801" y="60754"/>
                  <a:pt x="166285" y="60754"/>
                </a:cubicBezTo>
                <a:lnTo>
                  <a:pt x="661898" y="60754"/>
                </a:lnTo>
                <a:cubicBezTo>
                  <a:pt x="673133" y="60754"/>
                  <a:pt x="683121" y="52074"/>
                  <a:pt x="683121" y="39676"/>
                </a:cubicBezTo>
                <a:cubicBezTo>
                  <a:pt x="683121" y="28517"/>
                  <a:pt x="673133" y="18598"/>
                  <a:pt x="661898" y="18598"/>
                </a:cubicBezTo>
                <a:close/>
                <a:moveTo>
                  <a:pt x="166285" y="0"/>
                </a:moveTo>
                <a:lnTo>
                  <a:pt x="661898" y="0"/>
                </a:lnTo>
                <a:cubicBezTo>
                  <a:pt x="683121" y="0"/>
                  <a:pt x="701847" y="18598"/>
                  <a:pt x="701847" y="39676"/>
                </a:cubicBezTo>
                <a:cubicBezTo>
                  <a:pt x="701847" y="63233"/>
                  <a:pt x="683121" y="80592"/>
                  <a:pt x="661898" y="80592"/>
                </a:cubicBezTo>
                <a:lnTo>
                  <a:pt x="661898" y="344685"/>
                </a:lnTo>
                <a:cubicBezTo>
                  <a:pt x="661898" y="369483"/>
                  <a:pt x="640675" y="389321"/>
                  <a:pt x="616956" y="389321"/>
                </a:cubicBezTo>
                <a:lnTo>
                  <a:pt x="423455" y="389321"/>
                </a:lnTo>
                <a:lnTo>
                  <a:pt x="423455" y="433956"/>
                </a:lnTo>
                <a:cubicBezTo>
                  <a:pt x="429697" y="437676"/>
                  <a:pt x="433442" y="443875"/>
                  <a:pt x="433442" y="451314"/>
                </a:cubicBezTo>
                <a:cubicBezTo>
                  <a:pt x="433442" y="461233"/>
                  <a:pt x="424703" y="471152"/>
                  <a:pt x="413467" y="471152"/>
                </a:cubicBezTo>
                <a:cubicBezTo>
                  <a:pt x="403480" y="471152"/>
                  <a:pt x="394742" y="461233"/>
                  <a:pt x="394742" y="451314"/>
                </a:cubicBezTo>
                <a:cubicBezTo>
                  <a:pt x="394742" y="443875"/>
                  <a:pt x="397238" y="437676"/>
                  <a:pt x="403480" y="433956"/>
                </a:cubicBezTo>
                <a:lnTo>
                  <a:pt x="403480" y="389321"/>
                </a:lnTo>
                <a:lnTo>
                  <a:pt x="233699" y="389321"/>
                </a:lnTo>
                <a:cubicBezTo>
                  <a:pt x="219966" y="405439"/>
                  <a:pt x="198744" y="416598"/>
                  <a:pt x="175024" y="416598"/>
                </a:cubicBezTo>
                <a:cubicBezTo>
                  <a:pt x="132579" y="416598"/>
                  <a:pt x="98872" y="383121"/>
                  <a:pt x="98872" y="340966"/>
                </a:cubicBezTo>
                <a:cubicBezTo>
                  <a:pt x="98872" y="302529"/>
                  <a:pt x="127585" y="270293"/>
                  <a:pt x="166285" y="266573"/>
                </a:cubicBezTo>
                <a:lnTo>
                  <a:pt x="166285" y="80592"/>
                </a:lnTo>
                <a:cubicBezTo>
                  <a:pt x="142566" y="80592"/>
                  <a:pt x="125088" y="63233"/>
                  <a:pt x="125088" y="39676"/>
                </a:cubicBezTo>
                <a:cubicBezTo>
                  <a:pt x="125088" y="18598"/>
                  <a:pt x="142566" y="0"/>
                  <a:pt x="1662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1100">
              <a:latin typeface="Montserrat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FF9F0F7F-493A-889C-A0E8-8889B7416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8178" y="3547123"/>
            <a:ext cx="692492" cy="692491"/>
          </a:xfrm>
          <a:custGeom>
            <a:avLst/>
            <a:gdLst>
              <a:gd name="T0" fmla="*/ 0 w 992"/>
              <a:gd name="T1" fmla="*/ 495 h 991"/>
              <a:gd name="T2" fmla="*/ 0 w 992"/>
              <a:gd name="T3" fmla="*/ 495 h 991"/>
              <a:gd name="T4" fmla="*/ 496 w 992"/>
              <a:gd name="T5" fmla="*/ 990 h 991"/>
              <a:gd name="T6" fmla="*/ 496 w 992"/>
              <a:gd name="T7" fmla="*/ 990 h 991"/>
              <a:gd name="T8" fmla="*/ 991 w 992"/>
              <a:gd name="T9" fmla="*/ 495 h 991"/>
              <a:gd name="T10" fmla="*/ 991 w 992"/>
              <a:gd name="T11" fmla="*/ 495 h 991"/>
              <a:gd name="T12" fmla="*/ 496 w 992"/>
              <a:gd name="T13" fmla="*/ 0 h 991"/>
              <a:gd name="T14" fmla="*/ 496 w 992"/>
              <a:gd name="T15" fmla="*/ 0 h 991"/>
              <a:gd name="T16" fmla="*/ 0 w 992"/>
              <a:gd name="T17" fmla="*/ 495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2" h="991">
                <a:moveTo>
                  <a:pt x="0" y="495"/>
                </a:moveTo>
                <a:lnTo>
                  <a:pt x="0" y="495"/>
                </a:lnTo>
                <a:cubicBezTo>
                  <a:pt x="0" y="769"/>
                  <a:pt x="222" y="990"/>
                  <a:pt x="496" y="990"/>
                </a:cubicBezTo>
                <a:lnTo>
                  <a:pt x="496" y="990"/>
                </a:lnTo>
                <a:cubicBezTo>
                  <a:pt x="769" y="990"/>
                  <a:pt x="991" y="769"/>
                  <a:pt x="991" y="495"/>
                </a:cubicBezTo>
                <a:lnTo>
                  <a:pt x="991" y="495"/>
                </a:lnTo>
                <a:cubicBezTo>
                  <a:pt x="991" y="221"/>
                  <a:pt x="769" y="0"/>
                  <a:pt x="496" y="0"/>
                </a:cubicBezTo>
                <a:lnTo>
                  <a:pt x="496" y="0"/>
                </a:lnTo>
                <a:cubicBezTo>
                  <a:pt x="222" y="0"/>
                  <a:pt x="0" y="221"/>
                  <a:pt x="0" y="495"/>
                </a:cubicBezTo>
              </a:path>
            </a:pathLst>
          </a:custGeom>
          <a:solidFill>
            <a:srgbClr val="956DC7"/>
          </a:solidFill>
          <a:ln w="50800">
            <a:solidFill>
              <a:schemeClr val="bg1"/>
            </a:solidFill>
          </a:ln>
          <a:effectLst/>
        </p:spPr>
        <p:txBody>
          <a:bodyPr wrap="none" anchor="ctr"/>
          <a:lstStyle/>
          <a:p>
            <a:endParaRPr lang="en-US" sz="1100">
              <a:latin typeface="Montserrat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66A71A51-AFA6-4A99-80A8-A678B3418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4810" y="3707165"/>
            <a:ext cx="441318" cy="370828"/>
          </a:xfrm>
          <a:custGeom>
            <a:avLst/>
            <a:gdLst>
              <a:gd name="connsiteX0" fmla="*/ 389206 w 787634"/>
              <a:gd name="connsiteY0" fmla="*/ 402287 h 661829"/>
              <a:gd name="connsiteX1" fmla="*/ 387950 w 787634"/>
              <a:gd name="connsiteY1" fmla="*/ 403536 h 661829"/>
              <a:gd name="connsiteX2" fmla="*/ 352758 w 787634"/>
              <a:gd name="connsiteY2" fmla="*/ 468501 h 661829"/>
              <a:gd name="connsiteX3" fmla="*/ 337676 w 787634"/>
              <a:gd name="connsiteY3" fmla="*/ 479745 h 661829"/>
              <a:gd name="connsiteX4" fmla="*/ 263520 w 787634"/>
              <a:gd name="connsiteY4" fmla="*/ 492239 h 661829"/>
              <a:gd name="connsiteX5" fmla="*/ 262264 w 787634"/>
              <a:gd name="connsiteY5" fmla="*/ 493488 h 661829"/>
              <a:gd name="connsiteX6" fmla="*/ 262264 w 787634"/>
              <a:gd name="connsiteY6" fmla="*/ 495987 h 661829"/>
              <a:gd name="connsiteX7" fmla="*/ 313794 w 787634"/>
              <a:gd name="connsiteY7" fmla="*/ 549708 h 661829"/>
              <a:gd name="connsiteX8" fmla="*/ 320080 w 787634"/>
              <a:gd name="connsiteY8" fmla="*/ 565950 h 661829"/>
              <a:gd name="connsiteX9" fmla="*/ 310024 w 787634"/>
              <a:gd name="connsiteY9" fmla="*/ 639660 h 661829"/>
              <a:gd name="connsiteX10" fmla="*/ 310024 w 787634"/>
              <a:gd name="connsiteY10" fmla="*/ 642159 h 661829"/>
              <a:gd name="connsiteX11" fmla="*/ 312538 w 787634"/>
              <a:gd name="connsiteY11" fmla="*/ 642159 h 661829"/>
              <a:gd name="connsiteX12" fmla="*/ 379152 w 787634"/>
              <a:gd name="connsiteY12" fmla="*/ 609676 h 661829"/>
              <a:gd name="connsiteX13" fmla="*/ 398004 w 787634"/>
              <a:gd name="connsiteY13" fmla="*/ 609676 h 661829"/>
              <a:gd name="connsiteX14" fmla="*/ 464618 w 787634"/>
              <a:gd name="connsiteY14" fmla="*/ 642159 h 661829"/>
              <a:gd name="connsiteX15" fmla="*/ 467132 w 787634"/>
              <a:gd name="connsiteY15" fmla="*/ 642159 h 661829"/>
              <a:gd name="connsiteX16" fmla="*/ 468388 w 787634"/>
              <a:gd name="connsiteY16" fmla="*/ 639660 h 661829"/>
              <a:gd name="connsiteX17" fmla="*/ 457076 w 787634"/>
              <a:gd name="connsiteY17" fmla="*/ 565950 h 661829"/>
              <a:gd name="connsiteX18" fmla="*/ 462104 w 787634"/>
              <a:gd name="connsiteY18" fmla="*/ 549708 h 661829"/>
              <a:gd name="connsiteX19" fmla="*/ 514892 w 787634"/>
              <a:gd name="connsiteY19" fmla="*/ 495987 h 661829"/>
              <a:gd name="connsiteX20" fmla="*/ 516150 w 787634"/>
              <a:gd name="connsiteY20" fmla="*/ 493488 h 661829"/>
              <a:gd name="connsiteX21" fmla="*/ 513636 w 787634"/>
              <a:gd name="connsiteY21" fmla="*/ 492239 h 661829"/>
              <a:gd name="connsiteX22" fmla="*/ 440738 w 787634"/>
              <a:gd name="connsiteY22" fmla="*/ 479745 h 661829"/>
              <a:gd name="connsiteX23" fmla="*/ 425656 w 787634"/>
              <a:gd name="connsiteY23" fmla="*/ 468501 h 661829"/>
              <a:gd name="connsiteX24" fmla="*/ 390464 w 787634"/>
              <a:gd name="connsiteY24" fmla="*/ 403536 h 661829"/>
              <a:gd name="connsiteX25" fmla="*/ 389206 w 787634"/>
              <a:gd name="connsiteY25" fmla="*/ 402287 h 661829"/>
              <a:gd name="connsiteX26" fmla="*/ 365326 w 787634"/>
              <a:gd name="connsiteY26" fmla="*/ 247369 h 661829"/>
              <a:gd name="connsiteX27" fmla="*/ 352758 w 787634"/>
              <a:gd name="connsiteY27" fmla="*/ 259862 h 661829"/>
              <a:gd name="connsiteX28" fmla="*/ 352758 w 787634"/>
              <a:gd name="connsiteY28" fmla="*/ 371053 h 661829"/>
              <a:gd name="connsiteX29" fmla="*/ 365326 w 787634"/>
              <a:gd name="connsiteY29" fmla="*/ 383547 h 661829"/>
              <a:gd name="connsiteX30" fmla="*/ 413086 w 787634"/>
              <a:gd name="connsiteY30" fmla="*/ 383547 h 661829"/>
              <a:gd name="connsiteX31" fmla="*/ 425656 w 787634"/>
              <a:gd name="connsiteY31" fmla="*/ 371053 h 661829"/>
              <a:gd name="connsiteX32" fmla="*/ 425656 w 787634"/>
              <a:gd name="connsiteY32" fmla="*/ 259862 h 661829"/>
              <a:gd name="connsiteX33" fmla="*/ 413086 w 787634"/>
              <a:gd name="connsiteY33" fmla="*/ 247369 h 661829"/>
              <a:gd name="connsiteX34" fmla="*/ 639368 w 787634"/>
              <a:gd name="connsiteY34" fmla="*/ 205986 h 661829"/>
              <a:gd name="connsiteX35" fmla="*/ 604176 w 787634"/>
              <a:gd name="connsiteY35" fmla="*/ 270903 h 661829"/>
              <a:gd name="connsiteX36" fmla="*/ 589094 w 787634"/>
              <a:gd name="connsiteY36" fmla="*/ 283387 h 661829"/>
              <a:gd name="connsiteX37" fmla="*/ 516196 w 787634"/>
              <a:gd name="connsiteY37" fmla="*/ 294622 h 661829"/>
              <a:gd name="connsiteX38" fmla="*/ 514938 w 787634"/>
              <a:gd name="connsiteY38" fmla="*/ 297119 h 661829"/>
              <a:gd name="connsiteX39" fmla="*/ 514938 w 787634"/>
              <a:gd name="connsiteY39" fmla="*/ 298367 h 661829"/>
              <a:gd name="connsiteX40" fmla="*/ 566470 w 787634"/>
              <a:gd name="connsiteY40" fmla="*/ 352049 h 661829"/>
              <a:gd name="connsiteX41" fmla="*/ 572754 w 787634"/>
              <a:gd name="connsiteY41" fmla="*/ 369526 h 661829"/>
              <a:gd name="connsiteX42" fmla="*/ 561442 w 787634"/>
              <a:gd name="connsiteY42" fmla="*/ 443182 h 661829"/>
              <a:gd name="connsiteX43" fmla="*/ 562700 w 787634"/>
              <a:gd name="connsiteY43" fmla="*/ 444430 h 661829"/>
              <a:gd name="connsiteX44" fmla="*/ 563956 w 787634"/>
              <a:gd name="connsiteY44" fmla="*/ 444430 h 661829"/>
              <a:gd name="connsiteX45" fmla="*/ 631826 w 787634"/>
              <a:gd name="connsiteY45" fmla="*/ 411972 h 661829"/>
              <a:gd name="connsiteX46" fmla="*/ 640624 w 787634"/>
              <a:gd name="connsiteY46" fmla="*/ 409475 h 661829"/>
              <a:gd name="connsiteX47" fmla="*/ 650680 w 787634"/>
              <a:gd name="connsiteY47" fmla="*/ 411972 h 661829"/>
              <a:gd name="connsiteX48" fmla="*/ 717294 w 787634"/>
              <a:gd name="connsiteY48" fmla="*/ 444430 h 661829"/>
              <a:gd name="connsiteX49" fmla="*/ 719806 w 787634"/>
              <a:gd name="connsiteY49" fmla="*/ 444430 h 661829"/>
              <a:gd name="connsiteX50" fmla="*/ 719806 w 787634"/>
              <a:gd name="connsiteY50" fmla="*/ 443182 h 661829"/>
              <a:gd name="connsiteX51" fmla="*/ 709752 w 787634"/>
              <a:gd name="connsiteY51" fmla="*/ 369526 h 661829"/>
              <a:gd name="connsiteX52" fmla="*/ 714780 w 787634"/>
              <a:gd name="connsiteY52" fmla="*/ 352049 h 661829"/>
              <a:gd name="connsiteX53" fmla="*/ 767568 w 787634"/>
              <a:gd name="connsiteY53" fmla="*/ 298367 h 661829"/>
              <a:gd name="connsiteX54" fmla="*/ 767568 w 787634"/>
              <a:gd name="connsiteY54" fmla="*/ 297119 h 661829"/>
              <a:gd name="connsiteX55" fmla="*/ 766310 w 787634"/>
              <a:gd name="connsiteY55" fmla="*/ 294622 h 661829"/>
              <a:gd name="connsiteX56" fmla="*/ 693412 w 787634"/>
              <a:gd name="connsiteY56" fmla="*/ 283387 h 661829"/>
              <a:gd name="connsiteX57" fmla="*/ 677074 w 787634"/>
              <a:gd name="connsiteY57" fmla="*/ 272151 h 661829"/>
              <a:gd name="connsiteX58" fmla="*/ 643138 w 787634"/>
              <a:gd name="connsiteY58" fmla="*/ 205986 h 661829"/>
              <a:gd name="connsiteX59" fmla="*/ 639368 w 787634"/>
              <a:gd name="connsiteY59" fmla="*/ 205986 h 661829"/>
              <a:gd name="connsiteX60" fmla="*/ 144150 w 787634"/>
              <a:gd name="connsiteY60" fmla="*/ 204738 h 661829"/>
              <a:gd name="connsiteX61" fmla="*/ 142912 w 787634"/>
              <a:gd name="connsiteY61" fmla="*/ 205986 h 661829"/>
              <a:gd name="connsiteX62" fmla="*/ 108224 w 787634"/>
              <a:gd name="connsiteY62" fmla="*/ 270903 h 661829"/>
              <a:gd name="connsiteX63" fmla="*/ 92120 w 787634"/>
              <a:gd name="connsiteY63" fmla="*/ 283387 h 661829"/>
              <a:gd name="connsiteX64" fmla="*/ 20268 w 787634"/>
              <a:gd name="connsiteY64" fmla="*/ 294622 h 661829"/>
              <a:gd name="connsiteX65" fmla="*/ 19030 w 787634"/>
              <a:gd name="connsiteY65" fmla="*/ 297119 h 661829"/>
              <a:gd name="connsiteX66" fmla="*/ 19030 w 787634"/>
              <a:gd name="connsiteY66" fmla="*/ 298367 h 661829"/>
              <a:gd name="connsiteX67" fmla="*/ 71060 w 787634"/>
              <a:gd name="connsiteY67" fmla="*/ 352049 h 661829"/>
              <a:gd name="connsiteX68" fmla="*/ 77254 w 787634"/>
              <a:gd name="connsiteY68" fmla="*/ 369526 h 661829"/>
              <a:gd name="connsiteX69" fmla="*/ 66104 w 787634"/>
              <a:gd name="connsiteY69" fmla="*/ 443182 h 661829"/>
              <a:gd name="connsiteX70" fmla="*/ 66104 w 787634"/>
              <a:gd name="connsiteY70" fmla="*/ 444430 h 661829"/>
              <a:gd name="connsiteX71" fmla="*/ 68582 w 787634"/>
              <a:gd name="connsiteY71" fmla="*/ 444430 h 661829"/>
              <a:gd name="connsiteX72" fmla="*/ 135478 w 787634"/>
              <a:gd name="connsiteY72" fmla="*/ 411972 h 661829"/>
              <a:gd name="connsiteX73" fmla="*/ 152822 w 787634"/>
              <a:gd name="connsiteY73" fmla="*/ 411972 h 661829"/>
              <a:gd name="connsiteX74" fmla="*/ 219718 w 787634"/>
              <a:gd name="connsiteY74" fmla="*/ 444430 h 661829"/>
              <a:gd name="connsiteX75" fmla="*/ 220958 w 787634"/>
              <a:gd name="connsiteY75" fmla="*/ 444430 h 661829"/>
              <a:gd name="connsiteX76" fmla="*/ 222196 w 787634"/>
              <a:gd name="connsiteY76" fmla="*/ 443182 h 661829"/>
              <a:gd name="connsiteX77" fmla="*/ 212286 w 787634"/>
              <a:gd name="connsiteY77" fmla="*/ 369526 h 661829"/>
              <a:gd name="connsiteX78" fmla="*/ 217242 w 787634"/>
              <a:gd name="connsiteY78" fmla="*/ 352049 h 661829"/>
              <a:gd name="connsiteX79" fmla="*/ 268034 w 787634"/>
              <a:gd name="connsiteY79" fmla="*/ 298367 h 661829"/>
              <a:gd name="connsiteX80" fmla="*/ 269272 w 787634"/>
              <a:gd name="connsiteY80" fmla="*/ 297119 h 661829"/>
              <a:gd name="connsiteX81" fmla="*/ 268034 w 787634"/>
              <a:gd name="connsiteY81" fmla="*/ 294622 h 661829"/>
              <a:gd name="connsiteX82" fmla="*/ 194942 w 787634"/>
              <a:gd name="connsiteY82" fmla="*/ 283387 h 661829"/>
              <a:gd name="connsiteX83" fmla="*/ 180076 w 787634"/>
              <a:gd name="connsiteY83" fmla="*/ 272151 h 661829"/>
              <a:gd name="connsiteX84" fmla="*/ 145390 w 787634"/>
              <a:gd name="connsiteY84" fmla="*/ 205986 h 661829"/>
              <a:gd name="connsiteX85" fmla="*/ 144150 w 787634"/>
              <a:gd name="connsiteY85" fmla="*/ 204738 h 661829"/>
              <a:gd name="connsiteX86" fmla="*/ 616744 w 787634"/>
              <a:gd name="connsiteY86" fmla="*/ 49936 h 661829"/>
              <a:gd name="connsiteX87" fmla="*/ 605432 w 787634"/>
              <a:gd name="connsiteY87" fmla="*/ 62420 h 661829"/>
              <a:gd name="connsiteX88" fmla="*/ 605432 w 787634"/>
              <a:gd name="connsiteY88" fmla="*/ 173528 h 661829"/>
              <a:gd name="connsiteX89" fmla="*/ 616744 w 787634"/>
              <a:gd name="connsiteY89" fmla="*/ 186012 h 661829"/>
              <a:gd name="connsiteX90" fmla="*/ 665762 w 787634"/>
              <a:gd name="connsiteY90" fmla="*/ 186012 h 661829"/>
              <a:gd name="connsiteX91" fmla="*/ 677074 w 787634"/>
              <a:gd name="connsiteY91" fmla="*/ 173528 h 661829"/>
              <a:gd name="connsiteX92" fmla="*/ 677074 w 787634"/>
              <a:gd name="connsiteY92" fmla="*/ 62420 h 661829"/>
              <a:gd name="connsiteX93" fmla="*/ 665762 w 787634"/>
              <a:gd name="connsiteY93" fmla="*/ 49936 h 661829"/>
              <a:gd name="connsiteX94" fmla="*/ 120612 w 787634"/>
              <a:gd name="connsiteY94" fmla="*/ 49936 h 661829"/>
              <a:gd name="connsiteX95" fmla="*/ 108224 w 787634"/>
              <a:gd name="connsiteY95" fmla="*/ 62420 h 661829"/>
              <a:gd name="connsiteX96" fmla="*/ 108224 w 787634"/>
              <a:gd name="connsiteY96" fmla="*/ 173528 h 661829"/>
              <a:gd name="connsiteX97" fmla="*/ 120612 w 787634"/>
              <a:gd name="connsiteY97" fmla="*/ 186012 h 661829"/>
              <a:gd name="connsiteX98" fmla="*/ 144150 w 787634"/>
              <a:gd name="connsiteY98" fmla="*/ 186012 h 661829"/>
              <a:gd name="connsiteX99" fmla="*/ 167688 w 787634"/>
              <a:gd name="connsiteY99" fmla="*/ 186012 h 661829"/>
              <a:gd name="connsiteX100" fmla="*/ 180076 w 787634"/>
              <a:gd name="connsiteY100" fmla="*/ 173528 h 661829"/>
              <a:gd name="connsiteX101" fmla="*/ 180076 w 787634"/>
              <a:gd name="connsiteY101" fmla="*/ 62420 h 661829"/>
              <a:gd name="connsiteX102" fmla="*/ 167688 w 787634"/>
              <a:gd name="connsiteY102" fmla="*/ 49936 h 661829"/>
              <a:gd name="connsiteX103" fmla="*/ 429426 w 787634"/>
              <a:gd name="connsiteY103" fmla="*/ 19990 h 661829"/>
              <a:gd name="connsiteX104" fmla="*/ 429426 w 787634"/>
              <a:gd name="connsiteY104" fmla="*/ 232377 h 661829"/>
              <a:gd name="connsiteX105" fmla="*/ 444508 w 787634"/>
              <a:gd name="connsiteY105" fmla="*/ 259862 h 661829"/>
              <a:gd name="connsiteX106" fmla="*/ 444508 w 787634"/>
              <a:gd name="connsiteY106" fmla="*/ 304838 h 661829"/>
              <a:gd name="connsiteX107" fmla="*/ 455820 w 787634"/>
              <a:gd name="connsiteY107" fmla="*/ 283600 h 661829"/>
              <a:gd name="connsiteX108" fmla="*/ 491012 w 787634"/>
              <a:gd name="connsiteY108" fmla="*/ 32483 h 661829"/>
              <a:gd name="connsiteX109" fmla="*/ 487242 w 787634"/>
              <a:gd name="connsiteY109" fmla="*/ 23738 h 661829"/>
              <a:gd name="connsiteX110" fmla="*/ 478444 w 787634"/>
              <a:gd name="connsiteY110" fmla="*/ 19990 h 661829"/>
              <a:gd name="connsiteX111" fmla="*/ 367840 w 787634"/>
              <a:gd name="connsiteY111" fmla="*/ 19990 h 661829"/>
              <a:gd name="connsiteX112" fmla="*/ 367840 w 787634"/>
              <a:gd name="connsiteY112" fmla="*/ 227379 h 661829"/>
              <a:gd name="connsiteX113" fmla="*/ 410574 w 787634"/>
              <a:gd name="connsiteY113" fmla="*/ 227379 h 661829"/>
              <a:gd name="connsiteX114" fmla="*/ 410574 w 787634"/>
              <a:gd name="connsiteY114" fmla="*/ 19990 h 661829"/>
              <a:gd name="connsiteX115" fmla="*/ 298712 w 787634"/>
              <a:gd name="connsiteY115" fmla="*/ 19990 h 661829"/>
              <a:gd name="connsiteX116" fmla="*/ 289914 w 787634"/>
              <a:gd name="connsiteY116" fmla="*/ 23738 h 661829"/>
              <a:gd name="connsiteX117" fmla="*/ 287400 w 787634"/>
              <a:gd name="connsiteY117" fmla="*/ 32483 h 661829"/>
              <a:gd name="connsiteX118" fmla="*/ 320080 w 787634"/>
              <a:gd name="connsiteY118" fmla="*/ 283600 h 661829"/>
              <a:gd name="connsiteX119" fmla="*/ 332648 w 787634"/>
              <a:gd name="connsiteY119" fmla="*/ 304838 h 661829"/>
              <a:gd name="connsiteX120" fmla="*/ 332648 w 787634"/>
              <a:gd name="connsiteY120" fmla="*/ 259862 h 661829"/>
              <a:gd name="connsiteX121" fmla="*/ 347730 w 787634"/>
              <a:gd name="connsiteY121" fmla="*/ 232377 h 661829"/>
              <a:gd name="connsiteX122" fmla="*/ 347730 w 787634"/>
              <a:gd name="connsiteY122" fmla="*/ 19990 h 661829"/>
              <a:gd name="connsiteX123" fmla="*/ 552644 w 787634"/>
              <a:gd name="connsiteY123" fmla="*/ 0 h 661829"/>
              <a:gd name="connsiteX124" fmla="*/ 562700 w 787634"/>
              <a:gd name="connsiteY124" fmla="*/ 8739 h 661829"/>
              <a:gd name="connsiteX125" fmla="*/ 572754 w 787634"/>
              <a:gd name="connsiteY125" fmla="*/ 86140 h 661829"/>
              <a:gd name="connsiteX126" fmla="*/ 585322 w 787634"/>
              <a:gd name="connsiteY126" fmla="*/ 107363 h 661829"/>
              <a:gd name="connsiteX127" fmla="*/ 585322 w 787634"/>
              <a:gd name="connsiteY127" fmla="*/ 62420 h 661829"/>
              <a:gd name="connsiteX128" fmla="*/ 600406 w 787634"/>
              <a:gd name="connsiteY128" fmla="*/ 34955 h 661829"/>
              <a:gd name="connsiteX129" fmla="*/ 600406 w 787634"/>
              <a:gd name="connsiteY129" fmla="*/ 9987 h 661829"/>
              <a:gd name="connsiteX130" fmla="*/ 609204 w 787634"/>
              <a:gd name="connsiteY130" fmla="*/ 0 h 661829"/>
              <a:gd name="connsiteX131" fmla="*/ 619258 w 787634"/>
              <a:gd name="connsiteY131" fmla="*/ 9987 h 661829"/>
              <a:gd name="connsiteX132" fmla="*/ 619258 w 787634"/>
              <a:gd name="connsiteY132" fmla="*/ 31210 h 661829"/>
              <a:gd name="connsiteX133" fmla="*/ 663248 w 787634"/>
              <a:gd name="connsiteY133" fmla="*/ 31210 h 661829"/>
              <a:gd name="connsiteX134" fmla="*/ 663248 w 787634"/>
              <a:gd name="connsiteY134" fmla="*/ 9987 h 661829"/>
              <a:gd name="connsiteX135" fmla="*/ 672046 w 787634"/>
              <a:gd name="connsiteY135" fmla="*/ 0 h 661829"/>
              <a:gd name="connsiteX136" fmla="*/ 682102 w 787634"/>
              <a:gd name="connsiteY136" fmla="*/ 9987 h 661829"/>
              <a:gd name="connsiteX137" fmla="*/ 682102 w 787634"/>
              <a:gd name="connsiteY137" fmla="*/ 34955 h 661829"/>
              <a:gd name="connsiteX138" fmla="*/ 695926 w 787634"/>
              <a:gd name="connsiteY138" fmla="*/ 62420 h 661829"/>
              <a:gd name="connsiteX139" fmla="*/ 695926 w 787634"/>
              <a:gd name="connsiteY139" fmla="*/ 107363 h 661829"/>
              <a:gd name="connsiteX140" fmla="*/ 708496 w 787634"/>
              <a:gd name="connsiteY140" fmla="*/ 86140 h 661829"/>
              <a:gd name="connsiteX141" fmla="*/ 719806 w 787634"/>
              <a:gd name="connsiteY141" fmla="*/ 8739 h 661829"/>
              <a:gd name="connsiteX142" fmla="*/ 731118 w 787634"/>
              <a:gd name="connsiteY142" fmla="*/ 0 h 661829"/>
              <a:gd name="connsiteX143" fmla="*/ 738660 w 787634"/>
              <a:gd name="connsiteY143" fmla="*/ 11236 h 661829"/>
              <a:gd name="connsiteX144" fmla="*/ 728604 w 787634"/>
              <a:gd name="connsiteY144" fmla="*/ 89885 h 661829"/>
              <a:gd name="connsiteX145" fmla="*/ 695926 w 787634"/>
              <a:gd name="connsiteY145" fmla="*/ 129834 h 661829"/>
              <a:gd name="connsiteX146" fmla="*/ 695926 w 787634"/>
              <a:gd name="connsiteY146" fmla="*/ 173528 h 661829"/>
              <a:gd name="connsiteX147" fmla="*/ 665762 w 787634"/>
              <a:gd name="connsiteY147" fmla="*/ 204738 h 661829"/>
              <a:gd name="connsiteX148" fmla="*/ 664504 w 787634"/>
              <a:gd name="connsiteY148" fmla="*/ 204738 h 661829"/>
              <a:gd name="connsiteX149" fmla="*/ 694670 w 787634"/>
              <a:gd name="connsiteY149" fmla="*/ 263412 h 661829"/>
              <a:gd name="connsiteX150" fmla="*/ 695926 w 787634"/>
              <a:gd name="connsiteY150" fmla="*/ 263412 h 661829"/>
              <a:gd name="connsiteX151" fmla="*/ 770082 w 787634"/>
              <a:gd name="connsiteY151" fmla="*/ 275896 h 661829"/>
              <a:gd name="connsiteX152" fmla="*/ 786420 w 787634"/>
              <a:gd name="connsiteY152" fmla="*/ 290877 h 661829"/>
              <a:gd name="connsiteX153" fmla="*/ 781392 w 787634"/>
              <a:gd name="connsiteY153" fmla="*/ 312100 h 661829"/>
              <a:gd name="connsiteX154" fmla="*/ 729862 w 787634"/>
              <a:gd name="connsiteY154" fmla="*/ 365781 h 661829"/>
              <a:gd name="connsiteX155" fmla="*/ 728604 w 787634"/>
              <a:gd name="connsiteY155" fmla="*/ 367029 h 661829"/>
              <a:gd name="connsiteX156" fmla="*/ 739916 w 787634"/>
              <a:gd name="connsiteY156" fmla="*/ 440685 h 661829"/>
              <a:gd name="connsiteX157" fmla="*/ 731118 w 787634"/>
              <a:gd name="connsiteY157" fmla="*/ 460659 h 661829"/>
              <a:gd name="connsiteX158" fmla="*/ 718550 w 787634"/>
              <a:gd name="connsiteY158" fmla="*/ 464404 h 661829"/>
              <a:gd name="connsiteX159" fmla="*/ 708496 w 787634"/>
              <a:gd name="connsiteY159" fmla="*/ 461908 h 661829"/>
              <a:gd name="connsiteX160" fmla="*/ 641882 w 787634"/>
              <a:gd name="connsiteY160" fmla="*/ 429449 h 661829"/>
              <a:gd name="connsiteX161" fmla="*/ 640624 w 787634"/>
              <a:gd name="connsiteY161" fmla="*/ 429449 h 661829"/>
              <a:gd name="connsiteX162" fmla="*/ 572754 w 787634"/>
              <a:gd name="connsiteY162" fmla="*/ 461908 h 661829"/>
              <a:gd name="connsiteX163" fmla="*/ 551388 w 787634"/>
              <a:gd name="connsiteY163" fmla="*/ 460659 h 661829"/>
              <a:gd name="connsiteX164" fmla="*/ 542590 w 787634"/>
              <a:gd name="connsiteY164" fmla="*/ 440685 h 661829"/>
              <a:gd name="connsiteX165" fmla="*/ 553902 w 787634"/>
              <a:gd name="connsiteY165" fmla="*/ 367029 h 661829"/>
              <a:gd name="connsiteX166" fmla="*/ 552644 w 787634"/>
              <a:gd name="connsiteY166" fmla="*/ 365781 h 661829"/>
              <a:gd name="connsiteX167" fmla="*/ 501114 w 787634"/>
              <a:gd name="connsiteY167" fmla="*/ 312100 h 661829"/>
              <a:gd name="connsiteX168" fmla="*/ 496086 w 787634"/>
              <a:gd name="connsiteY168" fmla="*/ 290877 h 661829"/>
              <a:gd name="connsiteX169" fmla="*/ 512424 w 787634"/>
              <a:gd name="connsiteY169" fmla="*/ 275896 h 661829"/>
              <a:gd name="connsiteX170" fmla="*/ 586580 w 787634"/>
              <a:gd name="connsiteY170" fmla="*/ 263412 h 661829"/>
              <a:gd name="connsiteX171" fmla="*/ 587836 w 787634"/>
              <a:gd name="connsiteY171" fmla="*/ 263412 h 661829"/>
              <a:gd name="connsiteX172" fmla="*/ 618002 w 787634"/>
              <a:gd name="connsiteY172" fmla="*/ 204738 h 661829"/>
              <a:gd name="connsiteX173" fmla="*/ 616744 w 787634"/>
              <a:gd name="connsiteY173" fmla="*/ 204738 h 661829"/>
              <a:gd name="connsiteX174" fmla="*/ 585322 w 787634"/>
              <a:gd name="connsiteY174" fmla="*/ 173528 h 661829"/>
              <a:gd name="connsiteX175" fmla="*/ 585322 w 787634"/>
              <a:gd name="connsiteY175" fmla="*/ 129834 h 661829"/>
              <a:gd name="connsiteX176" fmla="*/ 553902 w 787634"/>
              <a:gd name="connsiteY176" fmla="*/ 89885 h 661829"/>
              <a:gd name="connsiteX177" fmla="*/ 543846 w 787634"/>
              <a:gd name="connsiteY177" fmla="*/ 11236 h 661829"/>
              <a:gd name="connsiteX178" fmla="*/ 552644 w 787634"/>
              <a:gd name="connsiteY178" fmla="*/ 0 h 661829"/>
              <a:gd name="connsiteX179" fmla="*/ 298712 w 787634"/>
              <a:gd name="connsiteY179" fmla="*/ 0 h 661829"/>
              <a:gd name="connsiteX180" fmla="*/ 478444 w 787634"/>
              <a:gd name="connsiteY180" fmla="*/ 0 h 661829"/>
              <a:gd name="connsiteX181" fmla="*/ 502324 w 787634"/>
              <a:gd name="connsiteY181" fmla="*/ 9995 h 661829"/>
              <a:gd name="connsiteX182" fmla="*/ 509866 w 787634"/>
              <a:gd name="connsiteY182" fmla="*/ 34982 h 661829"/>
              <a:gd name="connsiteX183" fmla="*/ 475930 w 787634"/>
              <a:gd name="connsiteY183" fmla="*/ 286098 h 661829"/>
              <a:gd name="connsiteX184" fmla="*/ 444508 w 787634"/>
              <a:gd name="connsiteY184" fmla="*/ 327326 h 661829"/>
              <a:gd name="connsiteX185" fmla="*/ 444508 w 787634"/>
              <a:gd name="connsiteY185" fmla="*/ 371053 h 661829"/>
              <a:gd name="connsiteX186" fmla="*/ 413086 w 787634"/>
              <a:gd name="connsiteY186" fmla="*/ 402287 h 661829"/>
              <a:gd name="connsiteX187" fmla="*/ 411830 w 787634"/>
              <a:gd name="connsiteY187" fmla="*/ 402287 h 661829"/>
              <a:gd name="connsiteX188" fmla="*/ 441994 w 787634"/>
              <a:gd name="connsiteY188" fmla="*/ 459756 h 661829"/>
              <a:gd name="connsiteX189" fmla="*/ 443252 w 787634"/>
              <a:gd name="connsiteY189" fmla="*/ 461005 h 661829"/>
              <a:gd name="connsiteX190" fmla="*/ 517406 w 787634"/>
              <a:gd name="connsiteY190" fmla="*/ 473499 h 661829"/>
              <a:gd name="connsiteX191" fmla="*/ 533746 w 787634"/>
              <a:gd name="connsiteY191" fmla="*/ 487241 h 661829"/>
              <a:gd name="connsiteX192" fmla="*/ 528718 w 787634"/>
              <a:gd name="connsiteY192" fmla="*/ 509730 h 661829"/>
              <a:gd name="connsiteX193" fmla="*/ 477186 w 787634"/>
              <a:gd name="connsiteY193" fmla="*/ 563451 h 661829"/>
              <a:gd name="connsiteX194" fmla="*/ 475930 w 787634"/>
              <a:gd name="connsiteY194" fmla="*/ 564700 h 661829"/>
              <a:gd name="connsiteX195" fmla="*/ 487242 w 787634"/>
              <a:gd name="connsiteY195" fmla="*/ 637162 h 661829"/>
              <a:gd name="connsiteX196" fmla="*/ 478444 w 787634"/>
              <a:gd name="connsiteY196" fmla="*/ 657151 h 661829"/>
              <a:gd name="connsiteX197" fmla="*/ 455820 w 787634"/>
              <a:gd name="connsiteY197" fmla="*/ 659650 h 661829"/>
              <a:gd name="connsiteX198" fmla="*/ 389206 w 787634"/>
              <a:gd name="connsiteY198" fmla="*/ 627167 h 661829"/>
              <a:gd name="connsiteX199" fmla="*/ 387950 w 787634"/>
              <a:gd name="connsiteY199" fmla="*/ 627167 h 661829"/>
              <a:gd name="connsiteX200" fmla="*/ 320080 w 787634"/>
              <a:gd name="connsiteY200" fmla="*/ 659650 h 661829"/>
              <a:gd name="connsiteX201" fmla="*/ 311282 w 787634"/>
              <a:gd name="connsiteY201" fmla="*/ 660899 h 661829"/>
              <a:gd name="connsiteX202" fmla="*/ 298712 w 787634"/>
              <a:gd name="connsiteY202" fmla="*/ 657151 h 661829"/>
              <a:gd name="connsiteX203" fmla="*/ 289914 w 787634"/>
              <a:gd name="connsiteY203" fmla="*/ 637162 h 661829"/>
              <a:gd name="connsiteX204" fmla="*/ 301226 w 787634"/>
              <a:gd name="connsiteY204" fmla="*/ 564700 h 661829"/>
              <a:gd name="connsiteX205" fmla="*/ 299970 w 787634"/>
              <a:gd name="connsiteY205" fmla="*/ 563451 h 661829"/>
              <a:gd name="connsiteX206" fmla="*/ 248438 w 787634"/>
              <a:gd name="connsiteY206" fmla="*/ 509730 h 661829"/>
              <a:gd name="connsiteX207" fmla="*/ 243410 w 787634"/>
              <a:gd name="connsiteY207" fmla="*/ 487241 h 661829"/>
              <a:gd name="connsiteX208" fmla="*/ 259750 w 787634"/>
              <a:gd name="connsiteY208" fmla="*/ 473499 h 661829"/>
              <a:gd name="connsiteX209" fmla="*/ 333904 w 787634"/>
              <a:gd name="connsiteY209" fmla="*/ 461005 h 661829"/>
              <a:gd name="connsiteX210" fmla="*/ 335162 w 787634"/>
              <a:gd name="connsiteY210" fmla="*/ 459756 h 661829"/>
              <a:gd name="connsiteX211" fmla="*/ 365326 w 787634"/>
              <a:gd name="connsiteY211" fmla="*/ 402287 h 661829"/>
              <a:gd name="connsiteX212" fmla="*/ 332648 w 787634"/>
              <a:gd name="connsiteY212" fmla="*/ 371053 h 661829"/>
              <a:gd name="connsiteX213" fmla="*/ 332648 w 787634"/>
              <a:gd name="connsiteY213" fmla="*/ 327326 h 661829"/>
              <a:gd name="connsiteX214" fmla="*/ 301226 w 787634"/>
              <a:gd name="connsiteY214" fmla="*/ 286098 h 661829"/>
              <a:gd name="connsiteX215" fmla="*/ 267292 w 787634"/>
              <a:gd name="connsiteY215" fmla="*/ 34982 h 661829"/>
              <a:gd name="connsiteX216" fmla="*/ 274832 w 787634"/>
              <a:gd name="connsiteY216" fmla="*/ 9995 h 661829"/>
              <a:gd name="connsiteX217" fmla="*/ 298712 w 787634"/>
              <a:gd name="connsiteY217" fmla="*/ 0 h 661829"/>
              <a:gd name="connsiteX218" fmla="*/ 56194 w 787634"/>
              <a:gd name="connsiteY218" fmla="*/ 0 h 661829"/>
              <a:gd name="connsiteX219" fmla="*/ 66104 w 787634"/>
              <a:gd name="connsiteY219" fmla="*/ 8739 h 661829"/>
              <a:gd name="connsiteX220" fmla="*/ 77254 w 787634"/>
              <a:gd name="connsiteY220" fmla="*/ 86140 h 661829"/>
              <a:gd name="connsiteX221" fmla="*/ 88404 w 787634"/>
              <a:gd name="connsiteY221" fmla="*/ 107363 h 661829"/>
              <a:gd name="connsiteX222" fmla="*/ 88404 w 787634"/>
              <a:gd name="connsiteY222" fmla="*/ 62420 h 661829"/>
              <a:gd name="connsiteX223" fmla="*/ 103270 w 787634"/>
              <a:gd name="connsiteY223" fmla="*/ 34955 h 661829"/>
              <a:gd name="connsiteX224" fmla="*/ 103270 w 787634"/>
              <a:gd name="connsiteY224" fmla="*/ 9987 h 661829"/>
              <a:gd name="connsiteX225" fmla="*/ 113180 w 787634"/>
              <a:gd name="connsiteY225" fmla="*/ 0 h 661829"/>
              <a:gd name="connsiteX226" fmla="*/ 123090 w 787634"/>
              <a:gd name="connsiteY226" fmla="*/ 9987 h 661829"/>
              <a:gd name="connsiteX227" fmla="*/ 123090 w 787634"/>
              <a:gd name="connsiteY227" fmla="*/ 31210 h 661829"/>
              <a:gd name="connsiteX228" fmla="*/ 165210 w 787634"/>
              <a:gd name="connsiteY228" fmla="*/ 31210 h 661829"/>
              <a:gd name="connsiteX229" fmla="*/ 165210 w 787634"/>
              <a:gd name="connsiteY229" fmla="*/ 9987 h 661829"/>
              <a:gd name="connsiteX230" fmla="*/ 173882 w 787634"/>
              <a:gd name="connsiteY230" fmla="*/ 0 h 661829"/>
              <a:gd name="connsiteX231" fmla="*/ 183792 w 787634"/>
              <a:gd name="connsiteY231" fmla="*/ 9987 h 661829"/>
              <a:gd name="connsiteX232" fmla="*/ 183792 w 787634"/>
              <a:gd name="connsiteY232" fmla="*/ 34955 h 661829"/>
              <a:gd name="connsiteX233" fmla="*/ 198658 w 787634"/>
              <a:gd name="connsiteY233" fmla="*/ 62420 h 661829"/>
              <a:gd name="connsiteX234" fmla="*/ 198658 w 787634"/>
              <a:gd name="connsiteY234" fmla="*/ 107363 h 661829"/>
              <a:gd name="connsiteX235" fmla="*/ 211048 w 787634"/>
              <a:gd name="connsiteY235" fmla="*/ 86140 h 661829"/>
              <a:gd name="connsiteX236" fmla="*/ 220958 w 787634"/>
              <a:gd name="connsiteY236" fmla="*/ 8739 h 661829"/>
              <a:gd name="connsiteX237" fmla="*/ 232108 w 787634"/>
              <a:gd name="connsiteY237" fmla="*/ 0 h 661829"/>
              <a:gd name="connsiteX238" fmla="*/ 240778 w 787634"/>
              <a:gd name="connsiteY238" fmla="*/ 11236 h 661829"/>
              <a:gd name="connsiteX239" fmla="*/ 229630 w 787634"/>
              <a:gd name="connsiteY239" fmla="*/ 89885 h 661829"/>
              <a:gd name="connsiteX240" fmla="*/ 198658 w 787634"/>
              <a:gd name="connsiteY240" fmla="*/ 129834 h 661829"/>
              <a:gd name="connsiteX241" fmla="*/ 198658 w 787634"/>
              <a:gd name="connsiteY241" fmla="*/ 173528 h 661829"/>
              <a:gd name="connsiteX242" fmla="*/ 167688 w 787634"/>
              <a:gd name="connsiteY242" fmla="*/ 204738 h 661829"/>
              <a:gd name="connsiteX243" fmla="*/ 166450 w 787634"/>
              <a:gd name="connsiteY243" fmla="*/ 204738 h 661829"/>
              <a:gd name="connsiteX244" fmla="*/ 197420 w 787634"/>
              <a:gd name="connsiteY244" fmla="*/ 263412 h 661829"/>
              <a:gd name="connsiteX245" fmla="*/ 198658 w 787634"/>
              <a:gd name="connsiteY245" fmla="*/ 263412 h 661829"/>
              <a:gd name="connsiteX246" fmla="*/ 270510 w 787634"/>
              <a:gd name="connsiteY246" fmla="*/ 275896 h 661829"/>
              <a:gd name="connsiteX247" fmla="*/ 286616 w 787634"/>
              <a:gd name="connsiteY247" fmla="*/ 290877 h 661829"/>
              <a:gd name="connsiteX248" fmla="*/ 281660 w 787634"/>
              <a:gd name="connsiteY248" fmla="*/ 312100 h 661829"/>
              <a:gd name="connsiteX249" fmla="*/ 230868 w 787634"/>
              <a:gd name="connsiteY249" fmla="*/ 365781 h 661829"/>
              <a:gd name="connsiteX250" fmla="*/ 230868 w 787634"/>
              <a:gd name="connsiteY250" fmla="*/ 367029 h 661829"/>
              <a:gd name="connsiteX251" fmla="*/ 240778 w 787634"/>
              <a:gd name="connsiteY251" fmla="*/ 440685 h 661829"/>
              <a:gd name="connsiteX252" fmla="*/ 233346 w 787634"/>
              <a:gd name="connsiteY252" fmla="*/ 460659 h 661829"/>
              <a:gd name="connsiteX253" fmla="*/ 219718 w 787634"/>
              <a:gd name="connsiteY253" fmla="*/ 464404 h 661829"/>
              <a:gd name="connsiteX254" fmla="*/ 211048 w 787634"/>
              <a:gd name="connsiteY254" fmla="*/ 461908 h 661829"/>
              <a:gd name="connsiteX255" fmla="*/ 144150 w 787634"/>
              <a:gd name="connsiteY255" fmla="*/ 429449 h 661829"/>
              <a:gd name="connsiteX256" fmla="*/ 142912 w 787634"/>
              <a:gd name="connsiteY256" fmla="*/ 429449 h 661829"/>
              <a:gd name="connsiteX257" fmla="*/ 77254 w 787634"/>
              <a:gd name="connsiteY257" fmla="*/ 461908 h 661829"/>
              <a:gd name="connsiteX258" fmla="*/ 56194 w 787634"/>
              <a:gd name="connsiteY258" fmla="*/ 460659 h 661829"/>
              <a:gd name="connsiteX259" fmla="*/ 47522 w 787634"/>
              <a:gd name="connsiteY259" fmla="*/ 440685 h 661829"/>
              <a:gd name="connsiteX260" fmla="*/ 57432 w 787634"/>
              <a:gd name="connsiteY260" fmla="*/ 367029 h 661829"/>
              <a:gd name="connsiteX261" fmla="*/ 57432 w 787634"/>
              <a:gd name="connsiteY261" fmla="*/ 365781 h 661829"/>
              <a:gd name="connsiteX262" fmla="*/ 5402 w 787634"/>
              <a:gd name="connsiteY262" fmla="*/ 312100 h 661829"/>
              <a:gd name="connsiteX263" fmla="*/ 446 w 787634"/>
              <a:gd name="connsiteY263" fmla="*/ 290877 h 661829"/>
              <a:gd name="connsiteX264" fmla="*/ 16552 w 787634"/>
              <a:gd name="connsiteY264" fmla="*/ 275896 h 661829"/>
              <a:gd name="connsiteX265" fmla="*/ 89642 w 787634"/>
              <a:gd name="connsiteY265" fmla="*/ 263412 h 661829"/>
              <a:gd name="connsiteX266" fmla="*/ 90882 w 787634"/>
              <a:gd name="connsiteY266" fmla="*/ 263412 h 661829"/>
              <a:gd name="connsiteX267" fmla="*/ 121852 w 787634"/>
              <a:gd name="connsiteY267" fmla="*/ 204738 h 661829"/>
              <a:gd name="connsiteX268" fmla="*/ 120612 w 787634"/>
              <a:gd name="connsiteY268" fmla="*/ 204738 h 661829"/>
              <a:gd name="connsiteX269" fmla="*/ 88404 w 787634"/>
              <a:gd name="connsiteY269" fmla="*/ 173528 h 661829"/>
              <a:gd name="connsiteX270" fmla="*/ 88404 w 787634"/>
              <a:gd name="connsiteY270" fmla="*/ 129834 h 661829"/>
              <a:gd name="connsiteX271" fmla="*/ 57432 w 787634"/>
              <a:gd name="connsiteY271" fmla="*/ 89885 h 661829"/>
              <a:gd name="connsiteX272" fmla="*/ 47522 w 787634"/>
              <a:gd name="connsiteY272" fmla="*/ 11236 h 661829"/>
              <a:gd name="connsiteX273" fmla="*/ 56194 w 787634"/>
              <a:gd name="connsiteY273" fmla="*/ 0 h 66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787634" h="661829">
                <a:moveTo>
                  <a:pt x="389206" y="402287"/>
                </a:moveTo>
                <a:cubicBezTo>
                  <a:pt x="387950" y="402287"/>
                  <a:pt x="387950" y="402287"/>
                  <a:pt x="387950" y="403536"/>
                </a:cubicBezTo>
                <a:lnTo>
                  <a:pt x="352758" y="468501"/>
                </a:lnTo>
                <a:cubicBezTo>
                  <a:pt x="348986" y="474748"/>
                  <a:pt x="343960" y="478496"/>
                  <a:pt x="337676" y="479745"/>
                </a:cubicBezTo>
                <a:lnTo>
                  <a:pt x="263520" y="492239"/>
                </a:lnTo>
                <a:cubicBezTo>
                  <a:pt x="262264" y="492239"/>
                  <a:pt x="262264" y="493488"/>
                  <a:pt x="262264" y="493488"/>
                </a:cubicBezTo>
                <a:cubicBezTo>
                  <a:pt x="262264" y="494737"/>
                  <a:pt x="262264" y="494737"/>
                  <a:pt x="262264" y="495987"/>
                </a:cubicBezTo>
                <a:lnTo>
                  <a:pt x="313794" y="549708"/>
                </a:lnTo>
                <a:cubicBezTo>
                  <a:pt x="318822" y="553456"/>
                  <a:pt x="321336" y="560952"/>
                  <a:pt x="320080" y="565950"/>
                </a:cubicBezTo>
                <a:lnTo>
                  <a:pt x="310024" y="639660"/>
                </a:lnTo>
                <a:cubicBezTo>
                  <a:pt x="310024" y="640910"/>
                  <a:pt x="310024" y="642159"/>
                  <a:pt x="310024" y="642159"/>
                </a:cubicBezTo>
                <a:cubicBezTo>
                  <a:pt x="311282" y="642159"/>
                  <a:pt x="311282" y="642159"/>
                  <a:pt x="312538" y="642159"/>
                </a:cubicBezTo>
                <a:lnTo>
                  <a:pt x="379152" y="609676"/>
                </a:lnTo>
                <a:cubicBezTo>
                  <a:pt x="385436" y="605928"/>
                  <a:pt x="391720" y="605928"/>
                  <a:pt x="398004" y="609676"/>
                </a:cubicBezTo>
                <a:lnTo>
                  <a:pt x="464618" y="642159"/>
                </a:lnTo>
                <a:cubicBezTo>
                  <a:pt x="465874" y="642159"/>
                  <a:pt x="467132" y="642159"/>
                  <a:pt x="467132" y="642159"/>
                </a:cubicBezTo>
                <a:cubicBezTo>
                  <a:pt x="467132" y="642159"/>
                  <a:pt x="468388" y="640910"/>
                  <a:pt x="468388" y="639660"/>
                </a:cubicBezTo>
                <a:lnTo>
                  <a:pt x="457076" y="565950"/>
                </a:lnTo>
                <a:cubicBezTo>
                  <a:pt x="455820" y="560952"/>
                  <a:pt x="458334" y="553456"/>
                  <a:pt x="462104" y="549708"/>
                </a:cubicBezTo>
                <a:lnTo>
                  <a:pt x="514892" y="495987"/>
                </a:lnTo>
                <a:cubicBezTo>
                  <a:pt x="516150" y="494737"/>
                  <a:pt x="516150" y="494737"/>
                  <a:pt x="516150" y="493488"/>
                </a:cubicBezTo>
                <a:cubicBezTo>
                  <a:pt x="514892" y="493488"/>
                  <a:pt x="514892" y="492239"/>
                  <a:pt x="513636" y="492239"/>
                </a:cubicBezTo>
                <a:lnTo>
                  <a:pt x="440738" y="479745"/>
                </a:lnTo>
                <a:cubicBezTo>
                  <a:pt x="434454" y="478496"/>
                  <a:pt x="428170" y="474748"/>
                  <a:pt x="425656" y="468501"/>
                </a:cubicBezTo>
                <a:lnTo>
                  <a:pt x="390464" y="403536"/>
                </a:lnTo>
                <a:cubicBezTo>
                  <a:pt x="389206" y="402287"/>
                  <a:pt x="389206" y="402287"/>
                  <a:pt x="389206" y="402287"/>
                </a:cubicBezTo>
                <a:close/>
                <a:moveTo>
                  <a:pt x="365326" y="247369"/>
                </a:moveTo>
                <a:cubicBezTo>
                  <a:pt x="357784" y="247369"/>
                  <a:pt x="352758" y="252366"/>
                  <a:pt x="352758" y="259862"/>
                </a:cubicBezTo>
                <a:lnTo>
                  <a:pt x="352758" y="371053"/>
                </a:lnTo>
                <a:cubicBezTo>
                  <a:pt x="352758" y="377300"/>
                  <a:pt x="357784" y="383547"/>
                  <a:pt x="365326" y="383547"/>
                </a:cubicBezTo>
                <a:lnTo>
                  <a:pt x="413086" y="383547"/>
                </a:lnTo>
                <a:cubicBezTo>
                  <a:pt x="419372" y="383547"/>
                  <a:pt x="425656" y="377300"/>
                  <a:pt x="425656" y="371053"/>
                </a:cubicBezTo>
                <a:lnTo>
                  <a:pt x="425656" y="259862"/>
                </a:lnTo>
                <a:cubicBezTo>
                  <a:pt x="425656" y="252366"/>
                  <a:pt x="419372" y="247369"/>
                  <a:pt x="413086" y="247369"/>
                </a:cubicBezTo>
                <a:close/>
                <a:moveTo>
                  <a:pt x="639368" y="205986"/>
                </a:moveTo>
                <a:lnTo>
                  <a:pt x="604176" y="270903"/>
                </a:lnTo>
                <a:cubicBezTo>
                  <a:pt x="601662" y="277145"/>
                  <a:pt x="595378" y="280890"/>
                  <a:pt x="589094" y="283387"/>
                </a:cubicBezTo>
                <a:lnTo>
                  <a:pt x="516196" y="294622"/>
                </a:lnTo>
                <a:cubicBezTo>
                  <a:pt x="514938" y="295871"/>
                  <a:pt x="514938" y="295871"/>
                  <a:pt x="514938" y="297119"/>
                </a:cubicBezTo>
                <a:lnTo>
                  <a:pt x="514938" y="298367"/>
                </a:lnTo>
                <a:lnTo>
                  <a:pt x="566470" y="352049"/>
                </a:lnTo>
                <a:cubicBezTo>
                  <a:pt x="571498" y="355794"/>
                  <a:pt x="574012" y="363284"/>
                  <a:pt x="572754" y="369526"/>
                </a:cubicBezTo>
                <a:lnTo>
                  <a:pt x="561442" y="443182"/>
                </a:lnTo>
                <a:cubicBezTo>
                  <a:pt x="561442" y="444430"/>
                  <a:pt x="561442" y="444430"/>
                  <a:pt x="562700" y="444430"/>
                </a:cubicBezTo>
                <a:cubicBezTo>
                  <a:pt x="563956" y="444430"/>
                  <a:pt x="563956" y="444430"/>
                  <a:pt x="563956" y="444430"/>
                </a:cubicBezTo>
                <a:lnTo>
                  <a:pt x="631826" y="411972"/>
                </a:lnTo>
                <a:cubicBezTo>
                  <a:pt x="634340" y="410723"/>
                  <a:pt x="638110" y="409475"/>
                  <a:pt x="640624" y="409475"/>
                </a:cubicBezTo>
                <a:cubicBezTo>
                  <a:pt x="644396" y="409475"/>
                  <a:pt x="646908" y="410723"/>
                  <a:pt x="650680" y="411972"/>
                </a:cubicBezTo>
                <a:lnTo>
                  <a:pt x="717294" y="444430"/>
                </a:lnTo>
                <a:cubicBezTo>
                  <a:pt x="718550" y="444430"/>
                  <a:pt x="718550" y="444430"/>
                  <a:pt x="719806" y="444430"/>
                </a:cubicBezTo>
                <a:cubicBezTo>
                  <a:pt x="719806" y="444430"/>
                  <a:pt x="719806" y="444430"/>
                  <a:pt x="719806" y="443182"/>
                </a:cubicBezTo>
                <a:lnTo>
                  <a:pt x="709752" y="369526"/>
                </a:lnTo>
                <a:cubicBezTo>
                  <a:pt x="708496" y="363284"/>
                  <a:pt x="711008" y="355794"/>
                  <a:pt x="714780" y="352049"/>
                </a:cubicBezTo>
                <a:lnTo>
                  <a:pt x="767568" y="298367"/>
                </a:lnTo>
                <a:lnTo>
                  <a:pt x="767568" y="297119"/>
                </a:lnTo>
                <a:cubicBezTo>
                  <a:pt x="767568" y="295871"/>
                  <a:pt x="767568" y="295871"/>
                  <a:pt x="766310" y="294622"/>
                </a:cubicBezTo>
                <a:lnTo>
                  <a:pt x="693412" y="283387"/>
                </a:lnTo>
                <a:cubicBezTo>
                  <a:pt x="687128" y="280890"/>
                  <a:pt x="680844" y="277145"/>
                  <a:pt x="677074" y="272151"/>
                </a:cubicBezTo>
                <a:lnTo>
                  <a:pt x="643138" y="205986"/>
                </a:lnTo>
                <a:cubicBezTo>
                  <a:pt x="641882" y="204738"/>
                  <a:pt x="640624" y="204738"/>
                  <a:pt x="639368" y="205986"/>
                </a:cubicBezTo>
                <a:close/>
                <a:moveTo>
                  <a:pt x="144150" y="204738"/>
                </a:moveTo>
                <a:cubicBezTo>
                  <a:pt x="142912" y="204738"/>
                  <a:pt x="142912" y="205986"/>
                  <a:pt x="142912" y="205986"/>
                </a:cubicBezTo>
                <a:lnTo>
                  <a:pt x="108224" y="270903"/>
                </a:lnTo>
                <a:cubicBezTo>
                  <a:pt x="104508" y="277145"/>
                  <a:pt x="99552" y="280890"/>
                  <a:pt x="92120" y="283387"/>
                </a:cubicBezTo>
                <a:lnTo>
                  <a:pt x="20268" y="294622"/>
                </a:lnTo>
                <a:cubicBezTo>
                  <a:pt x="20268" y="295871"/>
                  <a:pt x="19030" y="295871"/>
                  <a:pt x="19030" y="297119"/>
                </a:cubicBezTo>
                <a:lnTo>
                  <a:pt x="19030" y="298367"/>
                </a:lnTo>
                <a:lnTo>
                  <a:pt x="71060" y="352049"/>
                </a:lnTo>
                <a:cubicBezTo>
                  <a:pt x="74776" y="355794"/>
                  <a:pt x="77254" y="363284"/>
                  <a:pt x="77254" y="369526"/>
                </a:cubicBezTo>
                <a:lnTo>
                  <a:pt x="66104" y="443182"/>
                </a:lnTo>
                <a:cubicBezTo>
                  <a:pt x="66104" y="444430"/>
                  <a:pt x="66104" y="444430"/>
                  <a:pt x="66104" y="444430"/>
                </a:cubicBezTo>
                <a:cubicBezTo>
                  <a:pt x="67344" y="444430"/>
                  <a:pt x="67344" y="444430"/>
                  <a:pt x="68582" y="444430"/>
                </a:cubicBezTo>
                <a:lnTo>
                  <a:pt x="135478" y="411972"/>
                </a:lnTo>
                <a:cubicBezTo>
                  <a:pt x="140434" y="408227"/>
                  <a:pt x="147868" y="408227"/>
                  <a:pt x="152822" y="411972"/>
                </a:cubicBezTo>
                <a:lnTo>
                  <a:pt x="219718" y="444430"/>
                </a:lnTo>
                <a:lnTo>
                  <a:pt x="220958" y="444430"/>
                </a:lnTo>
                <a:cubicBezTo>
                  <a:pt x="220958" y="444430"/>
                  <a:pt x="222196" y="444430"/>
                  <a:pt x="222196" y="443182"/>
                </a:cubicBezTo>
                <a:lnTo>
                  <a:pt x="212286" y="369526"/>
                </a:lnTo>
                <a:cubicBezTo>
                  <a:pt x="211048" y="363284"/>
                  <a:pt x="212286" y="355794"/>
                  <a:pt x="217242" y="352049"/>
                </a:cubicBezTo>
                <a:lnTo>
                  <a:pt x="268034" y="298367"/>
                </a:lnTo>
                <a:cubicBezTo>
                  <a:pt x="269272" y="298367"/>
                  <a:pt x="269272" y="297119"/>
                  <a:pt x="269272" y="297119"/>
                </a:cubicBezTo>
                <a:cubicBezTo>
                  <a:pt x="268034" y="295871"/>
                  <a:pt x="268034" y="295871"/>
                  <a:pt x="268034" y="294622"/>
                </a:cubicBezTo>
                <a:lnTo>
                  <a:pt x="194942" y="283387"/>
                </a:lnTo>
                <a:cubicBezTo>
                  <a:pt x="188748" y="280890"/>
                  <a:pt x="182554" y="277145"/>
                  <a:pt x="180076" y="272151"/>
                </a:cubicBezTo>
                <a:lnTo>
                  <a:pt x="145390" y="205986"/>
                </a:lnTo>
                <a:cubicBezTo>
                  <a:pt x="144150" y="205986"/>
                  <a:pt x="144150" y="204738"/>
                  <a:pt x="144150" y="204738"/>
                </a:cubicBezTo>
                <a:close/>
                <a:moveTo>
                  <a:pt x="616744" y="49936"/>
                </a:moveTo>
                <a:cubicBezTo>
                  <a:pt x="610460" y="49936"/>
                  <a:pt x="605432" y="54930"/>
                  <a:pt x="605432" y="62420"/>
                </a:cubicBezTo>
                <a:lnTo>
                  <a:pt x="605432" y="173528"/>
                </a:lnTo>
                <a:cubicBezTo>
                  <a:pt x="605432" y="181018"/>
                  <a:pt x="610460" y="186012"/>
                  <a:pt x="616744" y="186012"/>
                </a:cubicBezTo>
                <a:lnTo>
                  <a:pt x="665762" y="186012"/>
                </a:lnTo>
                <a:cubicBezTo>
                  <a:pt x="672046" y="186012"/>
                  <a:pt x="677074" y="181018"/>
                  <a:pt x="677074" y="173528"/>
                </a:cubicBezTo>
                <a:lnTo>
                  <a:pt x="677074" y="62420"/>
                </a:lnTo>
                <a:cubicBezTo>
                  <a:pt x="677074" y="54930"/>
                  <a:pt x="672046" y="49936"/>
                  <a:pt x="665762" y="49936"/>
                </a:cubicBezTo>
                <a:close/>
                <a:moveTo>
                  <a:pt x="120612" y="49936"/>
                </a:moveTo>
                <a:cubicBezTo>
                  <a:pt x="114418" y="49936"/>
                  <a:pt x="108224" y="54930"/>
                  <a:pt x="108224" y="62420"/>
                </a:cubicBezTo>
                <a:lnTo>
                  <a:pt x="108224" y="173528"/>
                </a:lnTo>
                <a:cubicBezTo>
                  <a:pt x="108224" y="181018"/>
                  <a:pt x="114418" y="186012"/>
                  <a:pt x="120612" y="186012"/>
                </a:cubicBezTo>
                <a:lnTo>
                  <a:pt x="144150" y="186012"/>
                </a:lnTo>
                <a:lnTo>
                  <a:pt x="167688" y="186012"/>
                </a:lnTo>
                <a:cubicBezTo>
                  <a:pt x="173882" y="186012"/>
                  <a:pt x="180076" y="181018"/>
                  <a:pt x="180076" y="173528"/>
                </a:cubicBezTo>
                <a:lnTo>
                  <a:pt x="180076" y="62420"/>
                </a:lnTo>
                <a:cubicBezTo>
                  <a:pt x="180076" y="54930"/>
                  <a:pt x="173882" y="49936"/>
                  <a:pt x="167688" y="49936"/>
                </a:cubicBezTo>
                <a:close/>
                <a:moveTo>
                  <a:pt x="429426" y="19990"/>
                </a:moveTo>
                <a:lnTo>
                  <a:pt x="429426" y="232377"/>
                </a:lnTo>
                <a:cubicBezTo>
                  <a:pt x="438224" y="238624"/>
                  <a:pt x="444508" y="248618"/>
                  <a:pt x="444508" y="259862"/>
                </a:cubicBezTo>
                <a:lnTo>
                  <a:pt x="444508" y="304838"/>
                </a:lnTo>
                <a:cubicBezTo>
                  <a:pt x="450792" y="299841"/>
                  <a:pt x="455820" y="292345"/>
                  <a:pt x="455820" y="283600"/>
                </a:cubicBezTo>
                <a:lnTo>
                  <a:pt x="491012" y="32483"/>
                </a:lnTo>
                <a:cubicBezTo>
                  <a:pt x="491012" y="29984"/>
                  <a:pt x="489756" y="26236"/>
                  <a:pt x="487242" y="23738"/>
                </a:cubicBezTo>
                <a:cubicBezTo>
                  <a:pt x="484728" y="21239"/>
                  <a:pt x="482214" y="19990"/>
                  <a:pt x="478444" y="19990"/>
                </a:cubicBezTo>
                <a:close/>
                <a:moveTo>
                  <a:pt x="367840" y="19990"/>
                </a:moveTo>
                <a:lnTo>
                  <a:pt x="367840" y="227379"/>
                </a:lnTo>
                <a:lnTo>
                  <a:pt x="410574" y="227379"/>
                </a:lnTo>
                <a:lnTo>
                  <a:pt x="410574" y="19990"/>
                </a:lnTo>
                <a:close/>
                <a:moveTo>
                  <a:pt x="298712" y="19990"/>
                </a:moveTo>
                <a:cubicBezTo>
                  <a:pt x="294942" y="19990"/>
                  <a:pt x="292428" y="21239"/>
                  <a:pt x="289914" y="23738"/>
                </a:cubicBezTo>
                <a:cubicBezTo>
                  <a:pt x="287400" y="26236"/>
                  <a:pt x="286144" y="29984"/>
                  <a:pt x="287400" y="32483"/>
                </a:cubicBezTo>
                <a:lnTo>
                  <a:pt x="320080" y="283600"/>
                </a:lnTo>
                <a:cubicBezTo>
                  <a:pt x="322592" y="292345"/>
                  <a:pt x="326364" y="299841"/>
                  <a:pt x="332648" y="304838"/>
                </a:cubicBezTo>
                <a:lnTo>
                  <a:pt x="332648" y="259862"/>
                </a:lnTo>
                <a:cubicBezTo>
                  <a:pt x="332648" y="248618"/>
                  <a:pt x="338932" y="238624"/>
                  <a:pt x="347730" y="232377"/>
                </a:cubicBezTo>
                <a:lnTo>
                  <a:pt x="347730" y="19990"/>
                </a:lnTo>
                <a:close/>
                <a:moveTo>
                  <a:pt x="552644" y="0"/>
                </a:moveTo>
                <a:cubicBezTo>
                  <a:pt x="556416" y="0"/>
                  <a:pt x="561442" y="3745"/>
                  <a:pt x="562700" y="8739"/>
                </a:cubicBezTo>
                <a:lnTo>
                  <a:pt x="572754" y="86140"/>
                </a:lnTo>
                <a:cubicBezTo>
                  <a:pt x="574012" y="94879"/>
                  <a:pt x="579038" y="102369"/>
                  <a:pt x="585322" y="107363"/>
                </a:cubicBezTo>
                <a:lnTo>
                  <a:pt x="585322" y="62420"/>
                </a:lnTo>
                <a:cubicBezTo>
                  <a:pt x="585322" y="51185"/>
                  <a:pt x="591608" y="41197"/>
                  <a:pt x="600406" y="34955"/>
                </a:cubicBezTo>
                <a:lnTo>
                  <a:pt x="600406" y="9987"/>
                </a:lnTo>
                <a:cubicBezTo>
                  <a:pt x="600406" y="3745"/>
                  <a:pt x="604176" y="0"/>
                  <a:pt x="609204" y="0"/>
                </a:cubicBezTo>
                <a:cubicBezTo>
                  <a:pt x="615488" y="0"/>
                  <a:pt x="619258" y="3745"/>
                  <a:pt x="619258" y="9987"/>
                </a:cubicBezTo>
                <a:lnTo>
                  <a:pt x="619258" y="31210"/>
                </a:lnTo>
                <a:lnTo>
                  <a:pt x="663248" y="31210"/>
                </a:lnTo>
                <a:lnTo>
                  <a:pt x="663248" y="9987"/>
                </a:lnTo>
                <a:cubicBezTo>
                  <a:pt x="663248" y="3745"/>
                  <a:pt x="667018" y="0"/>
                  <a:pt x="672046" y="0"/>
                </a:cubicBezTo>
                <a:cubicBezTo>
                  <a:pt x="677074" y="0"/>
                  <a:pt x="682102" y="3745"/>
                  <a:pt x="682102" y="9987"/>
                </a:cubicBezTo>
                <a:lnTo>
                  <a:pt x="682102" y="34955"/>
                </a:lnTo>
                <a:cubicBezTo>
                  <a:pt x="690900" y="41197"/>
                  <a:pt x="695926" y="51185"/>
                  <a:pt x="695926" y="62420"/>
                </a:cubicBezTo>
                <a:lnTo>
                  <a:pt x="695926" y="107363"/>
                </a:lnTo>
                <a:cubicBezTo>
                  <a:pt x="703468" y="102369"/>
                  <a:pt x="708496" y="94879"/>
                  <a:pt x="708496" y="86140"/>
                </a:cubicBezTo>
                <a:lnTo>
                  <a:pt x="719806" y="8739"/>
                </a:lnTo>
                <a:cubicBezTo>
                  <a:pt x="719806" y="3745"/>
                  <a:pt x="724834" y="0"/>
                  <a:pt x="731118" y="0"/>
                </a:cubicBezTo>
                <a:cubicBezTo>
                  <a:pt x="736146" y="1249"/>
                  <a:pt x="739916" y="6242"/>
                  <a:pt x="738660" y="11236"/>
                </a:cubicBezTo>
                <a:lnTo>
                  <a:pt x="728604" y="89885"/>
                </a:lnTo>
                <a:cubicBezTo>
                  <a:pt x="726092" y="107363"/>
                  <a:pt x="713522" y="122343"/>
                  <a:pt x="695926" y="129834"/>
                </a:cubicBezTo>
                <a:lnTo>
                  <a:pt x="695926" y="173528"/>
                </a:lnTo>
                <a:cubicBezTo>
                  <a:pt x="695926" y="191005"/>
                  <a:pt x="682102" y="204738"/>
                  <a:pt x="665762" y="204738"/>
                </a:cubicBezTo>
                <a:lnTo>
                  <a:pt x="664504" y="204738"/>
                </a:lnTo>
                <a:lnTo>
                  <a:pt x="694670" y="263412"/>
                </a:lnTo>
                <a:lnTo>
                  <a:pt x="695926" y="263412"/>
                </a:lnTo>
                <a:lnTo>
                  <a:pt x="770082" y="275896"/>
                </a:lnTo>
                <a:cubicBezTo>
                  <a:pt x="777622" y="277145"/>
                  <a:pt x="783906" y="283387"/>
                  <a:pt x="786420" y="290877"/>
                </a:cubicBezTo>
                <a:cubicBezTo>
                  <a:pt x="788934" y="298367"/>
                  <a:pt x="787678" y="307106"/>
                  <a:pt x="781392" y="312100"/>
                </a:cubicBezTo>
                <a:lnTo>
                  <a:pt x="729862" y="365781"/>
                </a:lnTo>
                <a:cubicBezTo>
                  <a:pt x="728604" y="365781"/>
                  <a:pt x="728604" y="365781"/>
                  <a:pt x="728604" y="367029"/>
                </a:cubicBezTo>
                <a:lnTo>
                  <a:pt x="739916" y="440685"/>
                </a:lnTo>
                <a:cubicBezTo>
                  <a:pt x="739916" y="448175"/>
                  <a:pt x="737402" y="455666"/>
                  <a:pt x="731118" y="460659"/>
                </a:cubicBezTo>
                <a:cubicBezTo>
                  <a:pt x="727348" y="463156"/>
                  <a:pt x="722320" y="464404"/>
                  <a:pt x="718550" y="464404"/>
                </a:cubicBezTo>
                <a:cubicBezTo>
                  <a:pt x="714780" y="464404"/>
                  <a:pt x="712266" y="464404"/>
                  <a:pt x="708496" y="461908"/>
                </a:cubicBezTo>
                <a:lnTo>
                  <a:pt x="641882" y="429449"/>
                </a:lnTo>
                <a:cubicBezTo>
                  <a:pt x="640624" y="429449"/>
                  <a:pt x="640624" y="429449"/>
                  <a:pt x="640624" y="429449"/>
                </a:cubicBezTo>
                <a:lnTo>
                  <a:pt x="572754" y="461908"/>
                </a:lnTo>
                <a:cubicBezTo>
                  <a:pt x="566470" y="465653"/>
                  <a:pt x="557672" y="464404"/>
                  <a:pt x="551388" y="460659"/>
                </a:cubicBezTo>
                <a:cubicBezTo>
                  <a:pt x="545104" y="455666"/>
                  <a:pt x="541332" y="448175"/>
                  <a:pt x="542590" y="440685"/>
                </a:cubicBezTo>
                <a:lnTo>
                  <a:pt x="553902" y="367029"/>
                </a:lnTo>
                <a:cubicBezTo>
                  <a:pt x="553902" y="365781"/>
                  <a:pt x="552644" y="365781"/>
                  <a:pt x="552644" y="365781"/>
                </a:cubicBezTo>
                <a:lnTo>
                  <a:pt x="501114" y="312100"/>
                </a:lnTo>
                <a:cubicBezTo>
                  <a:pt x="494828" y="307106"/>
                  <a:pt x="493572" y="298367"/>
                  <a:pt x="496086" y="290877"/>
                </a:cubicBezTo>
                <a:cubicBezTo>
                  <a:pt x="498600" y="283387"/>
                  <a:pt x="504884" y="277145"/>
                  <a:pt x="512424" y="275896"/>
                </a:cubicBezTo>
                <a:lnTo>
                  <a:pt x="586580" y="263412"/>
                </a:lnTo>
                <a:lnTo>
                  <a:pt x="587836" y="263412"/>
                </a:lnTo>
                <a:lnTo>
                  <a:pt x="618002" y="204738"/>
                </a:lnTo>
                <a:lnTo>
                  <a:pt x="616744" y="204738"/>
                </a:lnTo>
                <a:cubicBezTo>
                  <a:pt x="600406" y="204738"/>
                  <a:pt x="585322" y="191005"/>
                  <a:pt x="585322" y="173528"/>
                </a:cubicBezTo>
                <a:lnTo>
                  <a:pt x="585322" y="129834"/>
                </a:lnTo>
                <a:cubicBezTo>
                  <a:pt x="567726" y="122343"/>
                  <a:pt x="556416" y="107363"/>
                  <a:pt x="553902" y="89885"/>
                </a:cubicBezTo>
                <a:lnTo>
                  <a:pt x="543846" y="11236"/>
                </a:lnTo>
                <a:cubicBezTo>
                  <a:pt x="542590" y="6242"/>
                  <a:pt x="546360" y="1249"/>
                  <a:pt x="552644" y="0"/>
                </a:cubicBezTo>
                <a:close/>
                <a:moveTo>
                  <a:pt x="298712" y="0"/>
                </a:moveTo>
                <a:lnTo>
                  <a:pt x="478444" y="0"/>
                </a:lnTo>
                <a:cubicBezTo>
                  <a:pt x="487242" y="0"/>
                  <a:pt x="496040" y="3748"/>
                  <a:pt x="502324" y="9995"/>
                </a:cubicBezTo>
                <a:cubicBezTo>
                  <a:pt x="507352" y="17491"/>
                  <a:pt x="511122" y="26236"/>
                  <a:pt x="509866" y="34982"/>
                </a:cubicBezTo>
                <a:lnTo>
                  <a:pt x="475930" y="286098"/>
                </a:lnTo>
                <a:cubicBezTo>
                  <a:pt x="473416" y="304838"/>
                  <a:pt x="460848" y="319830"/>
                  <a:pt x="444508" y="327326"/>
                </a:cubicBezTo>
                <a:lnTo>
                  <a:pt x="444508" y="371053"/>
                </a:lnTo>
                <a:cubicBezTo>
                  <a:pt x="444508" y="388544"/>
                  <a:pt x="430682" y="402287"/>
                  <a:pt x="413086" y="402287"/>
                </a:cubicBezTo>
                <a:lnTo>
                  <a:pt x="411830" y="402287"/>
                </a:lnTo>
                <a:lnTo>
                  <a:pt x="441994" y="459756"/>
                </a:lnTo>
                <a:cubicBezTo>
                  <a:pt x="441994" y="461005"/>
                  <a:pt x="443252" y="461005"/>
                  <a:pt x="443252" y="461005"/>
                </a:cubicBezTo>
                <a:lnTo>
                  <a:pt x="517406" y="473499"/>
                </a:lnTo>
                <a:cubicBezTo>
                  <a:pt x="524948" y="474748"/>
                  <a:pt x="532488" y="479745"/>
                  <a:pt x="533746" y="487241"/>
                </a:cubicBezTo>
                <a:cubicBezTo>
                  <a:pt x="536260" y="495987"/>
                  <a:pt x="535002" y="503483"/>
                  <a:pt x="528718" y="509730"/>
                </a:cubicBezTo>
                <a:lnTo>
                  <a:pt x="477186" y="563451"/>
                </a:lnTo>
                <a:cubicBezTo>
                  <a:pt x="475930" y="563451"/>
                  <a:pt x="475930" y="563451"/>
                  <a:pt x="475930" y="564700"/>
                </a:cubicBezTo>
                <a:lnTo>
                  <a:pt x="487242" y="637162"/>
                </a:lnTo>
                <a:cubicBezTo>
                  <a:pt x="488498" y="644658"/>
                  <a:pt x="484728" y="653403"/>
                  <a:pt x="478444" y="657151"/>
                </a:cubicBezTo>
                <a:cubicBezTo>
                  <a:pt x="472160" y="662148"/>
                  <a:pt x="463362" y="663398"/>
                  <a:pt x="455820" y="659650"/>
                </a:cubicBezTo>
                <a:lnTo>
                  <a:pt x="389206" y="627167"/>
                </a:lnTo>
                <a:cubicBezTo>
                  <a:pt x="389206" y="625918"/>
                  <a:pt x="387950" y="625918"/>
                  <a:pt x="387950" y="627167"/>
                </a:cubicBezTo>
                <a:lnTo>
                  <a:pt x="320080" y="659650"/>
                </a:lnTo>
                <a:cubicBezTo>
                  <a:pt x="317566" y="660899"/>
                  <a:pt x="313794" y="660899"/>
                  <a:pt x="311282" y="660899"/>
                </a:cubicBezTo>
                <a:cubicBezTo>
                  <a:pt x="306254" y="660899"/>
                  <a:pt x="302484" y="660899"/>
                  <a:pt x="298712" y="657151"/>
                </a:cubicBezTo>
                <a:cubicBezTo>
                  <a:pt x="292428" y="653403"/>
                  <a:pt x="288658" y="644658"/>
                  <a:pt x="289914" y="637162"/>
                </a:cubicBezTo>
                <a:lnTo>
                  <a:pt x="301226" y="564700"/>
                </a:lnTo>
                <a:cubicBezTo>
                  <a:pt x="301226" y="563451"/>
                  <a:pt x="299970" y="563451"/>
                  <a:pt x="299970" y="563451"/>
                </a:cubicBezTo>
                <a:lnTo>
                  <a:pt x="248438" y="509730"/>
                </a:lnTo>
                <a:cubicBezTo>
                  <a:pt x="243410" y="503483"/>
                  <a:pt x="240896" y="495987"/>
                  <a:pt x="243410" y="487241"/>
                </a:cubicBezTo>
                <a:cubicBezTo>
                  <a:pt x="245924" y="479745"/>
                  <a:pt x="252208" y="474748"/>
                  <a:pt x="259750" y="473499"/>
                </a:cubicBezTo>
                <a:lnTo>
                  <a:pt x="333904" y="461005"/>
                </a:lnTo>
                <a:cubicBezTo>
                  <a:pt x="333904" y="461005"/>
                  <a:pt x="335162" y="461005"/>
                  <a:pt x="335162" y="459756"/>
                </a:cubicBezTo>
                <a:lnTo>
                  <a:pt x="365326" y="402287"/>
                </a:lnTo>
                <a:cubicBezTo>
                  <a:pt x="347730" y="402287"/>
                  <a:pt x="332648" y="388544"/>
                  <a:pt x="332648" y="371053"/>
                </a:cubicBezTo>
                <a:lnTo>
                  <a:pt x="332648" y="327326"/>
                </a:lnTo>
                <a:cubicBezTo>
                  <a:pt x="316308" y="319830"/>
                  <a:pt x="303740" y="304838"/>
                  <a:pt x="301226" y="286098"/>
                </a:cubicBezTo>
                <a:lnTo>
                  <a:pt x="267292" y="34982"/>
                </a:lnTo>
                <a:cubicBezTo>
                  <a:pt x="267292" y="26236"/>
                  <a:pt x="268548" y="17491"/>
                  <a:pt x="274832" y="9995"/>
                </a:cubicBezTo>
                <a:cubicBezTo>
                  <a:pt x="281116" y="3748"/>
                  <a:pt x="289914" y="0"/>
                  <a:pt x="298712" y="0"/>
                </a:cubicBezTo>
                <a:close/>
                <a:moveTo>
                  <a:pt x="56194" y="0"/>
                </a:moveTo>
                <a:cubicBezTo>
                  <a:pt x="61150" y="0"/>
                  <a:pt x="66104" y="3745"/>
                  <a:pt x="66104" y="8739"/>
                </a:cubicBezTo>
                <a:lnTo>
                  <a:pt x="77254" y="86140"/>
                </a:lnTo>
                <a:cubicBezTo>
                  <a:pt x="78492" y="94879"/>
                  <a:pt x="82210" y="102369"/>
                  <a:pt x="88404" y="107363"/>
                </a:cubicBezTo>
                <a:lnTo>
                  <a:pt x="88404" y="62420"/>
                </a:lnTo>
                <a:cubicBezTo>
                  <a:pt x="88404" y="51185"/>
                  <a:pt x="94598" y="41197"/>
                  <a:pt x="103270" y="34955"/>
                </a:cubicBezTo>
                <a:lnTo>
                  <a:pt x="103270" y="9987"/>
                </a:lnTo>
                <a:cubicBezTo>
                  <a:pt x="103270" y="3745"/>
                  <a:pt x="108224" y="0"/>
                  <a:pt x="113180" y="0"/>
                </a:cubicBezTo>
                <a:cubicBezTo>
                  <a:pt x="118136" y="0"/>
                  <a:pt x="123090" y="3745"/>
                  <a:pt x="123090" y="9987"/>
                </a:cubicBezTo>
                <a:lnTo>
                  <a:pt x="123090" y="31210"/>
                </a:lnTo>
                <a:lnTo>
                  <a:pt x="165210" y="31210"/>
                </a:lnTo>
                <a:lnTo>
                  <a:pt x="165210" y="9987"/>
                </a:lnTo>
                <a:cubicBezTo>
                  <a:pt x="165210" y="3745"/>
                  <a:pt x="168928" y="0"/>
                  <a:pt x="173882" y="0"/>
                </a:cubicBezTo>
                <a:cubicBezTo>
                  <a:pt x="180076" y="0"/>
                  <a:pt x="183792" y="3745"/>
                  <a:pt x="183792" y="9987"/>
                </a:cubicBezTo>
                <a:lnTo>
                  <a:pt x="183792" y="34955"/>
                </a:lnTo>
                <a:cubicBezTo>
                  <a:pt x="192464" y="41197"/>
                  <a:pt x="198658" y="51185"/>
                  <a:pt x="198658" y="62420"/>
                </a:cubicBezTo>
                <a:lnTo>
                  <a:pt x="198658" y="107363"/>
                </a:lnTo>
                <a:cubicBezTo>
                  <a:pt x="206092" y="102369"/>
                  <a:pt x="209808" y="94879"/>
                  <a:pt x="211048" y="86140"/>
                </a:cubicBezTo>
                <a:lnTo>
                  <a:pt x="220958" y="8739"/>
                </a:lnTo>
                <a:cubicBezTo>
                  <a:pt x="222196" y="3745"/>
                  <a:pt x="227152" y="0"/>
                  <a:pt x="232108" y="0"/>
                </a:cubicBezTo>
                <a:cubicBezTo>
                  <a:pt x="237062" y="1249"/>
                  <a:pt x="240778" y="6242"/>
                  <a:pt x="240778" y="11236"/>
                </a:cubicBezTo>
                <a:lnTo>
                  <a:pt x="229630" y="89885"/>
                </a:lnTo>
                <a:cubicBezTo>
                  <a:pt x="227152" y="107363"/>
                  <a:pt x="214764" y="122343"/>
                  <a:pt x="198658" y="129834"/>
                </a:cubicBezTo>
                <a:lnTo>
                  <a:pt x="198658" y="173528"/>
                </a:lnTo>
                <a:cubicBezTo>
                  <a:pt x="198658" y="191005"/>
                  <a:pt x="185032" y="204738"/>
                  <a:pt x="167688" y="204738"/>
                </a:cubicBezTo>
                <a:lnTo>
                  <a:pt x="166450" y="204738"/>
                </a:lnTo>
                <a:lnTo>
                  <a:pt x="197420" y="263412"/>
                </a:lnTo>
                <a:lnTo>
                  <a:pt x="198658" y="263412"/>
                </a:lnTo>
                <a:lnTo>
                  <a:pt x="270510" y="275896"/>
                </a:lnTo>
                <a:cubicBezTo>
                  <a:pt x="277944" y="277145"/>
                  <a:pt x="285376" y="283387"/>
                  <a:pt x="286616" y="290877"/>
                </a:cubicBezTo>
                <a:cubicBezTo>
                  <a:pt x="289094" y="298367"/>
                  <a:pt x="286616" y="307106"/>
                  <a:pt x="281660" y="312100"/>
                </a:cubicBezTo>
                <a:lnTo>
                  <a:pt x="230868" y="365781"/>
                </a:lnTo>
                <a:cubicBezTo>
                  <a:pt x="230868" y="365781"/>
                  <a:pt x="230868" y="365781"/>
                  <a:pt x="230868" y="367029"/>
                </a:cubicBezTo>
                <a:lnTo>
                  <a:pt x="240778" y="440685"/>
                </a:lnTo>
                <a:cubicBezTo>
                  <a:pt x="242018" y="448175"/>
                  <a:pt x="238302" y="455666"/>
                  <a:pt x="233346" y="460659"/>
                </a:cubicBezTo>
                <a:cubicBezTo>
                  <a:pt x="228390" y="463156"/>
                  <a:pt x="224674" y="464404"/>
                  <a:pt x="219718" y="464404"/>
                </a:cubicBezTo>
                <a:cubicBezTo>
                  <a:pt x="217242" y="464404"/>
                  <a:pt x="213524" y="464404"/>
                  <a:pt x="211048" y="461908"/>
                </a:cubicBezTo>
                <a:lnTo>
                  <a:pt x="144150" y="429449"/>
                </a:lnTo>
                <a:lnTo>
                  <a:pt x="142912" y="429449"/>
                </a:lnTo>
                <a:lnTo>
                  <a:pt x="77254" y="461908"/>
                </a:lnTo>
                <a:cubicBezTo>
                  <a:pt x="69822" y="465653"/>
                  <a:pt x="61150" y="464404"/>
                  <a:pt x="56194" y="460659"/>
                </a:cubicBezTo>
                <a:cubicBezTo>
                  <a:pt x="50000" y="455666"/>
                  <a:pt x="45044" y="448175"/>
                  <a:pt x="47522" y="440685"/>
                </a:cubicBezTo>
                <a:lnTo>
                  <a:pt x="57432" y="367029"/>
                </a:lnTo>
                <a:cubicBezTo>
                  <a:pt x="57432" y="365781"/>
                  <a:pt x="57432" y="365781"/>
                  <a:pt x="57432" y="365781"/>
                </a:cubicBezTo>
                <a:lnTo>
                  <a:pt x="5402" y="312100"/>
                </a:lnTo>
                <a:cubicBezTo>
                  <a:pt x="446" y="307106"/>
                  <a:pt x="-792" y="298367"/>
                  <a:pt x="446" y="290877"/>
                </a:cubicBezTo>
                <a:cubicBezTo>
                  <a:pt x="2924" y="283387"/>
                  <a:pt x="9118" y="277145"/>
                  <a:pt x="16552" y="275896"/>
                </a:cubicBezTo>
                <a:lnTo>
                  <a:pt x="89642" y="263412"/>
                </a:lnTo>
                <a:cubicBezTo>
                  <a:pt x="90882" y="263412"/>
                  <a:pt x="90882" y="263412"/>
                  <a:pt x="90882" y="263412"/>
                </a:cubicBezTo>
                <a:lnTo>
                  <a:pt x="121852" y="204738"/>
                </a:lnTo>
                <a:lnTo>
                  <a:pt x="120612" y="204738"/>
                </a:lnTo>
                <a:cubicBezTo>
                  <a:pt x="103270" y="204738"/>
                  <a:pt x="88404" y="191005"/>
                  <a:pt x="88404" y="173528"/>
                </a:cubicBezTo>
                <a:lnTo>
                  <a:pt x="88404" y="129834"/>
                </a:lnTo>
                <a:cubicBezTo>
                  <a:pt x="72298" y="122343"/>
                  <a:pt x="59910" y="108611"/>
                  <a:pt x="57432" y="89885"/>
                </a:cubicBezTo>
                <a:lnTo>
                  <a:pt x="47522" y="11236"/>
                </a:lnTo>
                <a:cubicBezTo>
                  <a:pt x="47522" y="6242"/>
                  <a:pt x="50000" y="1249"/>
                  <a:pt x="561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1100">
              <a:latin typeface="Montserrat" pitchFamily="2" charset="77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806CE0EF-F0FB-60EF-E1E7-FC34C3BB1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460" y="3042374"/>
            <a:ext cx="698645" cy="458584"/>
          </a:xfrm>
          <a:custGeom>
            <a:avLst/>
            <a:gdLst>
              <a:gd name="T0" fmla="*/ 1001 w 1002"/>
              <a:gd name="T1" fmla="*/ 0 h 657"/>
              <a:gd name="T2" fmla="*/ 1001 w 1002"/>
              <a:gd name="T3" fmla="*/ 349 h 657"/>
              <a:gd name="T4" fmla="*/ 0 w 1002"/>
              <a:gd name="T5" fmla="*/ 349 h 657"/>
              <a:gd name="T6" fmla="*/ 0 w 1002"/>
              <a:gd name="T7" fmla="*/ 656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2" h="657">
                <a:moveTo>
                  <a:pt x="1001" y="0"/>
                </a:moveTo>
                <a:lnTo>
                  <a:pt x="1001" y="349"/>
                </a:lnTo>
                <a:lnTo>
                  <a:pt x="0" y="349"/>
                </a:lnTo>
                <a:lnTo>
                  <a:pt x="0" y="656"/>
                </a:lnTo>
              </a:path>
            </a:pathLst>
          </a:custGeom>
          <a:noFill/>
          <a:ln w="50800" cap="sq">
            <a:solidFill>
              <a:srgbClr val="8B284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00">
              <a:latin typeface="Montserrat" pitchFamily="2" charset="77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E8B1D095-9E07-6C4C-DD52-8F9A84348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398" y="4236536"/>
            <a:ext cx="692490" cy="458584"/>
          </a:xfrm>
          <a:custGeom>
            <a:avLst/>
            <a:gdLst>
              <a:gd name="T0" fmla="*/ 989 w 990"/>
              <a:gd name="T1" fmla="*/ 657 h 658"/>
              <a:gd name="T2" fmla="*/ 989 w 990"/>
              <a:gd name="T3" fmla="*/ 307 h 658"/>
              <a:gd name="T4" fmla="*/ 0 w 990"/>
              <a:gd name="T5" fmla="*/ 307 h 658"/>
              <a:gd name="T6" fmla="*/ 0 w 990"/>
              <a:gd name="T7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0" h="658">
                <a:moveTo>
                  <a:pt x="989" y="657"/>
                </a:moveTo>
                <a:lnTo>
                  <a:pt x="989" y="307"/>
                </a:lnTo>
                <a:lnTo>
                  <a:pt x="0" y="307"/>
                </a:lnTo>
                <a:lnTo>
                  <a:pt x="0" y="0"/>
                </a:lnTo>
              </a:path>
            </a:pathLst>
          </a:custGeom>
          <a:noFill/>
          <a:ln w="50800" cap="sq">
            <a:solidFill>
              <a:srgbClr val="E352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00">
              <a:latin typeface="Montserrat" pitchFamily="2" charset="77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3C52E3EB-3785-97F4-08EA-D34DC4F95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2885" y="4236536"/>
            <a:ext cx="689413" cy="458584"/>
          </a:xfrm>
          <a:custGeom>
            <a:avLst/>
            <a:gdLst>
              <a:gd name="T0" fmla="*/ 988 w 989"/>
              <a:gd name="T1" fmla="*/ 657 h 658"/>
              <a:gd name="T2" fmla="*/ 988 w 989"/>
              <a:gd name="T3" fmla="*/ 307 h 658"/>
              <a:gd name="T4" fmla="*/ 0 w 989"/>
              <a:gd name="T5" fmla="*/ 307 h 658"/>
              <a:gd name="T6" fmla="*/ 0 w 989"/>
              <a:gd name="T7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9" h="658">
                <a:moveTo>
                  <a:pt x="988" y="657"/>
                </a:moveTo>
                <a:lnTo>
                  <a:pt x="988" y="307"/>
                </a:lnTo>
                <a:lnTo>
                  <a:pt x="0" y="307"/>
                </a:lnTo>
                <a:lnTo>
                  <a:pt x="0" y="0"/>
                </a:lnTo>
              </a:path>
            </a:pathLst>
          </a:custGeom>
          <a:noFill/>
          <a:ln w="50800" cap="sq">
            <a:solidFill>
              <a:srgbClr val="956DC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00">
              <a:latin typeface="Montserrat" pitchFamily="2" charset="77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E8FC63E2-3A67-7045-4ED1-A05C1A161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6724" y="3042374"/>
            <a:ext cx="698647" cy="458584"/>
          </a:xfrm>
          <a:custGeom>
            <a:avLst/>
            <a:gdLst>
              <a:gd name="T0" fmla="*/ 1000 w 1001"/>
              <a:gd name="T1" fmla="*/ 0 h 657"/>
              <a:gd name="T2" fmla="*/ 1000 w 1001"/>
              <a:gd name="T3" fmla="*/ 349 h 657"/>
              <a:gd name="T4" fmla="*/ 0 w 1001"/>
              <a:gd name="T5" fmla="*/ 349 h 657"/>
              <a:gd name="T6" fmla="*/ 0 w 1001"/>
              <a:gd name="T7" fmla="*/ 656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1" h="657">
                <a:moveTo>
                  <a:pt x="1000" y="0"/>
                </a:moveTo>
                <a:lnTo>
                  <a:pt x="1000" y="349"/>
                </a:lnTo>
                <a:lnTo>
                  <a:pt x="0" y="349"/>
                </a:lnTo>
                <a:lnTo>
                  <a:pt x="0" y="656"/>
                </a:lnTo>
              </a:path>
            </a:pathLst>
          </a:custGeom>
          <a:noFill/>
          <a:ln w="50800" cap="sq">
            <a:solidFill>
              <a:srgbClr val="FE9B3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00">
              <a:latin typeface="Montserrat" pitchFamily="2" charset="77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F26B6FB-A854-7667-8A82-7AB8177AC1CE}"/>
              </a:ext>
            </a:extLst>
          </p:cNvPr>
          <p:cNvGrpSpPr/>
          <p:nvPr/>
        </p:nvGrpSpPr>
        <p:grpSpPr>
          <a:xfrm>
            <a:off x="3247970" y="4578220"/>
            <a:ext cx="1962469" cy="1991235"/>
            <a:chOff x="3247970" y="4529474"/>
            <a:chExt cx="1962469" cy="1991235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9551070B-9F1B-1D69-1B88-09B6C53BED9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44191854"/>
                </p:ext>
              </p:extLst>
            </p:nvPr>
          </p:nvGraphicFramePr>
          <p:xfrm>
            <a:off x="3247970" y="4529474"/>
            <a:ext cx="1962469" cy="199123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A0616BA-3899-73F8-3FFF-2116BAE77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920" y="5022952"/>
              <a:ext cx="1000263" cy="1000265"/>
            </a:xfrm>
            <a:custGeom>
              <a:avLst/>
              <a:gdLst>
                <a:gd name="T0" fmla="*/ 717 w 1435"/>
                <a:gd name="T1" fmla="*/ 0 h 1435"/>
                <a:gd name="T2" fmla="*/ 717 w 1435"/>
                <a:gd name="T3" fmla="*/ 0 h 1435"/>
                <a:gd name="T4" fmla="*/ 1434 w 1435"/>
                <a:gd name="T5" fmla="*/ 717 h 1435"/>
                <a:gd name="T6" fmla="*/ 1434 w 1435"/>
                <a:gd name="T7" fmla="*/ 717 h 1435"/>
                <a:gd name="T8" fmla="*/ 717 w 1435"/>
                <a:gd name="T9" fmla="*/ 1434 h 1435"/>
                <a:gd name="T10" fmla="*/ 717 w 1435"/>
                <a:gd name="T11" fmla="*/ 1434 h 1435"/>
                <a:gd name="T12" fmla="*/ 0 w 1435"/>
                <a:gd name="T13" fmla="*/ 717 h 1435"/>
                <a:gd name="T14" fmla="*/ 0 w 1435"/>
                <a:gd name="T15" fmla="*/ 717 h 1435"/>
                <a:gd name="T16" fmla="*/ 717 w 1435"/>
                <a:gd name="T17" fmla="*/ 0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5" h="1435">
                  <a:moveTo>
                    <a:pt x="717" y="0"/>
                  </a:moveTo>
                  <a:lnTo>
                    <a:pt x="717" y="0"/>
                  </a:lnTo>
                  <a:cubicBezTo>
                    <a:pt x="1113" y="0"/>
                    <a:pt x="1434" y="321"/>
                    <a:pt x="1434" y="717"/>
                  </a:cubicBezTo>
                  <a:lnTo>
                    <a:pt x="1434" y="717"/>
                  </a:lnTo>
                  <a:cubicBezTo>
                    <a:pt x="1434" y="1113"/>
                    <a:pt x="1113" y="1434"/>
                    <a:pt x="717" y="1434"/>
                  </a:cubicBezTo>
                  <a:lnTo>
                    <a:pt x="717" y="1434"/>
                  </a:lnTo>
                  <a:cubicBezTo>
                    <a:pt x="321" y="1434"/>
                    <a:pt x="0" y="1113"/>
                    <a:pt x="0" y="717"/>
                  </a:cubicBezTo>
                  <a:lnTo>
                    <a:pt x="0" y="717"/>
                  </a:lnTo>
                  <a:cubicBezTo>
                    <a:pt x="0" y="321"/>
                    <a:pt x="321" y="0"/>
                    <a:pt x="717" y="0"/>
                  </a:cubicBezTo>
                </a:path>
              </a:pathLst>
            </a:custGeom>
            <a:solidFill>
              <a:schemeClr val="bg2"/>
            </a:solidFill>
            <a:ln w="38100">
              <a:solidFill>
                <a:srgbClr val="E3525F"/>
              </a:solidFill>
            </a:ln>
            <a:effectLst/>
          </p:spPr>
          <p:txBody>
            <a:bodyPr wrap="none" anchor="ctr"/>
            <a:lstStyle/>
            <a:p>
              <a:endParaRPr lang="en-US" sz="1100">
                <a:latin typeface="Montserrat" pitchFamily="2" charset="77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7C4B908-9D84-8117-1F00-D3C098EDCA86}"/>
              </a:ext>
            </a:extLst>
          </p:cNvPr>
          <p:cNvGrpSpPr/>
          <p:nvPr/>
        </p:nvGrpSpPr>
        <p:grpSpPr>
          <a:xfrm>
            <a:off x="191076" y="761171"/>
            <a:ext cx="1962469" cy="1991235"/>
            <a:chOff x="191076" y="1195997"/>
            <a:chExt cx="1962469" cy="1991235"/>
          </a:xfrm>
        </p:grpSpPr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E3469DF7-DB44-4E71-EC89-3DA391BC89A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2828939"/>
                </p:ext>
              </p:extLst>
            </p:nvPr>
          </p:nvGraphicFramePr>
          <p:xfrm>
            <a:off x="191076" y="1195997"/>
            <a:ext cx="1962469" cy="199123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1983010-4C52-EE40-CFB3-DEB7425B7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98" y="1690682"/>
              <a:ext cx="1000263" cy="1000263"/>
            </a:xfrm>
            <a:custGeom>
              <a:avLst/>
              <a:gdLst>
                <a:gd name="T0" fmla="*/ 718 w 1435"/>
                <a:gd name="T1" fmla="*/ 0 h 1435"/>
                <a:gd name="T2" fmla="*/ 718 w 1435"/>
                <a:gd name="T3" fmla="*/ 0 h 1435"/>
                <a:gd name="T4" fmla="*/ 1434 w 1435"/>
                <a:gd name="T5" fmla="*/ 717 h 1435"/>
                <a:gd name="T6" fmla="*/ 1434 w 1435"/>
                <a:gd name="T7" fmla="*/ 717 h 1435"/>
                <a:gd name="T8" fmla="*/ 718 w 1435"/>
                <a:gd name="T9" fmla="*/ 1434 h 1435"/>
                <a:gd name="T10" fmla="*/ 718 w 1435"/>
                <a:gd name="T11" fmla="*/ 1434 h 1435"/>
                <a:gd name="T12" fmla="*/ 0 w 1435"/>
                <a:gd name="T13" fmla="*/ 717 h 1435"/>
                <a:gd name="T14" fmla="*/ 0 w 1435"/>
                <a:gd name="T15" fmla="*/ 717 h 1435"/>
                <a:gd name="T16" fmla="*/ 718 w 1435"/>
                <a:gd name="T17" fmla="*/ 0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5" h="1435">
                  <a:moveTo>
                    <a:pt x="718" y="0"/>
                  </a:moveTo>
                  <a:lnTo>
                    <a:pt x="718" y="0"/>
                  </a:lnTo>
                  <a:cubicBezTo>
                    <a:pt x="1113" y="0"/>
                    <a:pt x="1434" y="321"/>
                    <a:pt x="1434" y="717"/>
                  </a:cubicBezTo>
                  <a:lnTo>
                    <a:pt x="1434" y="717"/>
                  </a:lnTo>
                  <a:cubicBezTo>
                    <a:pt x="1434" y="1113"/>
                    <a:pt x="1113" y="1434"/>
                    <a:pt x="718" y="1434"/>
                  </a:cubicBezTo>
                  <a:lnTo>
                    <a:pt x="718" y="1434"/>
                  </a:lnTo>
                  <a:cubicBezTo>
                    <a:pt x="321" y="1434"/>
                    <a:pt x="0" y="1113"/>
                    <a:pt x="0" y="717"/>
                  </a:cubicBezTo>
                  <a:lnTo>
                    <a:pt x="0" y="717"/>
                  </a:lnTo>
                  <a:cubicBezTo>
                    <a:pt x="0" y="321"/>
                    <a:pt x="321" y="0"/>
                    <a:pt x="718" y="0"/>
                  </a:cubicBezTo>
                </a:path>
              </a:pathLst>
            </a:custGeom>
            <a:solidFill>
              <a:schemeClr val="bg2"/>
            </a:solidFill>
            <a:ln w="38100">
              <a:solidFill>
                <a:srgbClr val="8B284D"/>
              </a:solidFill>
            </a:ln>
            <a:effectLst/>
          </p:spPr>
          <p:txBody>
            <a:bodyPr wrap="none" anchor="ctr"/>
            <a:lstStyle/>
            <a:p>
              <a:endParaRPr lang="en-US" sz="1100">
                <a:latin typeface="Montserrat" pitchFamily="2" charset="77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968D06B-F551-9129-722C-CDDC9F46E1B9}"/>
              </a:ext>
            </a:extLst>
          </p:cNvPr>
          <p:cNvGrpSpPr/>
          <p:nvPr/>
        </p:nvGrpSpPr>
        <p:grpSpPr>
          <a:xfrm>
            <a:off x="9005249" y="4578220"/>
            <a:ext cx="1962469" cy="1991235"/>
            <a:chOff x="9005249" y="4578220"/>
            <a:chExt cx="1962469" cy="1991235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B196A38D-C682-296E-0B7C-C83D4523DB7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79619095"/>
                </p:ext>
              </p:extLst>
            </p:nvPr>
          </p:nvGraphicFramePr>
          <p:xfrm>
            <a:off x="9005249" y="4578220"/>
            <a:ext cx="1962469" cy="199123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347875A-3C05-02CC-6595-311025382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161" y="5071698"/>
              <a:ext cx="1000265" cy="1000265"/>
            </a:xfrm>
            <a:custGeom>
              <a:avLst/>
              <a:gdLst>
                <a:gd name="T0" fmla="*/ 717 w 1435"/>
                <a:gd name="T1" fmla="*/ 0 h 1435"/>
                <a:gd name="T2" fmla="*/ 717 w 1435"/>
                <a:gd name="T3" fmla="*/ 0 h 1435"/>
                <a:gd name="T4" fmla="*/ 1434 w 1435"/>
                <a:gd name="T5" fmla="*/ 717 h 1435"/>
                <a:gd name="T6" fmla="*/ 1434 w 1435"/>
                <a:gd name="T7" fmla="*/ 717 h 1435"/>
                <a:gd name="T8" fmla="*/ 717 w 1435"/>
                <a:gd name="T9" fmla="*/ 1434 h 1435"/>
                <a:gd name="T10" fmla="*/ 717 w 1435"/>
                <a:gd name="T11" fmla="*/ 1434 h 1435"/>
                <a:gd name="T12" fmla="*/ 0 w 1435"/>
                <a:gd name="T13" fmla="*/ 717 h 1435"/>
                <a:gd name="T14" fmla="*/ 0 w 1435"/>
                <a:gd name="T15" fmla="*/ 717 h 1435"/>
                <a:gd name="T16" fmla="*/ 717 w 1435"/>
                <a:gd name="T17" fmla="*/ 0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5" h="1435">
                  <a:moveTo>
                    <a:pt x="717" y="0"/>
                  </a:moveTo>
                  <a:lnTo>
                    <a:pt x="717" y="0"/>
                  </a:lnTo>
                  <a:cubicBezTo>
                    <a:pt x="1113" y="0"/>
                    <a:pt x="1434" y="321"/>
                    <a:pt x="1434" y="717"/>
                  </a:cubicBezTo>
                  <a:lnTo>
                    <a:pt x="1434" y="717"/>
                  </a:lnTo>
                  <a:cubicBezTo>
                    <a:pt x="1434" y="1113"/>
                    <a:pt x="1113" y="1434"/>
                    <a:pt x="717" y="1434"/>
                  </a:cubicBezTo>
                  <a:lnTo>
                    <a:pt x="717" y="1434"/>
                  </a:lnTo>
                  <a:cubicBezTo>
                    <a:pt x="321" y="1434"/>
                    <a:pt x="0" y="1113"/>
                    <a:pt x="0" y="717"/>
                  </a:cubicBezTo>
                  <a:lnTo>
                    <a:pt x="0" y="717"/>
                  </a:lnTo>
                  <a:cubicBezTo>
                    <a:pt x="0" y="321"/>
                    <a:pt x="321" y="0"/>
                    <a:pt x="717" y="0"/>
                  </a:cubicBezTo>
                </a:path>
              </a:pathLst>
            </a:custGeom>
            <a:solidFill>
              <a:schemeClr val="bg2"/>
            </a:solidFill>
            <a:ln w="38100">
              <a:solidFill>
                <a:srgbClr val="956DC7"/>
              </a:solidFill>
            </a:ln>
            <a:effectLst/>
          </p:spPr>
          <p:txBody>
            <a:bodyPr wrap="none" anchor="ctr"/>
            <a:lstStyle/>
            <a:p>
              <a:endParaRPr lang="en-US" sz="1100">
                <a:latin typeface="Montserrat" pitchFamily="2" charset="77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73A3E93-6DC3-3EAE-91D7-0D636FB65EF2}"/>
              </a:ext>
            </a:extLst>
          </p:cNvPr>
          <p:cNvGrpSpPr/>
          <p:nvPr/>
        </p:nvGrpSpPr>
        <p:grpSpPr>
          <a:xfrm>
            <a:off x="5992494" y="761171"/>
            <a:ext cx="1962469" cy="1991235"/>
            <a:chOff x="5992494" y="761171"/>
            <a:chExt cx="1962469" cy="1991235"/>
          </a:xfrm>
        </p:grpSpPr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A6DDB82E-2E90-C2D6-6418-C9B1E72141B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38936168"/>
                </p:ext>
              </p:extLst>
            </p:nvPr>
          </p:nvGraphicFramePr>
          <p:xfrm>
            <a:off x="5992494" y="761171"/>
            <a:ext cx="1962469" cy="199123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5F191B73-885B-DB16-83D7-839E29AFA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1069" y="1255856"/>
              <a:ext cx="1000263" cy="1000263"/>
            </a:xfrm>
            <a:custGeom>
              <a:avLst/>
              <a:gdLst>
                <a:gd name="T0" fmla="*/ 717 w 1435"/>
                <a:gd name="T1" fmla="*/ 0 h 1435"/>
                <a:gd name="T2" fmla="*/ 717 w 1435"/>
                <a:gd name="T3" fmla="*/ 0 h 1435"/>
                <a:gd name="T4" fmla="*/ 1434 w 1435"/>
                <a:gd name="T5" fmla="*/ 717 h 1435"/>
                <a:gd name="T6" fmla="*/ 1434 w 1435"/>
                <a:gd name="T7" fmla="*/ 717 h 1435"/>
                <a:gd name="T8" fmla="*/ 717 w 1435"/>
                <a:gd name="T9" fmla="*/ 1434 h 1435"/>
                <a:gd name="T10" fmla="*/ 717 w 1435"/>
                <a:gd name="T11" fmla="*/ 1434 h 1435"/>
                <a:gd name="T12" fmla="*/ 0 w 1435"/>
                <a:gd name="T13" fmla="*/ 717 h 1435"/>
                <a:gd name="T14" fmla="*/ 0 w 1435"/>
                <a:gd name="T15" fmla="*/ 717 h 1435"/>
                <a:gd name="T16" fmla="*/ 717 w 1435"/>
                <a:gd name="T17" fmla="*/ 0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5" h="1435">
                  <a:moveTo>
                    <a:pt x="717" y="0"/>
                  </a:moveTo>
                  <a:lnTo>
                    <a:pt x="717" y="0"/>
                  </a:lnTo>
                  <a:cubicBezTo>
                    <a:pt x="1113" y="0"/>
                    <a:pt x="1434" y="321"/>
                    <a:pt x="1434" y="717"/>
                  </a:cubicBezTo>
                  <a:lnTo>
                    <a:pt x="1434" y="717"/>
                  </a:lnTo>
                  <a:cubicBezTo>
                    <a:pt x="1434" y="1113"/>
                    <a:pt x="1113" y="1434"/>
                    <a:pt x="717" y="1434"/>
                  </a:cubicBezTo>
                  <a:lnTo>
                    <a:pt x="717" y="1434"/>
                  </a:lnTo>
                  <a:cubicBezTo>
                    <a:pt x="321" y="1434"/>
                    <a:pt x="0" y="1113"/>
                    <a:pt x="0" y="717"/>
                  </a:cubicBezTo>
                  <a:lnTo>
                    <a:pt x="0" y="717"/>
                  </a:lnTo>
                  <a:cubicBezTo>
                    <a:pt x="0" y="321"/>
                    <a:pt x="321" y="0"/>
                    <a:pt x="717" y="0"/>
                  </a:cubicBezTo>
                </a:path>
              </a:pathLst>
            </a:custGeom>
            <a:solidFill>
              <a:schemeClr val="bg2"/>
            </a:solidFill>
            <a:ln w="38100">
              <a:solidFill>
                <a:srgbClr val="FE9B3D"/>
              </a:solidFill>
            </a:ln>
            <a:effectLst/>
          </p:spPr>
          <p:txBody>
            <a:bodyPr wrap="none" anchor="ctr"/>
            <a:lstStyle/>
            <a:p>
              <a:endParaRPr lang="en-US" sz="1100">
                <a:latin typeface="Montserrat" pitchFamily="2" charset="7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B3BDD8B-83E6-BE9D-9E20-FA8A7BAD5416}"/>
              </a:ext>
            </a:extLst>
          </p:cNvPr>
          <p:cNvSpPr txBox="1"/>
          <p:nvPr/>
        </p:nvSpPr>
        <p:spPr>
          <a:xfrm>
            <a:off x="1464519" y="3701494"/>
            <a:ext cx="143520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C47065-A1A6-284A-A6EA-E92F5F482CAD}"/>
              </a:ext>
            </a:extLst>
          </p:cNvPr>
          <p:cNvSpPr txBox="1"/>
          <p:nvPr/>
        </p:nvSpPr>
        <p:spPr>
          <a:xfrm>
            <a:off x="1200289" y="4808655"/>
            <a:ext cx="970659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spc="-30" dirty="0">
                <a:solidFill>
                  <a:srgbClr val="8B284D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2019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98901E-B06F-4239-05CC-BB7B3D11F3CC}"/>
              </a:ext>
            </a:extLst>
          </p:cNvPr>
          <p:cNvSpPr txBox="1"/>
          <p:nvPr/>
        </p:nvSpPr>
        <p:spPr>
          <a:xfrm>
            <a:off x="1273879" y="2394647"/>
            <a:ext cx="153180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4800" dirty="0">
                <a:solidFill>
                  <a:srgbClr val="8B284D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40%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DC159D-5C20-0B5E-A525-20117E960BC4}"/>
              </a:ext>
            </a:extLst>
          </p:cNvPr>
          <p:cNvSpPr txBox="1"/>
          <p:nvPr/>
        </p:nvSpPr>
        <p:spPr>
          <a:xfrm>
            <a:off x="1119640" y="5177987"/>
            <a:ext cx="20502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B732F3-387B-BF47-B19A-E4FC7927DE8D}"/>
              </a:ext>
            </a:extLst>
          </p:cNvPr>
          <p:cNvSpPr txBox="1"/>
          <p:nvPr/>
        </p:nvSpPr>
        <p:spPr>
          <a:xfrm>
            <a:off x="7171810" y="4795488"/>
            <a:ext cx="970659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spc="-30" dirty="0">
                <a:solidFill>
                  <a:srgbClr val="FE9B3D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2021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44689C-EC6C-2967-3E61-AB566528651C}"/>
              </a:ext>
            </a:extLst>
          </p:cNvPr>
          <p:cNvSpPr txBox="1"/>
          <p:nvPr/>
        </p:nvSpPr>
        <p:spPr>
          <a:xfrm>
            <a:off x="10061243" y="1435775"/>
            <a:ext cx="111719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spc="-30" dirty="0">
                <a:solidFill>
                  <a:srgbClr val="956DC7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2022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F6EA44-2380-0EFA-99E1-BAE605767645}"/>
              </a:ext>
            </a:extLst>
          </p:cNvPr>
          <p:cNvSpPr txBox="1"/>
          <p:nvPr/>
        </p:nvSpPr>
        <p:spPr>
          <a:xfrm>
            <a:off x="4152472" y="1433478"/>
            <a:ext cx="111719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b="1" spc="-30" dirty="0">
                <a:solidFill>
                  <a:srgbClr val="E3525F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2020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F5FA76-F2D7-0488-C22F-FA2537B94AF7}"/>
              </a:ext>
            </a:extLst>
          </p:cNvPr>
          <p:cNvSpPr txBox="1"/>
          <p:nvPr/>
        </p:nvSpPr>
        <p:spPr>
          <a:xfrm>
            <a:off x="7372768" y="2453253"/>
            <a:ext cx="152106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4800" dirty="0">
                <a:solidFill>
                  <a:srgbClr val="FE9B3D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70%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E1AB51-67E7-C20C-CB85-190CACC39F23}"/>
              </a:ext>
            </a:extLst>
          </p:cNvPr>
          <p:cNvSpPr txBox="1"/>
          <p:nvPr/>
        </p:nvSpPr>
        <p:spPr>
          <a:xfrm>
            <a:off x="7027558" y="5177987"/>
            <a:ext cx="20502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001712-1D9A-FE95-0F29-2CEC6E74E6D2}"/>
              </a:ext>
            </a:extLst>
          </p:cNvPr>
          <p:cNvSpPr txBox="1"/>
          <p:nvPr/>
        </p:nvSpPr>
        <p:spPr>
          <a:xfrm>
            <a:off x="4418078" y="3701494"/>
            <a:ext cx="143520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48DE15-9F21-E6E1-E7CA-1F98679FA325}"/>
              </a:ext>
            </a:extLst>
          </p:cNvPr>
          <p:cNvSpPr txBox="1"/>
          <p:nvPr/>
        </p:nvSpPr>
        <p:spPr>
          <a:xfrm>
            <a:off x="7375097" y="3701494"/>
            <a:ext cx="143520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4B3DD0-EE3B-0837-6283-7886C4A0F71F}"/>
              </a:ext>
            </a:extLst>
          </p:cNvPr>
          <p:cNvSpPr txBox="1"/>
          <p:nvPr/>
        </p:nvSpPr>
        <p:spPr>
          <a:xfrm>
            <a:off x="10336281" y="3701494"/>
            <a:ext cx="143520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TITLE 04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09B6E5-529D-F834-103A-8463985C210B}"/>
              </a:ext>
            </a:extLst>
          </p:cNvPr>
          <p:cNvSpPr txBox="1"/>
          <p:nvPr/>
        </p:nvSpPr>
        <p:spPr>
          <a:xfrm>
            <a:off x="4445482" y="4443538"/>
            <a:ext cx="152106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4800" dirty="0">
                <a:solidFill>
                  <a:srgbClr val="E3525F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80%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97D178-9E71-67CB-964A-2C478E9A4B7F}"/>
              </a:ext>
            </a:extLst>
          </p:cNvPr>
          <p:cNvSpPr txBox="1"/>
          <p:nvPr/>
        </p:nvSpPr>
        <p:spPr>
          <a:xfrm>
            <a:off x="4080365" y="1741552"/>
            <a:ext cx="20502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7A14FB-53EF-0F9D-16FA-6CBEBD4F231A}"/>
              </a:ext>
            </a:extLst>
          </p:cNvPr>
          <p:cNvSpPr txBox="1"/>
          <p:nvPr/>
        </p:nvSpPr>
        <p:spPr>
          <a:xfrm>
            <a:off x="10336281" y="4508441"/>
            <a:ext cx="152106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4800" dirty="0">
                <a:solidFill>
                  <a:srgbClr val="956DC7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50%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BFD627-31BB-6256-FBF1-4E4F27937883}"/>
              </a:ext>
            </a:extLst>
          </p:cNvPr>
          <p:cNvSpPr txBox="1"/>
          <p:nvPr/>
        </p:nvSpPr>
        <p:spPr>
          <a:xfrm>
            <a:off x="9986484" y="1741552"/>
            <a:ext cx="20502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</p:spTree>
    <p:extLst>
      <p:ext uri="{BB962C8B-B14F-4D97-AF65-F5344CB8AC3E}">
        <p14:creationId xmlns:p14="http://schemas.microsoft.com/office/powerpoint/2010/main" val="2049734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5F58FEF4-A5A3-E02F-9737-E04A8EA5D341}"/>
              </a:ext>
            </a:extLst>
          </p:cNvPr>
          <p:cNvGrpSpPr/>
          <p:nvPr/>
        </p:nvGrpSpPr>
        <p:grpSpPr>
          <a:xfrm>
            <a:off x="319069" y="901944"/>
            <a:ext cx="3484563" cy="2145277"/>
            <a:chOff x="319069" y="1159327"/>
            <a:chExt cx="3484563" cy="214527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3936BCE-4224-2E3D-24CC-044E842E87D7}"/>
                </a:ext>
              </a:extLst>
            </p:cNvPr>
            <p:cNvSpPr txBox="1"/>
            <p:nvPr/>
          </p:nvSpPr>
          <p:spPr>
            <a:xfrm>
              <a:off x="319069" y="1159327"/>
              <a:ext cx="2867054" cy="156966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>
              <a:defPPr>
                <a:defRPr lang="en-US"/>
              </a:defPPr>
              <a:lvl1pPr algn="ctr">
                <a:lnSpc>
                  <a:spcPts val="9400"/>
                </a:lnSpc>
                <a:defRPr sz="8000" b="1" spc="-290">
                  <a:solidFill>
                    <a:schemeClr val="tx2"/>
                  </a:solidFill>
                  <a:latin typeface="Raleway" panose="020B0503030101060003" pitchFamily="34" charset="77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3200" spc="0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EXECUTIVE </a:t>
              </a:r>
            </a:p>
            <a:p>
              <a:pPr algn="l">
                <a:lnSpc>
                  <a:spcPct val="100000"/>
                </a:lnSpc>
              </a:pPr>
              <a:r>
                <a:rPr lang="en-US" sz="3200" spc="0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SUMMARY </a:t>
              </a:r>
            </a:p>
            <a:p>
              <a:pPr algn="l">
                <a:lnSpc>
                  <a:spcPct val="100000"/>
                </a:lnSpc>
              </a:pPr>
              <a:r>
                <a:rPr lang="en-US" sz="3200" spc="0" dirty="0">
                  <a:solidFill>
                    <a:schemeClr val="bg2">
                      <a:lumMod val="25000"/>
                    </a:schemeClr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SLIDE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CB00A0-A770-24E2-DB8B-59FCDDE9ED66}"/>
                </a:ext>
              </a:extLst>
            </p:cNvPr>
            <p:cNvSpPr txBox="1"/>
            <p:nvPr/>
          </p:nvSpPr>
          <p:spPr>
            <a:xfrm>
              <a:off x="319069" y="2719829"/>
              <a:ext cx="34845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Make a big impact with our professional slides and charts</a:t>
              </a:r>
            </a:p>
          </p:txBody>
        </p:sp>
      </p:grpSp>
      <p:sp>
        <p:nvSpPr>
          <p:cNvPr id="15" name="Freeform 14">
            <a:extLst>
              <a:ext uri="{FF2B5EF4-FFF2-40B4-BE49-F238E27FC236}">
                <a16:creationId xmlns:a16="http://schemas.microsoft.com/office/drawing/2014/main" id="{3580F2B6-2528-1DB6-9602-501EA724D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59" y="5748606"/>
            <a:ext cx="741659" cy="602400"/>
          </a:xfrm>
          <a:custGeom>
            <a:avLst/>
            <a:gdLst>
              <a:gd name="connsiteX0" fmla="*/ 733609 w 877986"/>
              <a:gd name="connsiteY0" fmla="*/ 648432 h 713128"/>
              <a:gd name="connsiteX1" fmla="*/ 746097 w 877986"/>
              <a:gd name="connsiteY1" fmla="*/ 661572 h 713128"/>
              <a:gd name="connsiteX2" fmla="*/ 733609 w 877986"/>
              <a:gd name="connsiteY2" fmla="*/ 674712 h 713128"/>
              <a:gd name="connsiteX3" fmla="*/ 719872 w 877986"/>
              <a:gd name="connsiteY3" fmla="*/ 661572 h 713128"/>
              <a:gd name="connsiteX4" fmla="*/ 733609 w 877986"/>
              <a:gd name="connsiteY4" fmla="*/ 648432 h 713128"/>
              <a:gd name="connsiteX5" fmla="*/ 615212 w 877986"/>
              <a:gd name="connsiteY5" fmla="*/ 640818 h 713128"/>
              <a:gd name="connsiteX6" fmla="*/ 615212 w 877986"/>
              <a:gd name="connsiteY6" fmla="*/ 688194 h 713128"/>
              <a:gd name="connsiteX7" fmla="*/ 616458 w 877986"/>
              <a:gd name="connsiteY7" fmla="*/ 690687 h 713128"/>
              <a:gd name="connsiteX8" fmla="*/ 854324 w 877986"/>
              <a:gd name="connsiteY8" fmla="*/ 690687 h 713128"/>
              <a:gd name="connsiteX9" fmla="*/ 856815 w 877986"/>
              <a:gd name="connsiteY9" fmla="*/ 688194 h 713128"/>
              <a:gd name="connsiteX10" fmla="*/ 856815 w 877986"/>
              <a:gd name="connsiteY10" fmla="*/ 640818 h 713128"/>
              <a:gd name="connsiteX11" fmla="*/ 293907 w 877986"/>
              <a:gd name="connsiteY11" fmla="*/ 522379 h 713128"/>
              <a:gd name="connsiteX12" fmla="*/ 296398 w 877986"/>
              <a:gd name="connsiteY12" fmla="*/ 546067 h 713128"/>
              <a:gd name="connsiteX13" fmla="*/ 262773 w 877986"/>
              <a:gd name="connsiteY13" fmla="*/ 690687 h 713128"/>
              <a:gd name="connsiteX14" fmla="*/ 495657 w 877986"/>
              <a:gd name="connsiteY14" fmla="*/ 690687 h 713128"/>
              <a:gd name="connsiteX15" fmla="*/ 463277 w 877986"/>
              <a:gd name="connsiteY15" fmla="*/ 546067 h 713128"/>
              <a:gd name="connsiteX16" fmla="*/ 465768 w 877986"/>
              <a:gd name="connsiteY16" fmla="*/ 522379 h 713128"/>
              <a:gd name="connsiteX17" fmla="*/ 783066 w 877986"/>
              <a:gd name="connsiteY17" fmla="*/ 450605 h 713128"/>
              <a:gd name="connsiteX18" fmla="*/ 795431 w 877986"/>
              <a:gd name="connsiteY18" fmla="*/ 462969 h 713128"/>
              <a:gd name="connsiteX19" fmla="*/ 783066 w 877986"/>
              <a:gd name="connsiteY19" fmla="*/ 476706 h 713128"/>
              <a:gd name="connsiteX20" fmla="*/ 769327 w 877986"/>
              <a:gd name="connsiteY20" fmla="*/ 462969 h 713128"/>
              <a:gd name="connsiteX21" fmla="*/ 783066 w 877986"/>
              <a:gd name="connsiteY21" fmla="*/ 450605 h 713128"/>
              <a:gd name="connsiteX22" fmla="*/ 737731 w 877986"/>
              <a:gd name="connsiteY22" fmla="*/ 450605 h 713128"/>
              <a:gd name="connsiteX23" fmla="*/ 751470 w 877986"/>
              <a:gd name="connsiteY23" fmla="*/ 462969 h 713128"/>
              <a:gd name="connsiteX24" fmla="*/ 737731 w 877986"/>
              <a:gd name="connsiteY24" fmla="*/ 476706 h 713128"/>
              <a:gd name="connsiteX25" fmla="*/ 725366 w 877986"/>
              <a:gd name="connsiteY25" fmla="*/ 462969 h 713128"/>
              <a:gd name="connsiteX26" fmla="*/ 737731 w 877986"/>
              <a:gd name="connsiteY26" fmla="*/ 450605 h 713128"/>
              <a:gd name="connsiteX27" fmla="*/ 689648 w 877986"/>
              <a:gd name="connsiteY27" fmla="*/ 450605 h 713128"/>
              <a:gd name="connsiteX28" fmla="*/ 702011 w 877986"/>
              <a:gd name="connsiteY28" fmla="*/ 462969 h 713128"/>
              <a:gd name="connsiteX29" fmla="*/ 689648 w 877986"/>
              <a:gd name="connsiteY29" fmla="*/ 476706 h 713128"/>
              <a:gd name="connsiteX30" fmla="*/ 675911 w 877986"/>
              <a:gd name="connsiteY30" fmla="*/ 462969 h 713128"/>
              <a:gd name="connsiteX31" fmla="*/ 689648 w 877986"/>
              <a:gd name="connsiteY31" fmla="*/ 450605 h 713128"/>
              <a:gd name="connsiteX32" fmla="*/ 376422 w 877986"/>
              <a:gd name="connsiteY32" fmla="*/ 428625 h 713128"/>
              <a:gd name="connsiteX33" fmla="*/ 399914 w 877986"/>
              <a:gd name="connsiteY33" fmla="*/ 452719 h 713128"/>
              <a:gd name="connsiteX34" fmla="*/ 376422 w 877986"/>
              <a:gd name="connsiteY34" fmla="*/ 476812 h 713128"/>
              <a:gd name="connsiteX35" fmla="*/ 351693 w 877986"/>
              <a:gd name="connsiteY35" fmla="*/ 452719 h 713128"/>
              <a:gd name="connsiteX36" fmla="*/ 376422 w 877986"/>
              <a:gd name="connsiteY36" fmla="*/ 428625 h 713128"/>
              <a:gd name="connsiteX37" fmla="*/ 22416 w 877986"/>
              <a:gd name="connsiteY37" fmla="*/ 402693 h 713128"/>
              <a:gd name="connsiteX38" fmla="*/ 22416 w 877986"/>
              <a:gd name="connsiteY38" fmla="*/ 487471 h 713128"/>
              <a:gd name="connsiteX39" fmla="*/ 33625 w 877986"/>
              <a:gd name="connsiteY39" fmla="*/ 499938 h 713128"/>
              <a:gd name="connsiteX40" fmla="*/ 592796 w 877986"/>
              <a:gd name="connsiteY40" fmla="*/ 499938 h 713128"/>
              <a:gd name="connsiteX41" fmla="*/ 592796 w 877986"/>
              <a:gd name="connsiteY41" fmla="*/ 402693 h 713128"/>
              <a:gd name="connsiteX42" fmla="*/ 708976 w 877986"/>
              <a:gd name="connsiteY42" fmla="*/ 296740 h 713128"/>
              <a:gd name="connsiteX43" fmla="*/ 757010 w 877986"/>
              <a:gd name="connsiteY43" fmla="*/ 296740 h 713128"/>
              <a:gd name="connsiteX44" fmla="*/ 768095 w 877986"/>
              <a:gd name="connsiteY44" fmla="*/ 306509 h 713128"/>
              <a:gd name="connsiteX45" fmla="*/ 757010 w 877986"/>
              <a:gd name="connsiteY45" fmla="*/ 317500 h 713128"/>
              <a:gd name="connsiteX46" fmla="*/ 708976 w 877986"/>
              <a:gd name="connsiteY46" fmla="*/ 317500 h 713128"/>
              <a:gd name="connsiteX47" fmla="*/ 697891 w 877986"/>
              <a:gd name="connsiteY47" fmla="*/ 306509 h 713128"/>
              <a:gd name="connsiteX48" fmla="*/ 708976 w 877986"/>
              <a:gd name="connsiteY48" fmla="*/ 296740 h 713128"/>
              <a:gd name="connsiteX49" fmla="*/ 616458 w 877986"/>
              <a:gd name="connsiteY49" fmla="*/ 284254 h 713128"/>
              <a:gd name="connsiteX50" fmla="*/ 615212 w 877986"/>
              <a:gd name="connsiteY50" fmla="*/ 286747 h 713128"/>
              <a:gd name="connsiteX51" fmla="*/ 615212 w 877986"/>
              <a:gd name="connsiteY51" fmla="*/ 511159 h 713128"/>
              <a:gd name="connsiteX52" fmla="*/ 615212 w 877986"/>
              <a:gd name="connsiteY52" fmla="*/ 619624 h 713128"/>
              <a:gd name="connsiteX53" fmla="*/ 856815 w 877986"/>
              <a:gd name="connsiteY53" fmla="*/ 619624 h 713128"/>
              <a:gd name="connsiteX54" fmla="*/ 856815 w 877986"/>
              <a:gd name="connsiteY54" fmla="*/ 286747 h 713128"/>
              <a:gd name="connsiteX55" fmla="*/ 854324 w 877986"/>
              <a:gd name="connsiteY55" fmla="*/ 284254 h 713128"/>
              <a:gd name="connsiteX56" fmla="*/ 748467 w 877986"/>
              <a:gd name="connsiteY56" fmla="*/ 284254 h 713128"/>
              <a:gd name="connsiteX57" fmla="*/ 689648 w 877986"/>
              <a:gd name="connsiteY57" fmla="*/ 186836 h 713128"/>
              <a:gd name="connsiteX58" fmla="*/ 702011 w 877986"/>
              <a:gd name="connsiteY58" fmla="*/ 200573 h 713128"/>
              <a:gd name="connsiteX59" fmla="*/ 689648 w 877986"/>
              <a:gd name="connsiteY59" fmla="*/ 212936 h 713128"/>
              <a:gd name="connsiteX60" fmla="*/ 675911 w 877986"/>
              <a:gd name="connsiteY60" fmla="*/ 200573 h 713128"/>
              <a:gd name="connsiteX61" fmla="*/ 689648 w 877986"/>
              <a:gd name="connsiteY61" fmla="*/ 186836 h 713128"/>
              <a:gd name="connsiteX62" fmla="*/ 644312 w 877986"/>
              <a:gd name="connsiteY62" fmla="*/ 186836 h 713128"/>
              <a:gd name="connsiteX63" fmla="*/ 658049 w 877986"/>
              <a:gd name="connsiteY63" fmla="*/ 200573 h 713128"/>
              <a:gd name="connsiteX64" fmla="*/ 644312 w 877986"/>
              <a:gd name="connsiteY64" fmla="*/ 212936 h 713128"/>
              <a:gd name="connsiteX65" fmla="*/ 631949 w 877986"/>
              <a:gd name="connsiteY65" fmla="*/ 200573 h 713128"/>
              <a:gd name="connsiteX66" fmla="*/ 644312 w 877986"/>
              <a:gd name="connsiteY66" fmla="*/ 186836 h 713128"/>
              <a:gd name="connsiteX67" fmla="*/ 596230 w 877986"/>
              <a:gd name="connsiteY67" fmla="*/ 186836 h 713128"/>
              <a:gd name="connsiteX68" fmla="*/ 608595 w 877986"/>
              <a:gd name="connsiteY68" fmla="*/ 200573 h 713128"/>
              <a:gd name="connsiteX69" fmla="*/ 596230 w 877986"/>
              <a:gd name="connsiteY69" fmla="*/ 212936 h 713128"/>
              <a:gd name="connsiteX70" fmla="*/ 582491 w 877986"/>
              <a:gd name="connsiteY70" fmla="*/ 200573 h 713128"/>
              <a:gd name="connsiteX71" fmla="*/ 596230 w 877986"/>
              <a:gd name="connsiteY71" fmla="*/ 186836 h 713128"/>
              <a:gd name="connsiteX72" fmla="*/ 167605 w 877986"/>
              <a:gd name="connsiteY72" fmla="*/ 186836 h 713128"/>
              <a:gd name="connsiteX73" fmla="*/ 179970 w 877986"/>
              <a:gd name="connsiteY73" fmla="*/ 200573 h 713128"/>
              <a:gd name="connsiteX74" fmla="*/ 167605 w 877986"/>
              <a:gd name="connsiteY74" fmla="*/ 212936 h 713128"/>
              <a:gd name="connsiteX75" fmla="*/ 153866 w 877986"/>
              <a:gd name="connsiteY75" fmla="*/ 200573 h 713128"/>
              <a:gd name="connsiteX76" fmla="*/ 167605 w 877986"/>
              <a:gd name="connsiteY76" fmla="*/ 186836 h 713128"/>
              <a:gd name="connsiteX77" fmla="*/ 118148 w 877986"/>
              <a:gd name="connsiteY77" fmla="*/ 186836 h 713128"/>
              <a:gd name="connsiteX78" fmla="*/ 130511 w 877986"/>
              <a:gd name="connsiteY78" fmla="*/ 200573 h 713128"/>
              <a:gd name="connsiteX79" fmla="*/ 118148 w 877986"/>
              <a:gd name="connsiteY79" fmla="*/ 212936 h 713128"/>
              <a:gd name="connsiteX80" fmla="*/ 104411 w 877986"/>
              <a:gd name="connsiteY80" fmla="*/ 200573 h 713128"/>
              <a:gd name="connsiteX81" fmla="*/ 118148 w 877986"/>
              <a:gd name="connsiteY81" fmla="*/ 186836 h 713128"/>
              <a:gd name="connsiteX82" fmla="*/ 67317 w 877986"/>
              <a:gd name="connsiteY82" fmla="*/ 186836 h 713128"/>
              <a:gd name="connsiteX83" fmla="*/ 81056 w 877986"/>
              <a:gd name="connsiteY83" fmla="*/ 200573 h 713128"/>
              <a:gd name="connsiteX84" fmla="*/ 67317 w 877986"/>
              <a:gd name="connsiteY84" fmla="*/ 212936 h 713128"/>
              <a:gd name="connsiteX85" fmla="*/ 54952 w 877986"/>
              <a:gd name="connsiteY85" fmla="*/ 200573 h 713128"/>
              <a:gd name="connsiteX86" fmla="*/ 67317 w 877986"/>
              <a:gd name="connsiteY86" fmla="*/ 186836 h 713128"/>
              <a:gd name="connsiteX87" fmla="*/ 400538 w 877986"/>
              <a:gd name="connsiteY87" fmla="*/ 137378 h 713128"/>
              <a:gd name="connsiteX88" fmla="*/ 407865 w 877986"/>
              <a:gd name="connsiteY88" fmla="*/ 143658 h 713128"/>
              <a:gd name="connsiteX89" fmla="*/ 407865 w 877986"/>
              <a:gd name="connsiteY89" fmla="*/ 153706 h 713128"/>
              <a:gd name="connsiteX90" fmla="*/ 423740 w 877986"/>
              <a:gd name="connsiteY90" fmla="*/ 168779 h 713128"/>
              <a:gd name="connsiteX91" fmla="*/ 417634 w 877986"/>
              <a:gd name="connsiteY91" fmla="*/ 178827 h 713128"/>
              <a:gd name="connsiteX92" fmla="*/ 410307 w 877986"/>
              <a:gd name="connsiteY92" fmla="*/ 172547 h 713128"/>
              <a:gd name="connsiteX93" fmla="*/ 401759 w 877986"/>
              <a:gd name="connsiteY93" fmla="*/ 168779 h 713128"/>
              <a:gd name="connsiteX94" fmla="*/ 391990 w 877986"/>
              <a:gd name="connsiteY94" fmla="*/ 172547 h 713128"/>
              <a:gd name="connsiteX95" fmla="*/ 388327 w 877986"/>
              <a:gd name="connsiteY95" fmla="*/ 181339 h 713128"/>
              <a:gd name="connsiteX96" fmla="*/ 400538 w 877986"/>
              <a:gd name="connsiteY96" fmla="*/ 196412 h 713128"/>
              <a:gd name="connsiteX97" fmla="*/ 426182 w 877986"/>
              <a:gd name="connsiteY97" fmla="*/ 225301 h 713128"/>
              <a:gd name="connsiteX98" fmla="*/ 407865 w 877986"/>
              <a:gd name="connsiteY98" fmla="*/ 251678 h 713128"/>
              <a:gd name="connsiteX99" fmla="*/ 407865 w 877986"/>
              <a:gd name="connsiteY99" fmla="*/ 261726 h 713128"/>
              <a:gd name="connsiteX100" fmla="*/ 400538 w 877986"/>
              <a:gd name="connsiteY100" fmla="*/ 268007 h 713128"/>
              <a:gd name="connsiteX101" fmla="*/ 393211 w 877986"/>
              <a:gd name="connsiteY101" fmla="*/ 261726 h 713128"/>
              <a:gd name="connsiteX102" fmla="*/ 393211 w 877986"/>
              <a:gd name="connsiteY102" fmla="*/ 252934 h 713128"/>
              <a:gd name="connsiteX103" fmla="*/ 376115 w 877986"/>
              <a:gd name="connsiteY103" fmla="*/ 235349 h 713128"/>
              <a:gd name="connsiteX104" fmla="*/ 382221 w 877986"/>
              <a:gd name="connsiteY104" fmla="*/ 226557 h 713128"/>
              <a:gd name="connsiteX105" fmla="*/ 390769 w 877986"/>
              <a:gd name="connsiteY105" fmla="*/ 232837 h 713128"/>
              <a:gd name="connsiteX106" fmla="*/ 398096 w 877986"/>
              <a:gd name="connsiteY106" fmla="*/ 237862 h 713128"/>
              <a:gd name="connsiteX107" fmla="*/ 411529 w 877986"/>
              <a:gd name="connsiteY107" fmla="*/ 225301 h 713128"/>
              <a:gd name="connsiteX108" fmla="*/ 399317 w 877986"/>
              <a:gd name="connsiteY108" fmla="*/ 210229 h 713128"/>
              <a:gd name="connsiteX109" fmla="*/ 398096 w 877986"/>
              <a:gd name="connsiteY109" fmla="*/ 210229 h 713128"/>
              <a:gd name="connsiteX110" fmla="*/ 373673 w 877986"/>
              <a:gd name="connsiteY110" fmla="*/ 181339 h 713128"/>
              <a:gd name="connsiteX111" fmla="*/ 382221 w 877986"/>
              <a:gd name="connsiteY111" fmla="*/ 161243 h 713128"/>
              <a:gd name="connsiteX112" fmla="*/ 393211 w 877986"/>
              <a:gd name="connsiteY112" fmla="*/ 154962 h 713128"/>
              <a:gd name="connsiteX113" fmla="*/ 393211 w 877986"/>
              <a:gd name="connsiteY113" fmla="*/ 143658 h 713128"/>
              <a:gd name="connsiteX114" fmla="*/ 400538 w 877986"/>
              <a:gd name="connsiteY114" fmla="*/ 137378 h 713128"/>
              <a:gd name="connsiteX115" fmla="*/ 397787 w 877986"/>
              <a:gd name="connsiteY115" fmla="*/ 108190 h 713128"/>
              <a:gd name="connsiteX116" fmla="*/ 299293 w 877986"/>
              <a:gd name="connsiteY116" fmla="*/ 205453 h 713128"/>
              <a:gd name="connsiteX117" fmla="*/ 397787 w 877986"/>
              <a:gd name="connsiteY117" fmla="*/ 302715 h 713128"/>
              <a:gd name="connsiteX118" fmla="*/ 495049 w 877986"/>
              <a:gd name="connsiteY118" fmla="*/ 205453 h 713128"/>
              <a:gd name="connsiteX119" fmla="*/ 397787 w 877986"/>
              <a:gd name="connsiteY119" fmla="*/ 108190 h 713128"/>
              <a:gd name="connsiteX120" fmla="*/ 397787 w 877986"/>
              <a:gd name="connsiteY120" fmla="*/ 93416 h 713128"/>
              <a:gd name="connsiteX121" fmla="*/ 509824 w 877986"/>
              <a:gd name="connsiteY121" fmla="*/ 205453 h 713128"/>
              <a:gd name="connsiteX122" fmla="*/ 397787 w 877986"/>
              <a:gd name="connsiteY122" fmla="*/ 317490 h 713128"/>
              <a:gd name="connsiteX123" fmla="*/ 285750 w 877986"/>
              <a:gd name="connsiteY123" fmla="*/ 205453 h 713128"/>
              <a:gd name="connsiteX124" fmla="*/ 397787 w 877986"/>
              <a:gd name="connsiteY124" fmla="*/ 93416 h 713128"/>
              <a:gd name="connsiteX125" fmla="*/ 315643 w 877986"/>
              <a:gd name="connsiteY125" fmla="*/ 90392 h 713128"/>
              <a:gd name="connsiteX126" fmla="*/ 247003 w 877986"/>
              <a:gd name="connsiteY126" fmla="*/ 202696 h 713128"/>
              <a:gd name="connsiteX127" fmla="*/ 315643 w 877986"/>
              <a:gd name="connsiteY127" fmla="*/ 314999 h 713128"/>
              <a:gd name="connsiteX128" fmla="*/ 259483 w 877986"/>
              <a:gd name="connsiteY128" fmla="*/ 202696 h 713128"/>
              <a:gd name="connsiteX129" fmla="*/ 315643 w 877986"/>
              <a:gd name="connsiteY129" fmla="*/ 90392 h 713128"/>
              <a:gd name="connsiteX130" fmla="*/ 289435 w 877986"/>
              <a:gd name="connsiteY130" fmla="*/ 87897 h 713128"/>
              <a:gd name="connsiteX131" fmla="*/ 218300 w 877986"/>
              <a:gd name="connsiteY131" fmla="*/ 202696 h 713128"/>
              <a:gd name="connsiteX132" fmla="*/ 289435 w 877986"/>
              <a:gd name="connsiteY132" fmla="*/ 317495 h 713128"/>
              <a:gd name="connsiteX133" fmla="*/ 232028 w 877986"/>
              <a:gd name="connsiteY133" fmla="*/ 202696 h 713128"/>
              <a:gd name="connsiteX134" fmla="*/ 289435 w 877986"/>
              <a:gd name="connsiteY134" fmla="*/ 87897 h 713128"/>
              <a:gd name="connsiteX135" fmla="*/ 401755 w 877986"/>
              <a:gd name="connsiteY135" fmla="*/ 75419 h 713128"/>
              <a:gd name="connsiteX136" fmla="*/ 274459 w 877986"/>
              <a:gd name="connsiteY136" fmla="*/ 202696 h 713128"/>
              <a:gd name="connsiteX137" fmla="*/ 401755 w 877986"/>
              <a:gd name="connsiteY137" fmla="*/ 329973 h 713128"/>
              <a:gd name="connsiteX138" fmla="*/ 527802 w 877986"/>
              <a:gd name="connsiteY138" fmla="*/ 202696 h 713128"/>
              <a:gd name="connsiteX139" fmla="*/ 401755 w 877986"/>
              <a:gd name="connsiteY139" fmla="*/ 75419 h 713128"/>
              <a:gd name="connsiteX140" fmla="*/ 345595 w 877986"/>
              <a:gd name="connsiteY140" fmla="*/ 60445 h 713128"/>
              <a:gd name="connsiteX141" fmla="*/ 359323 w 877986"/>
              <a:gd name="connsiteY141" fmla="*/ 61693 h 713128"/>
              <a:gd name="connsiteX142" fmla="*/ 374299 w 877986"/>
              <a:gd name="connsiteY142" fmla="*/ 60445 h 713128"/>
              <a:gd name="connsiteX143" fmla="*/ 388027 w 877986"/>
              <a:gd name="connsiteY143" fmla="*/ 61693 h 713128"/>
              <a:gd name="connsiteX144" fmla="*/ 401755 w 877986"/>
              <a:gd name="connsiteY144" fmla="*/ 60445 h 713128"/>
              <a:gd name="connsiteX145" fmla="*/ 542778 w 877986"/>
              <a:gd name="connsiteY145" fmla="*/ 202696 h 713128"/>
              <a:gd name="connsiteX146" fmla="*/ 401755 w 877986"/>
              <a:gd name="connsiteY146" fmla="*/ 344947 h 713128"/>
              <a:gd name="connsiteX147" fmla="*/ 388027 w 877986"/>
              <a:gd name="connsiteY147" fmla="*/ 343699 h 713128"/>
              <a:gd name="connsiteX148" fmla="*/ 374299 w 877986"/>
              <a:gd name="connsiteY148" fmla="*/ 344947 h 713128"/>
              <a:gd name="connsiteX149" fmla="*/ 359323 w 877986"/>
              <a:gd name="connsiteY149" fmla="*/ 343699 h 713128"/>
              <a:gd name="connsiteX150" fmla="*/ 345595 w 877986"/>
              <a:gd name="connsiteY150" fmla="*/ 344947 h 713128"/>
              <a:gd name="connsiteX151" fmla="*/ 203324 w 877986"/>
              <a:gd name="connsiteY151" fmla="*/ 202696 h 713128"/>
              <a:gd name="connsiteX152" fmla="*/ 345595 w 877986"/>
              <a:gd name="connsiteY152" fmla="*/ 60445 h 713128"/>
              <a:gd name="connsiteX153" fmla="*/ 33625 w 877986"/>
              <a:gd name="connsiteY153" fmla="*/ 21194 h 713128"/>
              <a:gd name="connsiteX154" fmla="*/ 22416 w 877986"/>
              <a:gd name="connsiteY154" fmla="*/ 34908 h 713128"/>
              <a:gd name="connsiteX155" fmla="*/ 22416 w 877986"/>
              <a:gd name="connsiteY155" fmla="*/ 380252 h 713128"/>
              <a:gd name="connsiteX156" fmla="*/ 592796 w 877986"/>
              <a:gd name="connsiteY156" fmla="*/ 380252 h 713128"/>
              <a:gd name="connsiteX157" fmla="*/ 592796 w 877986"/>
              <a:gd name="connsiteY157" fmla="*/ 286747 h 713128"/>
              <a:gd name="connsiteX158" fmla="*/ 616458 w 877986"/>
              <a:gd name="connsiteY158" fmla="*/ 261813 h 713128"/>
              <a:gd name="connsiteX159" fmla="*/ 737259 w 877986"/>
              <a:gd name="connsiteY159" fmla="*/ 261813 h 713128"/>
              <a:gd name="connsiteX160" fmla="*/ 737259 w 877986"/>
              <a:gd name="connsiteY160" fmla="*/ 34908 h 713128"/>
              <a:gd name="connsiteX161" fmla="*/ 724805 w 877986"/>
              <a:gd name="connsiteY161" fmla="*/ 21194 h 713128"/>
              <a:gd name="connsiteX162" fmla="*/ 33625 w 877986"/>
              <a:gd name="connsiteY162" fmla="*/ 0 h 713128"/>
              <a:gd name="connsiteX163" fmla="*/ 724805 w 877986"/>
              <a:gd name="connsiteY163" fmla="*/ 0 h 713128"/>
              <a:gd name="connsiteX164" fmla="*/ 759675 w 877986"/>
              <a:gd name="connsiteY164" fmla="*/ 34908 h 713128"/>
              <a:gd name="connsiteX165" fmla="*/ 759675 w 877986"/>
              <a:gd name="connsiteY165" fmla="*/ 261813 h 713128"/>
              <a:gd name="connsiteX166" fmla="*/ 854324 w 877986"/>
              <a:gd name="connsiteY166" fmla="*/ 261813 h 713128"/>
              <a:gd name="connsiteX167" fmla="*/ 877986 w 877986"/>
              <a:gd name="connsiteY167" fmla="*/ 286747 h 713128"/>
              <a:gd name="connsiteX168" fmla="*/ 877986 w 877986"/>
              <a:gd name="connsiteY168" fmla="*/ 688194 h 713128"/>
              <a:gd name="connsiteX169" fmla="*/ 854324 w 877986"/>
              <a:gd name="connsiteY169" fmla="*/ 713128 h 713128"/>
              <a:gd name="connsiteX170" fmla="*/ 616458 w 877986"/>
              <a:gd name="connsiteY170" fmla="*/ 713128 h 713128"/>
              <a:gd name="connsiteX171" fmla="*/ 592796 w 877986"/>
              <a:gd name="connsiteY171" fmla="*/ 688194 h 713128"/>
              <a:gd name="connsiteX172" fmla="*/ 592796 w 877986"/>
              <a:gd name="connsiteY172" fmla="*/ 632091 h 713128"/>
              <a:gd name="connsiteX173" fmla="*/ 592796 w 877986"/>
              <a:gd name="connsiteY173" fmla="*/ 629598 h 713128"/>
              <a:gd name="connsiteX174" fmla="*/ 592796 w 877986"/>
              <a:gd name="connsiteY174" fmla="*/ 522379 h 713128"/>
              <a:gd name="connsiteX175" fmla="*/ 489430 w 877986"/>
              <a:gd name="connsiteY175" fmla="*/ 522379 h 713128"/>
              <a:gd name="connsiteX176" fmla="*/ 494412 w 877986"/>
              <a:gd name="connsiteY176" fmla="*/ 620871 h 713128"/>
              <a:gd name="connsiteX177" fmla="*/ 523055 w 877986"/>
              <a:gd name="connsiteY177" fmla="*/ 690687 h 713128"/>
              <a:gd name="connsiteX178" fmla="*/ 557925 w 877986"/>
              <a:gd name="connsiteY178" fmla="*/ 690687 h 713128"/>
              <a:gd name="connsiteX179" fmla="*/ 569134 w 877986"/>
              <a:gd name="connsiteY179" fmla="*/ 701908 h 713128"/>
              <a:gd name="connsiteX180" fmla="*/ 557925 w 877986"/>
              <a:gd name="connsiteY180" fmla="*/ 713128 h 713128"/>
              <a:gd name="connsiteX181" fmla="*/ 521810 w 877986"/>
              <a:gd name="connsiteY181" fmla="*/ 713128 h 713128"/>
              <a:gd name="connsiteX182" fmla="*/ 236620 w 877986"/>
              <a:gd name="connsiteY182" fmla="*/ 713128 h 713128"/>
              <a:gd name="connsiteX183" fmla="*/ 200504 w 877986"/>
              <a:gd name="connsiteY183" fmla="*/ 713128 h 713128"/>
              <a:gd name="connsiteX184" fmla="*/ 190541 w 877986"/>
              <a:gd name="connsiteY184" fmla="*/ 701908 h 713128"/>
              <a:gd name="connsiteX185" fmla="*/ 200504 w 877986"/>
              <a:gd name="connsiteY185" fmla="*/ 690687 h 713128"/>
              <a:gd name="connsiteX186" fmla="*/ 235375 w 877986"/>
              <a:gd name="connsiteY186" fmla="*/ 690687 h 713128"/>
              <a:gd name="connsiteX187" fmla="*/ 264018 w 877986"/>
              <a:gd name="connsiteY187" fmla="*/ 620871 h 713128"/>
              <a:gd name="connsiteX188" fmla="*/ 270245 w 877986"/>
              <a:gd name="connsiteY188" fmla="*/ 522379 h 713128"/>
              <a:gd name="connsiteX189" fmla="*/ 33625 w 877986"/>
              <a:gd name="connsiteY189" fmla="*/ 522379 h 713128"/>
              <a:gd name="connsiteX190" fmla="*/ 0 w 877986"/>
              <a:gd name="connsiteY190" fmla="*/ 487471 h 713128"/>
              <a:gd name="connsiteX191" fmla="*/ 0 w 877986"/>
              <a:gd name="connsiteY191" fmla="*/ 34908 h 713128"/>
              <a:gd name="connsiteX192" fmla="*/ 33625 w 877986"/>
              <a:gd name="connsiteY192" fmla="*/ 0 h 713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877986" h="713128">
                <a:moveTo>
                  <a:pt x="733609" y="648432"/>
                </a:moveTo>
                <a:cubicBezTo>
                  <a:pt x="741102" y="648432"/>
                  <a:pt x="746097" y="654405"/>
                  <a:pt x="746097" y="661572"/>
                </a:cubicBezTo>
                <a:cubicBezTo>
                  <a:pt x="746097" y="668739"/>
                  <a:pt x="741102" y="674712"/>
                  <a:pt x="733609" y="674712"/>
                </a:cubicBezTo>
                <a:cubicBezTo>
                  <a:pt x="724867" y="674712"/>
                  <a:pt x="719872" y="668739"/>
                  <a:pt x="719872" y="661572"/>
                </a:cubicBezTo>
                <a:cubicBezTo>
                  <a:pt x="719872" y="654405"/>
                  <a:pt x="724867" y="648432"/>
                  <a:pt x="733609" y="648432"/>
                </a:cubicBezTo>
                <a:close/>
                <a:moveTo>
                  <a:pt x="615212" y="640818"/>
                </a:moveTo>
                <a:lnTo>
                  <a:pt x="615212" y="688194"/>
                </a:lnTo>
                <a:cubicBezTo>
                  <a:pt x="615212" y="689441"/>
                  <a:pt x="616458" y="690687"/>
                  <a:pt x="616458" y="690687"/>
                </a:cubicBezTo>
                <a:lnTo>
                  <a:pt x="854324" y="690687"/>
                </a:lnTo>
                <a:cubicBezTo>
                  <a:pt x="855569" y="690687"/>
                  <a:pt x="856815" y="689441"/>
                  <a:pt x="856815" y="688194"/>
                </a:cubicBezTo>
                <a:lnTo>
                  <a:pt x="856815" y="640818"/>
                </a:lnTo>
                <a:close/>
                <a:moveTo>
                  <a:pt x="293907" y="522379"/>
                </a:moveTo>
                <a:cubicBezTo>
                  <a:pt x="295152" y="528613"/>
                  <a:pt x="296398" y="537340"/>
                  <a:pt x="296398" y="546067"/>
                </a:cubicBezTo>
                <a:cubicBezTo>
                  <a:pt x="296398" y="575988"/>
                  <a:pt x="283944" y="653286"/>
                  <a:pt x="262773" y="690687"/>
                </a:cubicBezTo>
                <a:lnTo>
                  <a:pt x="495657" y="690687"/>
                </a:lnTo>
                <a:cubicBezTo>
                  <a:pt x="474486" y="653286"/>
                  <a:pt x="463277" y="575988"/>
                  <a:pt x="463277" y="546067"/>
                </a:cubicBezTo>
                <a:cubicBezTo>
                  <a:pt x="463277" y="537340"/>
                  <a:pt x="463277" y="528613"/>
                  <a:pt x="465768" y="522379"/>
                </a:cubicBezTo>
                <a:close/>
                <a:moveTo>
                  <a:pt x="783066" y="450605"/>
                </a:moveTo>
                <a:cubicBezTo>
                  <a:pt x="789936" y="450605"/>
                  <a:pt x="795431" y="456100"/>
                  <a:pt x="795431" y="462969"/>
                </a:cubicBezTo>
                <a:cubicBezTo>
                  <a:pt x="795431" y="471211"/>
                  <a:pt x="789936" y="476706"/>
                  <a:pt x="783066" y="476706"/>
                </a:cubicBezTo>
                <a:cubicBezTo>
                  <a:pt x="774823" y="476706"/>
                  <a:pt x="769327" y="471211"/>
                  <a:pt x="769327" y="462969"/>
                </a:cubicBezTo>
                <a:cubicBezTo>
                  <a:pt x="769327" y="456100"/>
                  <a:pt x="774823" y="450605"/>
                  <a:pt x="783066" y="450605"/>
                </a:cubicBezTo>
                <a:close/>
                <a:moveTo>
                  <a:pt x="737731" y="450605"/>
                </a:moveTo>
                <a:cubicBezTo>
                  <a:pt x="745974" y="450605"/>
                  <a:pt x="751470" y="456100"/>
                  <a:pt x="751470" y="462969"/>
                </a:cubicBezTo>
                <a:cubicBezTo>
                  <a:pt x="751470" y="471211"/>
                  <a:pt x="745974" y="476706"/>
                  <a:pt x="737731" y="476706"/>
                </a:cubicBezTo>
                <a:cubicBezTo>
                  <a:pt x="730861" y="476706"/>
                  <a:pt x="725366" y="471211"/>
                  <a:pt x="725366" y="462969"/>
                </a:cubicBezTo>
                <a:cubicBezTo>
                  <a:pt x="725366" y="456100"/>
                  <a:pt x="730861" y="450605"/>
                  <a:pt x="737731" y="450605"/>
                </a:cubicBezTo>
                <a:close/>
                <a:moveTo>
                  <a:pt x="689648" y="450605"/>
                </a:moveTo>
                <a:cubicBezTo>
                  <a:pt x="696516" y="450605"/>
                  <a:pt x="702011" y="456100"/>
                  <a:pt x="702011" y="462969"/>
                </a:cubicBezTo>
                <a:cubicBezTo>
                  <a:pt x="702011" y="471211"/>
                  <a:pt x="696516" y="476706"/>
                  <a:pt x="689648" y="476706"/>
                </a:cubicBezTo>
                <a:cubicBezTo>
                  <a:pt x="682779" y="476706"/>
                  <a:pt x="675911" y="471211"/>
                  <a:pt x="675911" y="462969"/>
                </a:cubicBezTo>
                <a:cubicBezTo>
                  <a:pt x="675911" y="456100"/>
                  <a:pt x="682779" y="450605"/>
                  <a:pt x="689648" y="450605"/>
                </a:cubicBezTo>
                <a:close/>
                <a:moveTo>
                  <a:pt x="376422" y="428625"/>
                </a:moveTo>
                <a:cubicBezTo>
                  <a:pt x="388786" y="428625"/>
                  <a:pt x="399914" y="440037"/>
                  <a:pt x="399914" y="452719"/>
                </a:cubicBezTo>
                <a:cubicBezTo>
                  <a:pt x="399914" y="466668"/>
                  <a:pt x="388786" y="476812"/>
                  <a:pt x="376422" y="476812"/>
                </a:cubicBezTo>
                <a:cubicBezTo>
                  <a:pt x="362821" y="476812"/>
                  <a:pt x="351693" y="466668"/>
                  <a:pt x="351693" y="452719"/>
                </a:cubicBezTo>
                <a:cubicBezTo>
                  <a:pt x="351693" y="440037"/>
                  <a:pt x="362821" y="428625"/>
                  <a:pt x="376422" y="428625"/>
                </a:cubicBezTo>
                <a:close/>
                <a:moveTo>
                  <a:pt x="22416" y="402693"/>
                </a:moveTo>
                <a:lnTo>
                  <a:pt x="22416" y="487471"/>
                </a:lnTo>
                <a:cubicBezTo>
                  <a:pt x="22416" y="494951"/>
                  <a:pt x="27398" y="499938"/>
                  <a:pt x="33625" y="499938"/>
                </a:cubicBezTo>
                <a:lnTo>
                  <a:pt x="592796" y="499938"/>
                </a:lnTo>
                <a:lnTo>
                  <a:pt x="592796" y="402693"/>
                </a:lnTo>
                <a:close/>
                <a:moveTo>
                  <a:pt x="708976" y="296740"/>
                </a:moveTo>
                <a:lnTo>
                  <a:pt x="757010" y="296740"/>
                </a:lnTo>
                <a:cubicBezTo>
                  <a:pt x="763168" y="296740"/>
                  <a:pt x="768095" y="300403"/>
                  <a:pt x="768095" y="306509"/>
                </a:cubicBezTo>
                <a:cubicBezTo>
                  <a:pt x="768095" y="312615"/>
                  <a:pt x="763168" y="317500"/>
                  <a:pt x="757010" y="317500"/>
                </a:cubicBezTo>
                <a:lnTo>
                  <a:pt x="708976" y="317500"/>
                </a:lnTo>
                <a:cubicBezTo>
                  <a:pt x="702817" y="317500"/>
                  <a:pt x="697891" y="312615"/>
                  <a:pt x="697891" y="306509"/>
                </a:cubicBezTo>
                <a:cubicBezTo>
                  <a:pt x="697891" y="300403"/>
                  <a:pt x="702817" y="296740"/>
                  <a:pt x="708976" y="296740"/>
                </a:cubicBezTo>
                <a:close/>
                <a:moveTo>
                  <a:pt x="616458" y="284254"/>
                </a:moveTo>
                <a:cubicBezTo>
                  <a:pt x="616458" y="284254"/>
                  <a:pt x="615212" y="284254"/>
                  <a:pt x="615212" y="286747"/>
                </a:cubicBezTo>
                <a:lnTo>
                  <a:pt x="615212" y="511159"/>
                </a:lnTo>
                <a:lnTo>
                  <a:pt x="615212" y="619624"/>
                </a:lnTo>
                <a:lnTo>
                  <a:pt x="856815" y="619624"/>
                </a:lnTo>
                <a:lnTo>
                  <a:pt x="856815" y="286747"/>
                </a:lnTo>
                <a:cubicBezTo>
                  <a:pt x="856815" y="284254"/>
                  <a:pt x="855569" y="284254"/>
                  <a:pt x="854324" y="284254"/>
                </a:cubicBezTo>
                <a:lnTo>
                  <a:pt x="748467" y="284254"/>
                </a:lnTo>
                <a:close/>
                <a:moveTo>
                  <a:pt x="689648" y="186836"/>
                </a:moveTo>
                <a:cubicBezTo>
                  <a:pt x="696516" y="186836"/>
                  <a:pt x="702011" y="192331"/>
                  <a:pt x="702011" y="200573"/>
                </a:cubicBezTo>
                <a:cubicBezTo>
                  <a:pt x="702011" y="207441"/>
                  <a:pt x="696516" y="212936"/>
                  <a:pt x="689648" y="212936"/>
                </a:cubicBezTo>
                <a:cubicBezTo>
                  <a:pt x="682779" y="212936"/>
                  <a:pt x="675911" y="207441"/>
                  <a:pt x="675911" y="200573"/>
                </a:cubicBezTo>
                <a:cubicBezTo>
                  <a:pt x="675911" y="192331"/>
                  <a:pt x="682779" y="186836"/>
                  <a:pt x="689648" y="186836"/>
                </a:cubicBezTo>
                <a:close/>
                <a:moveTo>
                  <a:pt x="644312" y="186836"/>
                </a:moveTo>
                <a:cubicBezTo>
                  <a:pt x="651181" y="186836"/>
                  <a:pt x="658049" y="192331"/>
                  <a:pt x="658049" y="200573"/>
                </a:cubicBezTo>
                <a:cubicBezTo>
                  <a:pt x="658049" y="207441"/>
                  <a:pt x="651181" y="212936"/>
                  <a:pt x="644312" y="212936"/>
                </a:cubicBezTo>
                <a:cubicBezTo>
                  <a:pt x="637444" y="212936"/>
                  <a:pt x="631949" y="207441"/>
                  <a:pt x="631949" y="200573"/>
                </a:cubicBezTo>
                <a:cubicBezTo>
                  <a:pt x="631949" y="192331"/>
                  <a:pt x="637444" y="186836"/>
                  <a:pt x="644312" y="186836"/>
                </a:cubicBezTo>
                <a:close/>
                <a:moveTo>
                  <a:pt x="596230" y="186836"/>
                </a:moveTo>
                <a:cubicBezTo>
                  <a:pt x="603099" y="186836"/>
                  <a:pt x="608595" y="192331"/>
                  <a:pt x="608595" y="200573"/>
                </a:cubicBezTo>
                <a:cubicBezTo>
                  <a:pt x="608595" y="207441"/>
                  <a:pt x="603099" y="212936"/>
                  <a:pt x="596230" y="212936"/>
                </a:cubicBezTo>
                <a:cubicBezTo>
                  <a:pt x="587986" y="212936"/>
                  <a:pt x="582491" y="207441"/>
                  <a:pt x="582491" y="200573"/>
                </a:cubicBezTo>
                <a:cubicBezTo>
                  <a:pt x="582491" y="192331"/>
                  <a:pt x="587986" y="186836"/>
                  <a:pt x="596230" y="186836"/>
                </a:cubicBezTo>
                <a:close/>
                <a:moveTo>
                  <a:pt x="167605" y="186836"/>
                </a:moveTo>
                <a:cubicBezTo>
                  <a:pt x="174474" y="186836"/>
                  <a:pt x="179970" y="192331"/>
                  <a:pt x="179970" y="200573"/>
                </a:cubicBezTo>
                <a:cubicBezTo>
                  <a:pt x="179970" y="207441"/>
                  <a:pt x="174474" y="212936"/>
                  <a:pt x="167605" y="212936"/>
                </a:cubicBezTo>
                <a:cubicBezTo>
                  <a:pt x="160735" y="212936"/>
                  <a:pt x="153866" y="207441"/>
                  <a:pt x="153866" y="200573"/>
                </a:cubicBezTo>
                <a:cubicBezTo>
                  <a:pt x="153866" y="192331"/>
                  <a:pt x="160735" y="186836"/>
                  <a:pt x="167605" y="186836"/>
                </a:cubicBezTo>
                <a:close/>
                <a:moveTo>
                  <a:pt x="118148" y="186836"/>
                </a:moveTo>
                <a:cubicBezTo>
                  <a:pt x="125016" y="186836"/>
                  <a:pt x="130511" y="192331"/>
                  <a:pt x="130511" y="200573"/>
                </a:cubicBezTo>
                <a:cubicBezTo>
                  <a:pt x="130511" y="207441"/>
                  <a:pt x="125016" y="212936"/>
                  <a:pt x="118148" y="212936"/>
                </a:cubicBezTo>
                <a:cubicBezTo>
                  <a:pt x="109906" y="212936"/>
                  <a:pt x="104411" y="207441"/>
                  <a:pt x="104411" y="200573"/>
                </a:cubicBezTo>
                <a:cubicBezTo>
                  <a:pt x="104411" y="192331"/>
                  <a:pt x="109906" y="186836"/>
                  <a:pt x="118148" y="186836"/>
                </a:cubicBezTo>
                <a:close/>
                <a:moveTo>
                  <a:pt x="67317" y="186836"/>
                </a:moveTo>
                <a:cubicBezTo>
                  <a:pt x="74186" y="186836"/>
                  <a:pt x="81056" y="192331"/>
                  <a:pt x="81056" y="200573"/>
                </a:cubicBezTo>
                <a:cubicBezTo>
                  <a:pt x="81056" y="207441"/>
                  <a:pt x="74186" y="212936"/>
                  <a:pt x="67317" y="212936"/>
                </a:cubicBezTo>
                <a:cubicBezTo>
                  <a:pt x="60447" y="212936"/>
                  <a:pt x="54952" y="207441"/>
                  <a:pt x="54952" y="200573"/>
                </a:cubicBezTo>
                <a:cubicBezTo>
                  <a:pt x="54952" y="192331"/>
                  <a:pt x="60447" y="186836"/>
                  <a:pt x="67317" y="186836"/>
                </a:cubicBezTo>
                <a:close/>
                <a:moveTo>
                  <a:pt x="400538" y="137378"/>
                </a:moveTo>
                <a:cubicBezTo>
                  <a:pt x="404202" y="137378"/>
                  <a:pt x="407865" y="139890"/>
                  <a:pt x="407865" y="143658"/>
                </a:cubicBezTo>
                <a:lnTo>
                  <a:pt x="407865" y="153706"/>
                </a:lnTo>
                <a:cubicBezTo>
                  <a:pt x="413971" y="154962"/>
                  <a:pt x="422519" y="159987"/>
                  <a:pt x="423740" y="168779"/>
                </a:cubicBezTo>
                <a:cubicBezTo>
                  <a:pt x="424961" y="172547"/>
                  <a:pt x="422519" y="177571"/>
                  <a:pt x="417634" y="178827"/>
                </a:cubicBezTo>
                <a:cubicBezTo>
                  <a:pt x="413971" y="178827"/>
                  <a:pt x="410307" y="177571"/>
                  <a:pt x="410307" y="172547"/>
                </a:cubicBezTo>
                <a:cubicBezTo>
                  <a:pt x="409086" y="168779"/>
                  <a:pt x="402980" y="168779"/>
                  <a:pt x="401759" y="168779"/>
                </a:cubicBezTo>
                <a:cubicBezTo>
                  <a:pt x="398096" y="168779"/>
                  <a:pt x="394432" y="170035"/>
                  <a:pt x="391990" y="172547"/>
                </a:cubicBezTo>
                <a:cubicBezTo>
                  <a:pt x="389548" y="175059"/>
                  <a:pt x="388327" y="178827"/>
                  <a:pt x="388327" y="181339"/>
                </a:cubicBezTo>
                <a:cubicBezTo>
                  <a:pt x="387105" y="188876"/>
                  <a:pt x="393211" y="195156"/>
                  <a:pt x="400538" y="196412"/>
                </a:cubicBezTo>
                <a:cubicBezTo>
                  <a:pt x="416413" y="196412"/>
                  <a:pt x="427404" y="210229"/>
                  <a:pt x="426182" y="225301"/>
                </a:cubicBezTo>
                <a:cubicBezTo>
                  <a:pt x="426182" y="237862"/>
                  <a:pt x="417634" y="249166"/>
                  <a:pt x="407865" y="251678"/>
                </a:cubicBezTo>
                <a:lnTo>
                  <a:pt x="407865" y="261726"/>
                </a:lnTo>
                <a:cubicBezTo>
                  <a:pt x="407865" y="265495"/>
                  <a:pt x="404202" y="268007"/>
                  <a:pt x="400538" y="268007"/>
                </a:cubicBezTo>
                <a:cubicBezTo>
                  <a:pt x="395654" y="268007"/>
                  <a:pt x="393211" y="265495"/>
                  <a:pt x="393211" y="261726"/>
                </a:cubicBezTo>
                <a:lnTo>
                  <a:pt x="393211" y="252934"/>
                </a:lnTo>
                <a:cubicBezTo>
                  <a:pt x="387105" y="251678"/>
                  <a:pt x="378557" y="246654"/>
                  <a:pt x="376115" y="235349"/>
                </a:cubicBezTo>
                <a:cubicBezTo>
                  <a:pt x="374894" y="231581"/>
                  <a:pt x="378557" y="227813"/>
                  <a:pt x="382221" y="226557"/>
                </a:cubicBezTo>
                <a:cubicBezTo>
                  <a:pt x="385884" y="226557"/>
                  <a:pt x="389548" y="227813"/>
                  <a:pt x="390769" y="232837"/>
                </a:cubicBezTo>
                <a:cubicBezTo>
                  <a:pt x="391990" y="237862"/>
                  <a:pt x="396875" y="237862"/>
                  <a:pt x="398096" y="237862"/>
                </a:cubicBezTo>
                <a:cubicBezTo>
                  <a:pt x="405423" y="237862"/>
                  <a:pt x="411529" y="232837"/>
                  <a:pt x="411529" y="225301"/>
                </a:cubicBezTo>
                <a:cubicBezTo>
                  <a:pt x="411529" y="217765"/>
                  <a:pt x="406644" y="211485"/>
                  <a:pt x="399317" y="210229"/>
                </a:cubicBezTo>
                <a:lnTo>
                  <a:pt x="398096" y="210229"/>
                </a:lnTo>
                <a:cubicBezTo>
                  <a:pt x="384663" y="210229"/>
                  <a:pt x="373673" y="196412"/>
                  <a:pt x="373673" y="181339"/>
                </a:cubicBezTo>
                <a:cubicBezTo>
                  <a:pt x="373673" y="173803"/>
                  <a:pt x="377336" y="166267"/>
                  <a:pt x="382221" y="161243"/>
                </a:cubicBezTo>
                <a:cubicBezTo>
                  <a:pt x="385884" y="158731"/>
                  <a:pt x="389548" y="156218"/>
                  <a:pt x="393211" y="154962"/>
                </a:cubicBezTo>
                <a:lnTo>
                  <a:pt x="393211" y="143658"/>
                </a:lnTo>
                <a:cubicBezTo>
                  <a:pt x="393211" y="139890"/>
                  <a:pt x="395654" y="137378"/>
                  <a:pt x="400538" y="137378"/>
                </a:cubicBezTo>
                <a:close/>
                <a:moveTo>
                  <a:pt x="397787" y="108190"/>
                </a:moveTo>
                <a:cubicBezTo>
                  <a:pt x="343615" y="108190"/>
                  <a:pt x="299293" y="151281"/>
                  <a:pt x="299293" y="205453"/>
                </a:cubicBezTo>
                <a:cubicBezTo>
                  <a:pt x="299293" y="259624"/>
                  <a:pt x="343615" y="302715"/>
                  <a:pt x="397787" y="302715"/>
                </a:cubicBezTo>
                <a:cubicBezTo>
                  <a:pt x="450727" y="302715"/>
                  <a:pt x="495049" y="259624"/>
                  <a:pt x="495049" y="205453"/>
                </a:cubicBezTo>
                <a:cubicBezTo>
                  <a:pt x="495049" y="151281"/>
                  <a:pt x="450727" y="108190"/>
                  <a:pt x="397787" y="108190"/>
                </a:cubicBezTo>
                <a:close/>
                <a:moveTo>
                  <a:pt x="397787" y="93416"/>
                </a:moveTo>
                <a:cubicBezTo>
                  <a:pt x="459345" y="93416"/>
                  <a:pt x="509824" y="143894"/>
                  <a:pt x="509824" y="205453"/>
                </a:cubicBezTo>
                <a:cubicBezTo>
                  <a:pt x="509824" y="267011"/>
                  <a:pt x="459345" y="317490"/>
                  <a:pt x="397787" y="317490"/>
                </a:cubicBezTo>
                <a:cubicBezTo>
                  <a:pt x="336228" y="317490"/>
                  <a:pt x="285750" y="267011"/>
                  <a:pt x="285750" y="205453"/>
                </a:cubicBezTo>
                <a:cubicBezTo>
                  <a:pt x="285750" y="143894"/>
                  <a:pt x="336228" y="93416"/>
                  <a:pt x="397787" y="93416"/>
                </a:cubicBezTo>
                <a:close/>
                <a:moveTo>
                  <a:pt x="315643" y="90392"/>
                </a:moveTo>
                <a:cubicBezTo>
                  <a:pt x="274459" y="111605"/>
                  <a:pt x="247003" y="154031"/>
                  <a:pt x="247003" y="202696"/>
                </a:cubicBezTo>
                <a:cubicBezTo>
                  <a:pt x="247003" y="251361"/>
                  <a:pt x="274459" y="293786"/>
                  <a:pt x="315643" y="314999"/>
                </a:cubicBezTo>
                <a:cubicBezTo>
                  <a:pt x="280699" y="288795"/>
                  <a:pt x="259483" y="248865"/>
                  <a:pt x="259483" y="202696"/>
                </a:cubicBezTo>
                <a:cubicBezTo>
                  <a:pt x="259483" y="157774"/>
                  <a:pt x="280699" y="115349"/>
                  <a:pt x="315643" y="90392"/>
                </a:cubicBezTo>
                <a:close/>
                <a:moveTo>
                  <a:pt x="289435" y="87897"/>
                </a:moveTo>
                <a:cubicBezTo>
                  <a:pt x="247003" y="107862"/>
                  <a:pt x="218300" y="151535"/>
                  <a:pt x="218300" y="202696"/>
                </a:cubicBezTo>
                <a:cubicBezTo>
                  <a:pt x="218300" y="253856"/>
                  <a:pt x="247003" y="297530"/>
                  <a:pt x="289435" y="317495"/>
                </a:cubicBezTo>
                <a:cubicBezTo>
                  <a:pt x="254491" y="291291"/>
                  <a:pt x="232028" y="250113"/>
                  <a:pt x="232028" y="202696"/>
                </a:cubicBezTo>
                <a:cubicBezTo>
                  <a:pt x="232028" y="155279"/>
                  <a:pt x="254491" y="114101"/>
                  <a:pt x="289435" y="87897"/>
                </a:cubicBezTo>
                <a:close/>
                <a:moveTo>
                  <a:pt x="401755" y="75419"/>
                </a:moveTo>
                <a:cubicBezTo>
                  <a:pt x="331867" y="75419"/>
                  <a:pt x="274459" y="132818"/>
                  <a:pt x="274459" y="202696"/>
                </a:cubicBezTo>
                <a:cubicBezTo>
                  <a:pt x="274459" y="272574"/>
                  <a:pt x="331867" y="329973"/>
                  <a:pt x="401755" y="329973"/>
                </a:cubicBezTo>
                <a:cubicBezTo>
                  <a:pt x="471642" y="329973"/>
                  <a:pt x="527802" y="272574"/>
                  <a:pt x="527802" y="202696"/>
                </a:cubicBezTo>
                <a:cubicBezTo>
                  <a:pt x="527802" y="132818"/>
                  <a:pt x="471642" y="75419"/>
                  <a:pt x="401755" y="75419"/>
                </a:cubicBezTo>
                <a:close/>
                <a:moveTo>
                  <a:pt x="345595" y="60445"/>
                </a:moveTo>
                <a:cubicBezTo>
                  <a:pt x="350587" y="60445"/>
                  <a:pt x="354331" y="61693"/>
                  <a:pt x="359323" y="61693"/>
                </a:cubicBezTo>
                <a:cubicBezTo>
                  <a:pt x="364315" y="61693"/>
                  <a:pt x="369307" y="60445"/>
                  <a:pt x="374299" y="60445"/>
                </a:cubicBezTo>
                <a:cubicBezTo>
                  <a:pt x="378043" y="60445"/>
                  <a:pt x="383035" y="61693"/>
                  <a:pt x="388027" y="61693"/>
                </a:cubicBezTo>
                <a:cubicBezTo>
                  <a:pt x="391771" y="61693"/>
                  <a:pt x="396763" y="60445"/>
                  <a:pt x="401755" y="60445"/>
                </a:cubicBezTo>
                <a:cubicBezTo>
                  <a:pt x="480378" y="60445"/>
                  <a:pt x="542778" y="124083"/>
                  <a:pt x="542778" y="202696"/>
                </a:cubicBezTo>
                <a:cubicBezTo>
                  <a:pt x="542778" y="281308"/>
                  <a:pt x="480378" y="344947"/>
                  <a:pt x="401755" y="344947"/>
                </a:cubicBezTo>
                <a:cubicBezTo>
                  <a:pt x="396763" y="344947"/>
                  <a:pt x="391771" y="343699"/>
                  <a:pt x="388027" y="343699"/>
                </a:cubicBezTo>
                <a:cubicBezTo>
                  <a:pt x="383035" y="343699"/>
                  <a:pt x="378043" y="344947"/>
                  <a:pt x="374299" y="344947"/>
                </a:cubicBezTo>
                <a:cubicBezTo>
                  <a:pt x="369307" y="344947"/>
                  <a:pt x="364315" y="343699"/>
                  <a:pt x="359323" y="343699"/>
                </a:cubicBezTo>
                <a:cubicBezTo>
                  <a:pt x="354331" y="343699"/>
                  <a:pt x="350587" y="344947"/>
                  <a:pt x="345595" y="344947"/>
                </a:cubicBezTo>
                <a:cubicBezTo>
                  <a:pt x="266971" y="344947"/>
                  <a:pt x="203324" y="281308"/>
                  <a:pt x="203324" y="202696"/>
                </a:cubicBezTo>
                <a:cubicBezTo>
                  <a:pt x="203324" y="124083"/>
                  <a:pt x="266971" y="60445"/>
                  <a:pt x="345595" y="60445"/>
                </a:cubicBezTo>
                <a:close/>
                <a:moveTo>
                  <a:pt x="33625" y="21194"/>
                </a:moveTo>
                <a:cubicBezTo>
                  <a:pt x="27398" y="21194"/>
                  <a:pt x="22416" y="27428"/>
                  <a:pt x="22416" y="34908"/>
                </a:cubicBezTo>
                <a:lnTo>
                  <a:pt x="22416" y="380252"/>
                </a:lnTo>
                <a:lnTo>
                  <a:pt x="592796" y="380252"/>
                </a:lnTo>
                <a:lnTo>
                  <a:pt x="592796" y="286747"/>
                </a:lnTo>
                <a:cubicBezTo>
                  <a:pt x="592796" y="273033"/>
                  <a:pt x="604004" y="261813"/>
                  <a:pt x="616458" y="261813"/>
                </a:cubicBezTo>
                <a:lnTo>
                  <a:pt x="737259" y="261813"/>
                </a:lnTo>
                <a:lnTo>
                  <a:pt x="737259" y="34908"/>
                </a:lnTo>
                <a:cubicBezTo>
                  <a:pt x="737259" y="27428"/>
                  <a:pt x="732277" y="21194"/>
                  <a:pt x="724805" y="21194"/>
                </a:cubicBezTo>
                <a:close/>
                <a:moveTo>
                  <a:pt x="33625" y="0"/>
                </a:moveTo>
                <a:lnTo>
                  <a:pt x="724805" y="0"/>
                </a:lnTo>
                <a:cubicBezTo>
                  <a:pt x="743485" y="0"/>
                  <a:pt x="759675" y="14960"/>
                  <a:pt x="759675" y="34908"/>
                </a:cubicBezTo>
                <a:lnTo>
                  <a:pt x="759675" y="261813"/>
                </a:lnTo>
                <a:lnTo>
                  <a:pt x="854324" y="261813"/>
                </a:lnTo>
                <a:cubicBezTo>
                  <a:pt x="868023" y="261813"/>
                  <a:pt x="877986" y="273033"/>
                  <a:pt x="877986" y="286747"/>
                </a:cubicBezTo>
                <a:lnTo>
                  <a:pt x="877986" y="688194"/>
                </a:lnTo>
                <a:cubicBezTo>
                  <a:pt x="877986" y="701908"/>
                  <a:pt x="868023" y="713128"/>
                  <a:pt x="854324" y="713128"/>
                </a:cubicBezTo>
                <a:lnTo>
                  <a:pt x="616458" y="713128"/>
                </a:lnTo>
                <a:cubicBezTo>
                  <a:pt x="604004" y="713128"/>
                  <a:pt x="592796" y="701908"/>
                  <a:pt x="592796" y="688194"/>
                </a:cubicBezTo>
                <a:lnTo>
                  <a:pt x="592796" y="632091"/>
                </a:lnTo>
                <a:cubicBezTo>
                  <a:pt x="592796" y="630844"/>
                  <a:pt x="592796" y="630844"/>
                  <a:pt x="592796" y="629598"/>
                </a:cubicBezTo>
                <a:lnTo>
                  <a:pt x="592796" y="522379"/>
                </a:lnTo>
                <a:lnTo>
                  <a:pt x="489430" y="522379"/>
                </a:lnTo>
                <a:cubicBezTo>
                  <a:pt x="483203" y="531106"/>
                  <a:pt x="483203" y="571002"/>
                  <a:pt x="494412" y="620871"/>
                </a:cubicBezTo>
                <a:cubicBezTo>
                  <a:pt x="505620" y="668246"/>
                  <a:pt x="518074" y="688194"/>
                  <a:pt x="523055" y="690687"/>
                </a:cubicBezTo>
                <a:lnTo>
                  <a:pt x="557925" y="690687"/>
                </a:lnTo>
                <a:cubicBezTo>
                  <a:pt x="564152" y="690687"/>
                  <a:pt x="569134" y="695674"/>
                  <a:pt x="569134" y="701908"/>
                </a:cubicBezTo>
                <a:cubicBezTo>
                  <a:pt x="569134" y="708142"/>
                  <a:pt x="564152" y="713128"/>
                  <a:pt x="557925" y="713128"/>
                </a:cubicBezTo>
                <a:lnTo>
                  <a:pt x="521810" y="713128"/>
                </a:lnTo>
                <a:lnTo>
                  <a:pt x="236620" y="713128"/>
                </a:lnTo>
                <a:lnTo>
                  <a:pt x="200504" y="713128"/>
                </a:lnTo>
                <a:cubicBezTo>
                  <a:pt x="195523" y="713128"/>
                  <a:pt x="190541" y="708142"/>
                  <a:pt x="190541" y="701908"/>
                </a:cubicBezTo>
                <a:cubicBezTo>
                  <a:pt x="190541" y="695674"/>
                  <a:pt x="195523" y="690687"/>
                  <a:pt x="200504" y="690687"/>
                </a:cubicBezTo>
                <a:lnTo>
                  <a:pt x="235375" y="690687"/>
                </a:lnTo>
                <a:cubicBezTo>
                  <a:pt x="240356" y="688194"/>
                  <a:pt x="254055" y="668246"/>
                  <a:pt x="264018" y="620871"/>
                </a:cubicBezTo>
                <a:cubicBezTo>
                  <a:pt x="275226" y="571002"/>
                  <a:pt x="275226" y="531106"/>
                  <a:pt x="270245" y="522379"/>
                </a:cubicBezTo>
                <a:lnTo>
                  <a:pt x="33625" y="522379"/>
                </a:lnTo>
                <a:cubicBezTo>
                  <a:pt x="14944" y="522379"/>
                  <a:pt x="0" y="506172"/>
                  <a:pt x="0" y="487471"/>
                </a:cubicBezTo>
                <a:lnTo>
                  <a:pt x="0" y="34908"/>
                </a:lnTo>
                <a:cubicBezTo>
                  <a:pt x="0" y="14960"/>
                  <a:pt x="14944" y="0"/>
                  <a:pt x="33625" y="0"/>
                </a:cubicBezTo>
                <a:close/>
              </a:path>
            </a:pathLst>
          </a:custGeom>
          <a:solidFill>
            <a:srgbClr val="E3525F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1200">
              <a:latin typeface="Montserrat" pitchFamily="2" charset="77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A66CF934-35EE-E1CC-62A4-52993892A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1597" y="5784914"/>
            <a:ext cx="665485" cy="596789"/>
          </a:xfrm>
          <a:custGeom>
            <a:avLst/>
            <a:gdLst>
              <a:gd name="T0" fmla="*/ 121 w 685"/>
              <a:gd name="T1" fmla="*/ 328 h 614"/>
              <a:gd name="T2" fmla="*/ 221 w 685"/>
              <a:gd name="T3" fmla="*/ 495 h 614"/>
              <a:gd name="T4" fmla="*/ 254 w 685"/>
              <a:gd name="T5" fmla="*/ 495 h 614"/>
              <a:gd name="T6" fmla="*/ 357 w 685"/>
              <a:gd name="T7" fmla="*/ 321 h 614"/>
              <a:gd name="T8" fmla="*/ 472 w 685"/>
              <a:gd name="T9" fmla="*/ 417 h 614"/>
              <a:gd name="T10" fmla="*/ 580 w 685"/>
              <a:gd name="T11" fmla="*/ 259 h 614"/>
              <a:gd name="T12" fmla="*/ 582 w 685"/>
              <a:gd name="T13" fmla="*/ 574 h 614"/>
              <a:gd name="T14" fmla="*/ 121 w 685"/>
              <a:gd name="T15" fmla="*/ 185 h 614"/>
              <a:gd name="T16" fmla="*/ 121 w 685"/>
              <a:gd name="T17" fmla="*/ 219 h 614"/>
              <a:gd name="T18" fmla="*/ 121 w 685"/>
              <a:gd name="T19" fmla="*/ 185 h 614"/>
              <a:gd name="T20" fmla="*/ 238 w 685"/>
              <a:gd name="T21" fmla="*/ 417 h 614"/>
              <a:gd name="T22" fmla="*/ 238 w 685"/>
              <a:gd name="T23" fmla="*/ 383 h 614"/>
              <a:gd name="T24" fmla="*/ 371 w 685"/>
              <a:gd name="T25" fmla="*/ 201 h 614"/>
              <a:gd name="T26" fmla="*/ 338 w 685"/>
              <a:gd name="T27" fmla="*/ 201 h 614"/>
              <a:gd name="T28" fmla="*/ 472 w 685"/>
              <a:gd name="T29" fmla="*/ 292 h 614"/>
              <a:gd name="T30" fmla="*/ 472 w 685"/>
              <a:gd name="T31" fmla="*/ 325 h 614"/>
              <a:gd name="T32" fmla="*/ 591 w 685"/>
              <a:gd name="T33" fmla="*/ 103 h 614"/>
              <a:gd name="T34" fmla="*/ 591 w 685"/>
              <a:gd name="T35" fmla="*/ 136 h 614"/>
              <a:gd name="T36" fmla="*/ 591 w 685"/>
              <a:gd name="T37" fmla="*/ 103 h 614"/>
              <a:gd name="T38" fmla="*/ 632 w 685"/>
              <a:gd name="T39" fmla="*/ 559 h 614"/>
              <a:gd name="T40" fmla="*/ 599 w 685"/>
              <a:gd name="T41" fmla="*/ 260 h 614"/>
              <a:gd name="T42" fmla="*/ 471 w 685"/>
              <a:gd name="T43" fmla="*/ 399 h 614"/>
              <a:gd name="T44" fmla="*/ 469 w 685"/>
              <a:gd name="T45" fmla="*/ 399 h 614"/>
              <a:gd name="T46" fmla="*/ 354 w 685"/>
              <a:gd name="T47" fmla="*/ 303 h 614"/>
              <a:gd name="T48" fmla="*/ 238 w 685"/>
              <a:gd name="T49" fmla="*/ 486 h 614"/>
              <a:gd name="T50" fmla="*/ 138 w 685"/>
              <a:gd name="T51" fmla="*/ 319 h 614"/>
              <a:gd name="T52" fmla="*/ 39 w 685"/>
              <a:gd name="T53" fmla="*/ 473 h 614"/>
              <a:gd name="T54" fmla="*/ 121 w 685"/>
              <a:gd name="T55" fmla="*/ 236 h 614"/>
              <a:gd name="T56" fmla="*/ 213 w 685"/>
              <a:gd name="T57" fmla="*/ 376 h 614"/>
              <a:gd name="T58" fmla="*/ 238 w 685"/>
              <a:gd name="T59" fmla="*/ 435 h 614"/>
              <a:gd name="T60" fmla="*/ 346 w 685"/>
              <a:gd name="T61" fmla="*/ 235 h 614"/>
              <a:gd name="T62" fmla="*/ 373 w 685"/>
              <a:gd name="T63" fmla="*/ 231 h 614"/>
              <a:gd name="T64" fmla="*/ 437 w 685"/>
              <a:gd name="T65" fmla="*/ 309 h 614"/>
              <a:gd name="T66" fmla="*/ 507 w 685"/>
              <a:gd name="T67" fmla="*/ 309 h 614"/>
              <a:gd name="T68" fmla="*/ 591 w 685"/>
              <a:gd name="T69" fmla="*/ 154 h 614"/>
              <a:gd name="T70" fmla="*/ 617 w 685"/>
              <a:gd name="T71" fmla="*/ 97 h 614"/>
              <a:gd name="T72" fmla="*/ 669 w 685"/>
              <a:gd name="T73" fmla="*/ 54 h 614"/>
              <a:gd name="T74" fmla="*/ 620 w 685"/>
              <a:gd name="T75" fmla="*/ 26 h 614"/>
              <a:gd name="T76" fmla="*/ 603 w 685"/>
              <a:gd name="T77" fmla="*/ 88 h 614"/>
              <a:gd name="T78" fmla="*/ 556 w 685"/>
              <a:gd name="T79" fmla="*/ 120 h 614"/>
              <a:gd name="T80" fmla="*/ 482 w 685"/>
              <a:gd name="T81" fmla="*/ 276 h 614"/>
              <a:gd name="T82" fmla="*/ 386 w 685"/>
              <a:gd name="T83" fmla="*/ 218 h 614"/>
              <a:gd name="T84" fmla="*/ 355 w 685"/>
              <a:gd name="T85" fmla="*/ 167 h 614"/>
              <a:gd name="T86" fmla="*/ 330 w 685"/>
              <a:gd name="T87" fmla="*/ 226 h 614"/>
              <a:gd name="T88" fmla="*/ 238 w 685"/>
              <a:gd name="T89" fmla="*/ 366 h 614"/>
              <a:gd name="T90" fmla="*/ 156 w 685"/>
              <a:gd name="T91" fmla="*/ 201 h 614"/>
              <a:gd name="T92" fmla="*/ 87 w 685"/>
              <a:gd name="T93" fmla="*/ 201 h 614"/>
              <a:gd name="T94" fmla="*/ 39 w 685"/>
              <a:gd name="T95" fmla="*/ 59 h 614"/>
              <a:gd name="T96" fmla="*/ 34 w 685"/>
              <a:gd name="T97" fmla="*/ 10 h 614"/>
              <a:gd name="T98" fmla="*/ 2 w 685"/>
              <a:gd name="T99" fmla="*/ 52 h 614"/>
              <a:gd name="T100" fmla="*/ 21 w 685"/>
              <a:gd name="T101" fmla="*/ 557 h 614"/>
              <a:gd name="T102" fmla="*/ 632 w 685"/>
              <a:gd name="T103" fmla="*/ 607 h 614"/>
              <a:gd name="T104" fmla="*/ 681 w 685"/>
              <a:gd name="T105" fmla="*/ 579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85" h="614">
                <a:moveTo>
                  <a:pt x="39" y="557"/>
                </a:moveTo>
                <a:lnTo>
                  <a:pt x="39" y="518"/>
                </a:lnTo>
                <a:lnTo>
                  <a:pt x="121" y="328"/>
                </a:lnTo>
                <a:lnTo>
                  <a:pt x="121" y="328"/>
                </a:lnTo>
                <a:cubicBezTo>
                  <a:pt x="121" y="328"/>
                  <a:pt x="121" y="327"/>
                  <a:pt x="122" y="327"/>
                </a:cubicBezTo>
                <a:lnTo>
                  <a:pt x="122" y="327"/>
                </a:lnTo>
                <a:cubicBezTo>
                  <a:pt x="123" y="327"/>
                  <a:pt x="123" y="328"/>
                  <a:pt x="123" y="328"/>
                </a:cubicBezTo>
                <a:lnTo>
                  <a:pt x="221" y="495"/>
                </a:lnTo>
                <a:lnTo>
                  <a:pt x="221" y="495"/>
                </a:lnTo>
                <a:cubicBezTo>
                  <a:pt x="225" y="500"/>
                  <a:pt x="231" y="504"/>
                  <a:pt x="238" y="504"/>
                </a:cubicBezTo>
                <a:lnTo>
                  <a:pt x="238" y="504"/>
                </a:lnTo>
                <a:cubicBezTo>
                  <a:pt x="245" y="504"/>
                  <a:pt x="251" y="500"/>
                  <a:pt x="254" y="495"/>
                </a:cubicBezTo>
                <a:lnTo>
                  <a:pt x="356" y="322"/>
                </a:lnTo>
                <a:lnTo>
                  <a:pt x="356" y="322"/>
                </a:lnTo>
                <a:cubicBezTo>
                  <a:pt x="356" y="321"/>
                  <a:pt x="357" y="321"/>
                  <a:pt x="357" y="321"/>
                </a:cubicBezTo>
                <a:lnTo>
                  <a:pt x="357" y="321"/>
                </a:lnTo>
                <a:lnTo>
                  <a:pt x="358" y="321"/>
                </a:lnTo>
                <a:lnTo>
                  <a:pt x="456" y="412"/>
                </a:lnTo>
                <a:lnTo>
                  <a:pt x="456" y="412"/>
                </a:lnTo>
                <a:cubicBezTo>
                  <a:pt x="461" y="416"/>
                  <a:pt x="467" y="418"/>
                  <a:pt x="472" y="417"/>
                </a:cubicBezTo>
                <a:lnTo>
                  <a:pt x="472" y="417"/>
                </a:lnTo>
                <a:cubicBezTo>
                  <a:pt x="478" y="416"/>
                  <a:pt x="483" y="413"/>
                  <a:pt x="486" y="408"/>
                </a:cubicBezTo>
                <a:lnTo>
                  <a:pt x="580" y="259"/>
                </a:lnTo>
                <a:lnTo>
                  <a:pt x="580" y="259"/>
                </a:lnTo>
                <a:cubicBezTo>
                  <a:pt x="580" y="259"/>
                  <a:pt x="580" y="258"/>
                  <a:pt x="581" y="258"/>
                </a:cubicBezTo>
                <a:lnTo>
                  <a:pt x="581" y="258"/>
                </a:lnTo>
                <a:cubicBezTo>
                  <a:pt x="582" y="259"/>
                  <a:pt x="582" y="259"/>
                  <a:pt x="582" y="260"/>
                </a:cubicBezTo>
                <a:lnTo>
                  <a:pt x="582" y="574"/>
                </a:lnTo>
                <a:lnTo>
                  <a:pt x="56" y="574"/>
                </a:lnTo>
                <a:lnTo>
                  <a:pt x="56" y="574"/>
                </a:lnTo>
                <a:cubicBezTo>
                  <a:pt x="47" y="574"/>
                  <a:pt x="39" y="567"/>
                  <a:pt x="39" y="557"/>
                </a:cubicBezTo>
                <a:close/>
                <a:moveTo>
                  <a:pt x="121" y="185"/>
                </a:moveTo>
                <a:lnTo>
                  <a:pt x="121" y="185"/>
                </a:lnTo>
                <a:cubicBezTo>
                  <a:pt x="130" y="185"/>
                  <a:pt x="138" y="192"/>
                  <a:pt x="138" y="201"/>
                </a:cubicBezTo>
                <a:lnTo>
                  <a:pt x="138" y="201"/>
                </a:lnTo>
                <a:cubicBezTo>
                  <a:pt x="138" y="210"/>
                  <a:pt x="130" y="219"/>
                  <a:pt x="121" y="219"/>
                </a:cubicBezTo>
                <a:lnTo>
                  <a:pt x="121" y="219"/>
                </a:lnTo>
                <a:cubicBezTo>
                  <a:pt x="111" y="219"/>
                  <a:pt x="104" y="210"/>
                  <a:pt x="104" y="201"/>
                </a:cubicBezTo>
                <a:lnTo>
                  <a:pt x="104" y="201"/>
                </a:lnTo>
                <a:cubicBezTo>
                  <a:pt x="104" y="192"/>
                  <a:pt x="111" y="185"/>
                  <a:pt x="121" y="185"/>
                </a:cubicBezTo>
                <a:close/>
                <a:moveTo>
                  <a:pt x="255" y="401"/>
                </a:moveTo>
                <a:lnTo>
                  <a:pt x="255" y="401"/>
                </a:lnTo>
                <a:cubicBezTo>
                  <a:pt x="255" y="410"/>
                  <a:pt x="247" y="417"/>
                  <a:pt x="238" y="417"/>
                </a:cubicBezTo>
                <a:lnTo>
                  <a:pt x="238" y="417"/>
                </a:lnTo>
                <a:cubicBezTo>
                  <a:pt x="229" y="417"/>
                  <a:pt x="221" y="410"/>
                  <a:pt x="221" y="401"/>
                </a:cubicBezTo>
                <a:lnTo>
                  <a:pt x="221" y="401"/>
                </a:lnTo>
                <a:cubicBezTo>
                  <a:pt x="221" y="392"/>
                  <a:pt x="229" y="383"/>
                  <a:pt x="238" y="383"/>
                </a:cubicBezTo>
                <a:lnTo>
                  <a:pt x="238" y="383"/>
                </a:lnTo>
                <a:cubicBezTo>
                  <a:pt x="247" y="383"/>
                  <a:pt x="255" y="392"/>
                  <a:pt x="255" y="401"/>
                </a:cubicBezTo>
                <a:close/>
                <a:moveTo>
                  <a:pt x="355" y="185"/>
                </a:moveTo>
                <a:lnTo>
                  <a:pt x="355" y="185"/>
                </a:lnTo>
                <a:cubicBezTo>
                  <a:pt x="364" y="185"/>
                  <a:pt x="371" y="192"/>
                  <a:pt x="371" y="201"/>
                </a:cubicBezTo>
                <a:lnTo>
                  <a:pt x="371" y="201"/>
                </a:lnTo>
                <a:cubicBezTo>
                  <a:pt x="371" y="210"/>
                  <a:pt x="364" y="219"/>
                  <a:pt x="355" y="219"/>
                </a:cubicBezTo>
                <a:lnTo>
                  <a:pt x="355" y="219"/>
                </a:lnTo>
                <a:cubicBezTo>
                  <a:pt x="346" y="219"/>
                  <a:pt x="338" y="210"/>
                  <a:pt x="338" y="201"/>
                </a:cubicBezTo>
                <a:lnTo>
                  <a:pt x="338" y="201"/>
                </a:lnTo>
                <a:cubicBezTo>
                  <a:pt x="338" y="192"/>
                  <a:pt x="346" y="185"/>
                  <a:pt x="355" y="185"/>
                </a:cubicBezTo>
                <a:close/>
                <a:moveTo>
                  <a:pt x="472" y="292"/>
                </a:moveTo>
                <a:lnTo>
                  <a:pt x="472" y="292"/>
                </a:lnTo>
                <a:cubicBezTo>
                  <a:pt x="481" y="292"/>
                  <a:pt x="488" y="300"/>
                  <a:pt x="488" y="309"/>
                </a:cubicBezTo>
                <a:lnTo>
                  <a:pt x="488" y="309"/>
                </a:lnTo>
                <a:cubicBezTo>
                  <a:pt x="488" y="318"/>
                  <a:pt x="481" y="325"/>
                  <a:pt x="472" y="325"/>
                </a:cubicBezTo>
                <a:lnTo>
                  <a:pt x="472" y="325"/>
                </a:lnTo>
                <a:cubicBezTo>
                  <a:pt x="462" y="325"/>
                  <a:pt x="455" y="318"/>
                  <a:pt x="455" y="309"/>
                </a:cubicBezTo>
                <a:lnTo>
                  <a:pt x="455" y="309"/>
                </a:lnTo>
                <a:cubicBezTo>
                  <a:pt x="455" y="300"/>
                  <a:pt x="462" y="292"/>
                  <a:pt x="472" y="292"/>
                </a:cubicBezTo>
                <a:close/>
                <a:moveTo>
                  <a:pt x="591" y="103"/>
                </a:moveTo>
                <a:lnTo>
                  <a:pt x="591" y="103"/>
                </a:lnTo>
                <a:cubicBezTo>
                  <a:pt x="600" y="103"/>
                  <a:pt x="607" y="111"/>
                  <a:pt x="607" y="120"/>
                </a:cubicBezTo>
                <a:lnTo>
                  <a:pt x="607" y="120"/>
                </a:lnTo>
                <a:cubicBezTo>
                  <a:pt x="607" y="129"/>
                  <a:pt x="600" y="136"/>
                  <a:pt x="591" y="136"/>
                </a:cubicBezTo>
                <a:lnTo>
                  <a:pt x="591" y="136"/>
                </a:lnTo>
                <a:cubicBezTo>
                  <a:pt x="582" y="136"/>
                  <a:pt x="575" y="129"/>
                  <a:pt x="575" y="120"/>
                </a:cubicBezTo>
                <a:lnTo>
                  <a:pt x="575" y="120"/>
                </a:lnTo>
                <a:cubicBezTo>
                  <a:pt x="575" y="111"/>
                  <a:pt x="582" y="103"/>
                  <a:pt x="591" y="103"/>
                </a:cubicBezTo>
                <a:close/>
                <a:moveTo>
                  <a:pt x="681" y="579"/>
                </a:moveTo>
                <a:lnTo>
                  <a:pt x="639" y="555"/>
                </a:lnTo>
                <a:lnTo>
                  <a:pt x="639" y="555"/>
                </a:lnTo>
                <a:cubicBezTo>
                  <a:pt x="636" y="554"/>
                  <a:pt x="632" y="555"/>
                  <a:pt x="632" y="559"/>
                </a:cubicBezTo>
                <a:lnTo>
                  <a:pt x="632" y="574"/>
                </a:lnTo>
                <a:lnTo>
                  <a:pt x="599" y="574"/>
                </a:lnTo>
                <a:lnTo>
                  <a:pt x="599" y="260"/>
                </a:lnTo>
                <a:lnTo>
                  <a:pt x="599" y="260"/>
                </a:lnTo>
                <a:cubicBezTo>
                  <a:pt x="599" y="251"/>
                  <a:pt x="594" y="244"/>
                  <a:pt x="586" y="241"/>
                </a:cubicBezTo>
                <a:lnTo>
                  <a:pt x="586" y="241"/>
                </a:lnTo>
                <a:cubicBezTo>
                  <a:pt x="577" y="239"/>
                  <a:pt x="569" y="242"/>
                  <a:pt x="565" y="249"/>
                </a:cubicBezTo>
                <a:lnTo>
                  <a:pt x="471" y="399"/>
                </a:lnTo>
                <a:lnTo>
                  <a:pt x="471" y="399"/>
                </a:lnTo>
                <a:lnTo>
                  <a:pt x="470" y="399"/>
                </a:lnTo>
                <a:lnTo>
                  <a:pt x="470" y="399"/>
                </a:lnTo>
                <a:cubicBezTo>
                  <a:pt x="469" y="399"/>
                  <a:pt x="469" y="399"/>
                  <a:pt x="469" y="399"/>
                </a:cubicBezTo>
                <a:lnTo>
                  <a:pt x="370" y="308"/>
                </a:lnTo>
                <a:lnTo>
                  <a:pt x="370" y="308"/>
                </a:lnTo>
                <a:cubicBezTo>
                  <a:pt x="366" y="304"/>
                  <a:pt x="360" y="302"/>
                  <a:pt x="354" y="303"/>
                </a:cubicBezTo>
                <a:lnTo>
                  <a:pt x="354" y="303"/>
                </a:lnTo>
                <a:cubicBezTo>
                  <a:pt x="349" y="304"/>
                  <a:pt x="344" y="308"/>
                  <a:pt x="341" y="313"/>
                </a:cubicBezTo>
                <a:lnTo>
                  <a:pt x="239" y="486"/>
                </a:lnTo>
                <a:lnTo>
                  <a:pt x="239" y="486"/>
                </a:lnTo>
                <a:cubicBezTo>
                  <a:pt x="239" y="486"/>
                  <a:pt x="239" y="486"/>
                  <a:pt x="238" y="486"/>
                </a:cubicBezTo>
                <a:lnTo>
                  <a:pt x="238" y="486"/>
                </a:lnTo>
                <a:cubicBezTo>
                  <a:pt x="237" y="486"/>
                  <a:pt x="237" y="486"/>
                  <a:pt x="237" y="486"/>
                </a:cubicBezTo>
                <a:lnTo>
                  <a:pt x="138" y="319"/>
                </a:lnTo>
                <a:lnTo>
                  <a:pt x="138" y="319"/>
                </a:lnTo>
                <a:cubicBezTo>
                  <a:pt x="135" y="313"/>
                  <a:pt x="129" y="309"/>
                  <a:pt x="121" y="310"/>
                </a:cubicBezTo>
                <a:lnTo>
                  <a:pt x="121" y="310"/>
                </a:lnTo>
                <a:cubicBezTo>
                  <a:pt x="114" y="310"/>
                  <a:pt x="108" y="314"/>
                  <a:pt x="105" y="321"/>
                </a:cubicBezTo>
                <a:lnTo>
                  <a:pt x="39" y="473"/>
                </a:lnTo>
                <a:lnTo>
                  <a:pt x="39" y="413"/>
                </a:lnTo>
                <a:lnTo>
                  <a:pt x="116" y="236"/>
                </a:lnTo>
                <a:lnTo>
                  <a:pt x="116" y="236"/>
                </a:lnTo>
                <a:cubicBezTo>
                  <a:pt x="117" y="236"/>
                  <a:pt x="119" y="236"/>
                  <a:pt x="121" y="236"/>
                </a:cubicBezTo>
                <a:lnTo>
                  <a:pt x="121" y="236"/>
                </a:lnTo>
                <a:cubicBezTo>
                  <a:pt x="124" y="236"/>
                  <a:pt x="127" y="236"/>
                  <a:pt x="130" y="235"/>
                </a:cubicBezTo>
                <a:lnTo>
                  <a:pt x="213" y="376"/>
                </a:lnTo>
                <a:lnTo>
                  <a:pt x="213" y="376"/>
                </a:lnTo>
                <a:cubicBezTo>
                  <a:pt x="207" y="382"/>
                  <a:pt x="203" y="391"/>
                  <a:pt x="203" y="401"/>
                </a:cubicBezTo>
                <a:lnTo>
                  <a:pt x="203" y="401"/>
                </a:lnTo>
                <a:cubicBezTo>
                  <a:pt x="203" y="420"/>
                  <a:pt x="219" y="435"/>
                  <a:pt x="238" y="435"/>
                </a:cubicBezTo>
                <a:lnTo>
                  <a:pt x="238" y="435"/>
                </a:lnTo>
                <a:cubicBezTo>
                  <a:pt x="257" y="435"/>
                  <a:pt x="272" y="420"/>
                  <a:pt x="272" y="401"/>
                </a:cubicBezTo>
                <a:lnTo>
                  <a:pt x="272" y="401"/>
                </a:lnTo>
                <a:cubicBezTo>
                  <a:pt x="272" y="391"/>
                  <a:pt x="269" y="382"/>
                  <a:pt x="262" y="376"/>
                </a:cubicBezTo>
                <a:lnTo>
                  <a:pt x="346" y="235"/>
                </a:lnTo>
                <a:lnTo>
                  <a:pt x="346" y="235"/>
                </a:lnTo>
                <a:cubicBezTo>
                  <a:pt x="349" y="236"/>
                  <a:pt x="352" y="236"/>
                  <a:pt x="355" y="236"/>
                </a:cubicBezTo>
                <a:lnTo>
                  <a:pt x="355" y="236"/>
                </a:lnTo>
                <a:cubicBezTo>
                  <a:pt x="362" y="236"/>
                  <a:pt x="368" y="234"/>
                  <a:pt x="373" y="231"/>
                </a:cubicBezTo>
                <a:lnTo>
                  <a:pt x="441" y="293"/>
                </a:lnTo>
                <a:lnTo>
                  <a:pt x="441" y="293"/>
                </a:lnTo>
                <a:cubicBezTo>
                  <a:pt x="439" y="298"/>
                  <a:pt x="437" y="303"/>
                  <a:pt x="437" y="309"/>
                </a:cubicBezTo>
                <a:lnTo>
                  <a:pt x="437" y="309"/>
                </a:lnTo>
                <a:cubicBezTo>
                  <a:pt x="437" y="328"/>
                  <a:pt x="453" y="344"/>
                  <a:pt x="472" y="344"/>
                </a:cubicBezTo>
                <a:lnTo>
                  <a:pt x="472" y="344"/>
                </a:lnTo>
                <a:cubicBezTo>
                  <a:pt x="491" y="344"/>
                  <a:pt x="507" y="328"/>
                  <a:pt x="507" y="309"/>
                </a:cubicBezTo>
                <a:lnTo>
                  <a:pt x="507" y="309"/>
                </a:lnTo>
                <a:cubicBezTo>
                  <a:pt x="507" y="300"/>
                  <a:pt x="503" y="292"/>
                  <a:pt x="497" y="286"/>
                </a:cubicBezTo>
                <a:lnTo>
                  <a:pt x="581" y="153"/>
                </a:lnTo>
                <a:lnTo>
                  <a:pt x="581" y="153"/>
                </a:lnTo>
                <a:cubicBezTo>
                  <a:pt x="584" y="154"/>
                  <a:pt x="587" y="154"/>
                  <a:pt x="591" y="154"/>
                </a:cubicBezTo>
                <a:lnTo>
                  <a:pt x="591" y="154"/>
                </a:lnTo>
                <a:cubicBezTo>
                  <a:pt x="610" y="154"/>
                  <a:pt x="625" y="139"/>
                  <a:pt x="625" y="120"/>
                </a:cubicBezTo>
                <a:lnTo>
                  <a:pt x="625" y="120"/>
                </a:lnTo>
                <a:cubicBezTo>
                  <a:pt x="625" y="111"/>
                  <a:pt x="622" y="104"/>
                  <a:pt x="617" y="97"/>
                </a:cubicBezTo>
                <a:lnTo>
                  <a:pt x="650" y="51"/>
                </a:lnTo>
                <a:lnTo>
                  <a:pt x="662" y="58"/>
                </a:lnTo>
                <a:lnTo>
                  <a:pt x="662" y="58"/>
                </a:lnTo>
                <a:cubicBezTo>
                  <a:pt x="665" y="60"/>
                  <a:pt x="669" y="57"/>
                  <a:pt x="669" y="54"/>
                </a:cubicBezTo>
                <a:lnTo>
                  <a:pt x="669" y="5"/>
                </a:lnTo>
                <a:lnTo>
                  <a:pt x="669" y="5"/>
                </a:lnTo>
                <a:cubicBezTo>
                  <a:pt x="669" y="2"/>
                  <a:pt x="665" y="0"/>
                  <a:pt x="662" y="1"/>
                </a:cubicBezTo>
                <a:lnTo>
                  <a:pt x="620" y="26"/>
                </a:lnTo>
                <a:lnTo>
                  <a:pt x="620" y="26"/>
                </a:lnTo>
                <a:cubicBezTo>
                  <a:pt x="617" y="27"/>
                  <a:pt x="617" y="31"/>
                  <a:pt x="620" y="33"/>
                </a:cubicBezTo>
                <a:lnTo>
                  <a:pt x="634" y="42"/>
                </a:lnTo>
                <a:lnTo>
                  <a:pt x="603" y="88"/>
                </a:lnTo>
                <a:lnTo>
                  <a:pt x="603" y="88"/>
                </a:lnTo>
                <a:cubicBezTo>
                  <a:pt x="599" y="86"/>
                  <a:pt x="595" y="85"/>
                  <a:pt x="591" y="85"/>
                </a:cubicBezTo>
                <a:lnTo>
                  <a:pt x="591" y="85"/>
                </a:lnTo>
                <a:cubicBezTo>
                  <a:pt x="572" y="85"/>
                  <a:pt x="556" y="100"/>
                  <a:pt x="556" y="120"/>
                </a:cubicBezTo>
                <a:lnTo>
                  <a:pt x="556" y="120"/>
                </a:lnTo>
                <a:cubicBezTo>
                  <a:pt x="556" y="129"/>
                  <a:pt x="560" y="137"/>
                  <a:pt x="565" y="143"/>
                </a:cubicBezTo>
                <a:lnTo>
                  <a:pt x="482" y="276"/>
                </a:lnTo>
                <a:lnTo>
                  <a:pt x="482" y="276"/>
                </a:lnTo>
                <a:cubicBezTo>
                  <a:pt x="478" y="275"/>
                  <a:pt x="475" y="275"/>
                  <a:pt x="472" y="275"/>
                </a:cubicBezTo>
                <a:lnTo>
                  <a:pt x="472" y="275"/>
                </a:lnTo>
                <a:cubicBezTo>
                  <a:pt x="465" y="275"/>
                  <a:pt x="459" y="277"/>
                  <a:pt x="453" y="280"/>
                </a:cubicBezTo>
                <a:lnTo>
                  <a:pt x="386" y="218"/>
                </a:lnTo>
                <a:lnTo>
                  <a:pt x="386" y="218"/>
                </a:lnTo>
                <a:cubicBezTo>
                  <a:pt x="388" y="213"/>
                  <a:pt x="389" y="208"/>
                  <a:pt x="389" y="201"/>
                </a:cubicBezTo>
                <a:lnTo>
                  <a:pt x="389" y="201"/>
                </a:lnTo>
                <a:cubicBezTo>
                  <a:pt x="389" y="182"/>
                  <a:pt x="374" y="167"/>
                  <a:pt x="355" y="167"/>
                </a:cubicBezTo>
                <a:lnTo>
                  <a:pt x="355" y="167"/>
                </a:lnTo>
                <a:cubicBezTo>
                  <a:pt x="336" y="167"/>
                  <a:pt x="320" y="182"/>
                  <a:pt x="320" y="201"/>
                </a:cubicBezTo>
                <a:lnTo>
                  <a:pt x="320" y="201"/>
                </a:lnTo>
                <a:cubicBezTo>
                  <a:pt x="320" y="211"/>
                  <a:pt x="324" y="220"/>
                  <a:pt x="330" y="226"/>
                </a:cubicBezTo>
                <a:lnTo>
                  <a:pt x="247" y="367"/>
                </a:lnTo>
                <a:lnTo>
                  <a:pt x="247" y="367"/>
                </a:lnTo>
                <a:cubicBezTo>
                  <a:pt x="244" y="366"/>
                  <a:pt x="241" y="366"/>
                  <a:pt x="238" y="366"/>
                </a:cubicBezTo>
                <a:lnTo>
                  <a:pt x="238" y="366"/>
                </a:lnTo>
                <a:cubicBezTo>
                  <a:pt x="234" y="366"/>
                  <a:pt x="231" y="366"/>
                  <a:pt x="229" y="367"/>
                </a:cubicBezTo>
                <a:lnTo>
                  <a:pt x="146" y="226"/>
                </a:lnTo>
                <a:lnTo>
                  <a:pt x="146" y="226"/>
                </a:lnTo>
                <a:cubicBezTo>
                  <a:pt x="152" y="220"/>
                  <a:pt x="156" y="211"/>
                  <a:pt x="156" y="201"/>
                </a:cubicBezTo>
                <a:lnTo>
                  <a:pt x="156" y="201"/>
                </a:lnTo>
                <a:cubicBezTo>
                  <a:pt x="156" y="182"/>
                  <a:pt x="140" y="167"/>
                  <a:pt x="121" y="167"/>
                </a:cubicBezTo>
                <a:lnTo>
                  <a:pt x="121" y="167"/>
                </a:lnTo>
                <a:cubicBezTo>
                  <a:pt x="102" y="167"/>
                  <a:pt x="87" y="182"/>
                  <a:pt x="87" y="201"/>
                </a:cubicBezTo>
                <a:lnTo>
                  <a:pt x="87" y="201"/>
                </a:lnTo>
                <a:cubicBezTo>
                  <a:pt x="87" y="212"/>
                  <a:pt x="91" y="222"/>
                  <a:pt x="99" y="229"/>
                </a:cubicBezTo>
                <a:lnTo>
                  <a:pt x="39" y="368"/>
                </a:lnTo>
                <a:lnTo>
                  <a:pt x="39" y="59"/>
                </a:lnTo>
                <a:lnTo>
                  <a:pt x="54" y="59"/>
                </a:lnTo>
                <a:lnTo>
                  <a:pt x="54" y="59"/>
                </a:lnTo>
                <a:cubicBezTo>
                  <a:pt x="58" y="59"/>
                  <a:pt x="60" y="55"/>
                  <a:pt x="58" y="52"/>
                </a:cubicBezTo>
                <a:lnTo>
                  <a:pt x="34" y="10"/>
                </a:lnTo>
                <a:lnTo>
                  <a:pt x="34" y="10"/>
                </a:lnTo>
                <a:cubicBezTo>
                  <a:pt x="32" y="8"/>
                  <a:pt x="28" y="8"/>
                  <a:pt x="26" y="10"/>
                </a:cubicBezTo>
                <a:lnTo>
                  <a:pt x="2" y="52"/>
                </a:lnTo>
                <a:lnTo>
                  <a:pt x="2" y="52"/>
                </a:lnTo>
                <a:cubicBezTo>
                  <a:pt x="0" y="55"/>
                  <a:pt x="3" y="59"/>
                  <a:pt x="6" y="59"/>
                </a:cubicBezTo>
                <a:lnTo>
                  <a:pt x="21" y="59"/>
                </a:lnTo>
                <a:lnTo>
                  <a:pt x="21" y="557"/>
                </a:lnTo>
                <a:lnTo>
                  <a:pt x="21" y="557"/>
                </a:lnTo>
                <a:cubicBezTo>
                  <a:pt x="21" y="577"/>
                  <a:pt x="37" y="592"/>
                  <a:pt x="56" y="592"/>
                </a:cubicBezTo>
                <a:lnTo>
                  <a:pt x="632" y="592"/>
                </a:lnTo>
                <a:lnTo>
                  <a:pt x="632" y="607"/>
                </a:lnTo>
                <a:lnTo>
                  <a:pt x="632" y="607"/>
                </a:lnTo>
                <a:cubicBezTo>
                  <a:pt x="632" y="611"/>
                  <a:pt x="636" y="613"/>
                  <a:pt x="639" y="611"/>
                </a:cubicBezTo>
                <a:lnTo>
                  <a:pt x="681" y="587"/>
                </a:lnTo>
                <a:lnTo>
                  <a:pt x="681" y="587"/>
                </a:lnTo>
                <a:cubicBezTo>
                  <a:pt x="684" y="585"/>
                  <a:pt x="684" y="581"/>
                  <a:pt x="681" y="579"/>
                </a:cubicBezTo>
                <a:close/>
              </a:path>
            </a:pathLst>
          </a:custGeom>
          <a:solidFill>
            <a:srgbClr val="FFC84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200">
              <a:latin typeface="Montserrat" pitchFamily="2" charset="77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241C25EA-D1B6-F33D-B120-CD0C9472C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013" y="5687092"/>
            <a:ext cx="695137" cy="666718"/>
          </a:xfrm>
          <a:custGeom>
            <a:avLst/>
            <a:gdLst>
              <a:gd name="connsiteX0" fmla="*/ 478084 w 806552"/>
              <a:gd name="connsiteY0" fmla="*/ 637443 h 773577"/>
              <a:gd name="connsiteX1" fmla="*/ 478084 w 806552"/>
              <a:gd name="connsiteY1" fmla="*/ 746112 h 773577"/>
              <a:gd name="connsiteX2" fmla="*/ 515308 w 806552"/>
              <a:gd name="connsiteY2" fmla="*/ 746112 h 773577"/>
              <a:gd name="connsiteX3" fmla="*/ 515308 w 806552"/>
              <a:gd name="connsiteY3" fmla="*/ 637443 h 773577"/>
              <a:gd name="connsiteX4" fmla="*/ 357190 w 806552"/>
              <a:gd name="connsiteY4" fmla="*/ 637443 h 773577"/>
              <a:gd name="connsiteX5" fmla="*/ 357190 w 806552"/>
              <a:gd name="connsiteY5" fmla="*/ 746112 h 773577"/>
              <a:gd name="connsiteX6" fmla="*/ 454835 w 806552"/>
              <a:gd name="connsiteY6" fmla="*/ 746112 h 773577"/>
              <a:gd name="connsiteX7" fmla="*/ 454835 w 806552"/>
              <a:gd name="connsiteY7" fmla="*/ 637443 h 773577"/>
              <a:gd name="connsiteX8" fmla="*/ 296741 w 806552"/>
              <a:gd name="connsiteY8" fmla="*/ 637443 h 773577"/>
              <a:gd name="connsiteX9" fmla="*/ 296741 w 806552"/>
              <a:gd name="connsiteY9" fmla="*/ 746112 h 773577"/>
              <a:gd name="connsiteX10" fmla="*/ 334007 w 806552"/>
              <a:gd name="connsiteY10" fmla="*/ 746112 h 773577"/>
              <a:gd name="connsiteX11" fmla="*/ 334007 w 806552"/>
              <a:gd name="connsiteY11" fmla="*/ 637443 h 773577"/>
              <a:gd name="connsiteX12" fmla="*/ 677284 w 806552"/>
              <a:gd name="connsiteY12" fmla="*/ 637442 h 773577"/>
              <a:gd name="connsiteX13" fmla="*/ 691021 w 806552"/>
              <a:gd name="connsiteY13" fmla="*/ 649759 h 773577"/>
              <a:gd name="connsiteX14" fmla="*/ 691021 w 806552"/>
              <a:gd name="connsiteY14" fmla="*/ 696564 h 773577"/>
              <a:gd name="connsiteX15" fmla="*/ 677284 w 806552"/>
              <a:gd name="connsiteY15" fmla="*/ 707649 h 773577"/>
              <a:gd name="connsiteX16" fmla="*/ 664920 w 806552"/>
              <a:gd name="connsiteY16" fmla="*/ 696564 h 773577"/>
              <a:gd name="connsiteX17" fmla="*/ 664920 w 806552"/>
              <a:gd name="connsiteY17" fmla="*/ 649759 h 773577"/>
              <a:gd name="connsiteX18" fmla="*/ 677284 w 806552"/>
              <a:gd name="connsiteY18" fmla="*/ 637442 h 773577"/>
              <a:gd name="connsiteX19" fmla="*/ 131307 w 806552"/>
              <a:gd name="connsiteY19" fmla="*/ 637442 h 773577"/>
              <a:gd name="connsiteX20" fmla="*/ 141719 w 806552"/>
              <a:gd name="connsiteY20" fmla="*/ 649759 h 773577"/>
              <a:gd name="connsiteX21" fmla="*/ 141719 w 806552"/>
              <a:gd name="connsiteY21" fmla="*/ 696564 h 773577"/>
              <a:gd name="connsiteX22" fmla="*/ 131307 w 806552"/>
              <a:gd name="connsiteY22" fmla="*/ 707649 h 773577"/>
              <a:gd name="connsiteX23" fmla="*/ 120895 w 806552"/>
              <a:gd name="connsiteY23" fmla="*/ 696564 h 773577"/>
              <a:gd name="connsiteX24" fmla="*/ 120895 w 806552"/>
              <a:gd name="connsiteY24" fmla="*/ 649759 h 773577"/>
              <a:gd name="connsiteX25" fmla="*/ 131307 w 806552"/>
              <a:gd name="connsiteY25" fmla="*/ 637442 h 773577"/>
              <a:gd name="connsiteX26" fmla="*/ 252987 w 806552"/>
              <a:gd name="connsiteY26" fmla="*/ 544026 h 773577"/>
              <a:gd name="connsiteX27" fmla="*/ 560303 w 806552"/>
              <a:gd name="connsiteY27" fmla="*/ 544026 h 773577"/>
              <a:gd name="connsiteX28" fmla="*/ 570257 w 806552"/>
              <a:gd name="connsiteY28" fmla="*/ 554438 h 773577"/>
              <a:gd name="connsiteX29" fmla="*/ 560303 w 806552"/>
              <a:gd name="connsiteY29" fmla="*/ 564850 h 773577"/>
              <a:gd name="connsiteX30" fmla="*/ 252987 w 806552"/>
              <a:gd name="connsiteY30" fmla="*/ 564850 h 773577"/>
              <a:gd name="connsiteX31" fmla="*/ 241789 w 806552"/>
              <a:gd name="connsiteY31" fmla="*/ 554438 h 773577"/>
              <a:gd name="connsiteX32" fmla="*/ 252987 w 806552"/>
              <a:gd name="connsiteY32" fmla="*/ 544026 h 773577"/>
              <a:gd name="connsiteX33" fmla="*/ 677284 w 806552"/>
              <a:gd name="connsiteY33" fmla="*/ 527539 h 773577"/>
              <a:gd name="connsiteX34" fmla="*/ 691021 w 806552"/>
              <a:gd name="connsiteY34" fmla="*/ 537745 h 773577"/>
              <a:gd name="connsiteX35" fmla="*/ 691021 w 806552"/>
              <a:gd name="connsiteY35" fmla="*/ 587497 h 773577"/>
              <a:gd name="connsiteX36" fmla="*/ 677284 w 806552"/>
              <a:gd name="connsiteY36" fmla="*/ 597703 h 773577"/>
              <a:gd name="connsiteX37" fmla="*/ 664920 w 806552"/>
              <a:gd name="connsiteY37" fmla="*/ 587497 h 773577"/>
              <a:gd name="connsiteX38" fmla="*/ 664920 w 806552"/>
              <a:gd name="connsiteY38" fmla="*/ 537745 h 773577"/>
              <a:gd name="connsiteX39" fmla="*/ 677284 w 806552"/>
              <a:gd name="connsiteY39" fmla="*/ 527539 h 773577"/>
              <a:gd name="connsiteX40" fmla="*/ 131307 w 806552"/>
              <a:gd name="connsiteY40" fmla="*/ 527539 h 773577"/>
              <a:gd name="connsiteX41" fmla="*/ 141719 w 806552"/>
              <a:gd name="connsiteY41" fmla="*/ 537745 h 773577"/>
              <a:gd name="connsiteX42" fmla="*/ 141719 w 806552"/>
              <a:gd name="connsiteY42" fmla="*/ 587497 h 773577"/>
              <a:gd name="connsiteX43" fmla="*/ 131307 w 806552"/>
              <a:gd name="connsiteY43" fmla="*/ 597703 h 773577"/>
              <a:gd name="connsiteX44" fmla="*/ 120895 w 806552"/>
              <a:gd name="connsiteY44" fmla="*/ 587497 h 773577"/>
              <a:gd name="connsiteX45" fmla="*/ 120895 w 806552"/>
              <a:gd name="connsiteY45" fmla="*/ 537745 h 773577"/>
              <a:gd name="connsiteX46" fmla="*/ 131307 w 806552"/>
              <a:gd name="connsiteY46" fmla="*/ 527539 h 773577"/>
              <a:gd name="connsiteX47" fmla="*/ 252987 w 806552"/>
              <a:gd name="connsiteY47" fmla="*/ 472587 h 773577"/>
              <a:gd name="connsiteX48" fmla="*/ 560303 w 806552"/>
              <a:gd name="connsiteY48" fmla="*/ 472587 h 773577"/>
              <a:gd name="connsiteX49" fmla="*/ 570257 w 806552"/>
              <a:gd name="connsiteY49" fmla="*/ 482999 h 773577"/>
              <a:gd name="connsiteX50" fmla="*/ 560303 w 806552"/>
              <a:gd name="connsiteY50" fmla="*/ 493411 h 773577"/>
              <a:gd name="connsiteX51" fmla="*/ 252987 w 806552"/>
              <a:gd name="connsiteY51" fmla="*/ 493411 h 773577"/>
              <a:gd name="connsiteX52" fmla="*/ 241789 w 806552"/>
              <a:gd name="connsiteY52" fmla="*/ 482999 h 773577"/>
              <a:gd name="connsiteX53" fmla="*/ 252987 w 806552"/>
              <a:gd name="connsiteY53" fmla="*/ 472587 h 773577"/>
              <a:gd name="connsiteX54" fmla="*/ 677284 w 806552"/>
              <a:gd name="connsiteY54" fmla="*/ 417635 h 773577"/>
              <a:gd name="connsiteX55" fmla="*/ 691021 w 806552"/>
              <a:gd name="connsiteY55" fmla="*/ 428721 h 773577"/>
              <a:gd name="connsiteX56" fmla="*/ 691021 w 806552"/>
              <a:gd name="connsiteY56" fmla="*/ 475525 h 773577"/>
              <a:gd name="connsiteX57" fmla="*/ 677284 w 806552"/>
              <a:gd name="connsiteY57" fmla="*/ 487843 h 773577"/>
              <a:gd name="connsiteX58" fmla="*/ 664920 w 806552"/>
              <a:gd name="connsiteY58" fmla="*/ 475525 h 773577"/>
              <a:gd name="connsiteX59" fmla="*/ 664920 w 806552"/>
              <a:gd name="connsiteY59" fmla="*/ 428721 h 773577"/>
              <a:gd name="connsiteX60" fmla="*/ 677284 w 806552"/>
              <a:gd name="connsiteY60" fmla="*/ 417635 h 773577"/>
              <a:gd name="connsiteX61" fmla="*/ 131307 w 806552"/>
              <a:gd name="connsiteY61" fmla="*/ 417635 h 773577"/>
              <a:gd name="connsiteX62" fmla="*/ 141719 w 806552"/>
              <a:gd name="connsiteY62" fmla="*/ 428721 h 773577"/>
              <a:gd name="connsiteX63" fmla="*/ 141719 w 806552"/>
              <a:gd name="connsiteY63" fmla="*/ 475525 h 773577"/>
              <a:gd name="connsiteX64" fmla="*/ 131307 w 806552"/>
              <a:gd name="connsiteY64" fmla="*/ 487843 h 773577"/>
              <a:gd name="connsiteX65" fmla="*/ 120895 w 806552"/>
              <a:gd name="connsiteY65" fmla="*/ 475525 h 773577"/>
              <a:gd name="connsiteX66" fmla="*/ 120895 w 806552"/>
              <a:gd name="connsiteY66" fmla="*/ 428721 h 773577"/>
              <a:gd name="connsiteX67" fmla="*/ 131307 w 806552"/>
              <a:gd name="connsiteY67" fmla="*/ 417635 h 773577"/>
              <a:gd name="connsiteX68" fmla="*/ 252987 w 806552"/>
              <a:gd name="connsiteY68" fmla="*/ 401151 h 773577"/>
              <a:gd name="connsiteX69" fmla="*/ 560303 w 806552"/>
              <a:gd name="connsiteY69" fmla="*/ 401151 h 773577"/>
              <a:gd name="connsiteX70" fmla="*/ 570257 w 806552"/>
              <a:gd name="connsiteY70" fmla="*/ 411563 h 773577"/>
              <a:gd name="connsiteX71" fmla="*/ 560303 w 806552"/>
              <a:gd name="connsiteY71" fmla="*/ 421975 h 773577"/>
              <a:gd name="connsiteX72" fmla="*/ 252987 w 806552"/>
              <a:gd name="connsiteY72" fmla="*/ 421975 h 773577"/>
              <a:gd name="connsiteX73" fmla="*/ 241789 w 806552"/>
              <a:gd name="connsiteY73" fmla="*/ 411563 h 773577"/>
              <a:gd name="connsiteX74" fmla="*/ 252987 w 806552"/>
              <a:gd name="connsiteY74" fmla="*/ 401151 h 773577"/>
              <a:gd name="connsiteX75" fmla="*/ 252987 w 806552"/>
              <a:gd name="connsiteY75" fmla="*/ 329712 h 773577"/>
              <a:gd name="connsiteX76" fmla="*/ 560303 w 806552"/>
              <a:gd name="connsiteY76" fmla="*/ 329712 h 773577"/>
              <a:gd name="connsiteX77" fmla="*/ 570257 w 806552"/>
              <a:gd name="connsiteY77" fmla="*/ 341281 h 773577"/>
              <a:gd name="connsiteX78" fmla="*/ 560303 w 806552"/>
              <a:gd name="connsiteY78" fmla="*/ 350536 h 773577"/>
              <a:gd name="connsiteX79" fmla="*/ 252987 w 806552"/>
              <a:gd name="connsiteY79" fmla="*/ 350536 h 773577"/>
              <a:gd name="connsiteX80" fmla="*/ 241789 w 806552"/>
              <a:gd name="connsiteY80" fmla="*/ 341281 h 773577"/>
              <a:gd name="connsiteX81" fmla="*/ 252987 w 806552"/>
              <a:gd name="connsiteY81" fmla="*/ 329712 h 773577"/>
              <a:gd name="connsiteX82" fmla="*/ 677284 w 806552"/>
              <a:gd name="connsiteY82" fmla="*/ 307731 h 773577"/>
              <a:gd name="connsiteX83" fmla="*/ 691021 w 806552"/>
              <a:gd name="connsiteY83" fmla="*/ 319011 h 773577"/>
              <a:gd name="connsiteX84" fmla="*/ 691021 w 806552"/>
              <a:gd name="connsiteY84" fmla="*/ 366637 h 773577"/>
              <a:gd name="connsiteX85" fmla="*/ 677284 w 806552"/>
              <a:gd name="connsiteY85" fmla="*/ 377917 h 773577"/>
              <a:gd name="connsiteX86" fmla="*/ 664920 w 806552"/>
              <a:gd name="connsiteY86" fmla="*/ 366637 h 773577"/>
              <a:gd name="connsiteX87" fmla="*/ 664920 w 806552"/>
              <a:gd name="connsiteY87" fmla="*/ 319011 h 773577"/>
              <a:gd name="connsiteX88" fmla="*/ 677284 w 806552"/>
              <a:gd name="connsiteY88" fmla="*/ 307731 h 773577"/>
              <a:gd name="connsiteX89" fmla="*/ 131307 w 806552"/>
              <a:gd name="connsiteY89" fmla="*/ 307731 h 773577"/>
              <a:gd name="connsiteX90" fmla="*/ 141719 w 806552"/>
              <a:gd name="connsiteY90" fmla="*/ 319011 h 773577"/>
              <a:gd name="connsiteX91" fmla="*/ 141719 w 806552"/>
              <a:gd name="connsiteY91" fmla="*/ 366637 h 773577"/>
              <a:gd name="connsiteX92" fmla="*/ 131307 w 806552"/>
              <a:gd name="connsiteY92" fmla="*/ 377917 h 773577"/>
              <a:gd name="connsiteX93" fmla="*/ 120895 w 806552"/>
              <a:gd name="connsiteY93" fmla="*/ 366637 h 773577"/>
              <a:gd name="connsiteX94" fmla="*/ 120895 w 806552"/>
              <a:gd name="connsiteY94" fmla="*/ 319011 h 773577"/>
              <a:gd name="connsiteX95" fmla="*/ 131307 w 806552"/>
              <a:gd name="connsiteY95" fmla="*/ 307731 h 773577"/>
              <a:gd name="connsiteX96" fmla="*/ 620959 w 806552"/>
              <a:gd name="connsiteY96" fmla="*/ 258276 h 773577"/>
              <a:gd name="connsiteX97" fmla="*/ 620959 w 806552"/>
              <a:gd name="connsiteY97" fmla="*/ 746105 h 773577"/>
              <a:gd name="connsiteX98" fmla="*/ 740620 w 806552"/>
              <a:gd name="connsiteY98" fmla="*/ 746105 h 773577"/>
              <a:gd name="connsiteX99" fmla="*/ 740620 w 806552"/>
              <a:gd name="connsiteY99" fmla="*/ 258276 h 773577"/>
              <a:gd name="connsiteX100" fmla="*/ 252987 w 806552"/>
              <a:gd name="connsiteY100" fmla="*/ 258276 h 773577"/>
              <a:gd name="connsiteX101" fmla="*/ 560303 w 806552"/>
              <a:gd name="connsiteY101" fmla="*/ 258276 h 773577"/>
              <a:gd name="connsiteX102" fmla="*/ 570257 w 806552"/>
              <a:gd name="connsiteY102" fmla="*/ 268688 h 773577"/>
              <a:gd name="connsiteX103" fmla="*/ 560303 w 806552"/>
              <a:gd name="connsiteY103" fmla="*/ 279100 h 773577"/>
              <a:gd name="connsiteX104" fmla="*/ 252987 w 806552"/>
              <a:gd name="connsiteY104" fmla="*/ 279100 h 773577"/>
              <a:gd name="connsiteX105" fmla="*/ 241789 w 806552"/>
              <a:gd name="connsiteY105" fmla="*/ 268688 h 773577"/>
              <a:gd name="connsiteX106" fmla="*/ 252987 w 806552"/>
              <a:gd name="connsiteY106" fmla="*/ 258276 h 773577"/>
              <a:gd name="connsiteX107" fmla="*/ 71440 w 806552"/>
              <a:gd name="connsiteY107" fmla="*/ 258276 h 773577"/>
              <a:gd name="connsiteX108" fmla="*/ 71440 w 806552"/>
              <a:gd name="connsiteY108" fmla="*/ 746105 h 773577"/>
              <a:gd name="connsiteX109" fmla="*/ 191101 w 806552"/>
              <a:gd name="connsiteY109" fmla="*/ 746105 h 773577"/>
              <a:gd name="connsiteX110" fmla="*/ 191101 w 806552"/>
              <a:gd name="connsiteY110" fmla="*/ 258276 h 773577"/>
              <a:gd name="connsiteX111" fmla="*/ 625894 w 806552"/>
              <a:gd name="connsiteY111" fmla="*/ 208817 h 773577"/>
              <a:gd name="connsiteX112" fmla="*/ 620959 w 806552"/>
              <a:gd name="connsiteY112" fmla="*/ 214051 h 773577"/>
              <a:gd name="connsiteX113" fmla="*/ 620959 w 806552"/>
              <a:gd name="connsiteY113" fmla="*/ 234987 h 773577"/>
              <a:gd name="connsiteX114" fmla="*/ 740620 w 806552"/>
              <a:gd name="connsiteY114" fmla="*/ 234987 h 773577"/>
              <a:gd name="connsiteX115" fmla="*/ 740620 w 806552"/>
              <a:gd name="connsiteY115" fmla="*/ 214051 h 773577"/>
              <a:gd name="connsiteX116" fmla="*/ 734452 w 806552"/>
              <a:gd name="connsiteY116" fmla="*/ 208817 h 773577"/>
              <a:gd name="connsiteX117" fmla="*/ 77608 w 806552"/>
              <a:gd name="connsiteY117" fmla="*/ 208817 h 773577"/>
              <a:gd name="connsiteX118" fmla="*/ 71440 w 806552"/>
              <a:gd name="connsiteY118" fmla="*/ 214051 h 773577"/>
              <a:gd name="connsiteX119" fmla="*/ 71440 w 806552"/>
              <a:gd name="connsiteY119" fmla="*/ 234987 h 773577"/>
              <a:gd name="connsiteX120" fmla="*/ 191101 w 806552"/>
              <a:gd name="connsiteY120" fmla="*/ 234987 h 773577"/>
              <a:gd name="connsiteX121" fmla="*/ 191101 w 806552"/>
              <a:gd name="connsiteY121" fmla="*/ 214051 h 773577"/>
              <a:gd name="connsiteX122" fmla="*/ 186166 w 806552"/>
              <a:gd name="connsiteY122" fmla="*/ 208817 h 773577"/>
              <a:gd name="connsiteX123" fmla="*/ 252987 w 806552"/>
              <a:gd name="connsiteY123" fmla="*/ 186837 h 773577"/>
              <a:gd name="connsiteX124" fmla="*/ 560303 w 806552"/>
              <a:gd name="connsiteY124" fmla="*/ 186837 h 773577"/>
              <a:gd name="connsiteX125" fmla="*/ 570257 w 806552"/>
              <a:gd name="connsiteY125" fmla="*/ 197249 h 773577"/>
              <a:gd name="connsiteX126" fmla="*/ 560303 w 806552"/>
              <a:gd name="connsiteY126" fmla="*/ 207661 h 773577"/>
              <a:gd name="connsiteX127" fmla="*/ 252987 w 806552"/>
              <a:gd name="connsiteY127" fmla="*/ 207661 h 773577"/>
              <a:gd name="connsiteX128" fmla="*/ 241789 w 806552"/>
              <a:gd name="connsiteY128" fmla="*/ 197249 h 773577"/>
              <a:gd name="connsiteX129" fmla="*/ 252987 w 806552"/>
              <a:gd name="connsiteY129" fmla="*/ 186837 h 773577"/>
              <a:gd name="connsiteX130" fmla="*/ 252987 w 806552"/>
              <a:gd name="connsiteY130" fmla="*/ 115401 h 773577"/>
              <a:gd name="connsiteX131" fmla="*/ 560303 w 806552"/>
              <a:gd name="connsiteY131" fmla="*/ 115401 h 773577"/>
              <a:gd name="connsiteX132" fmla="*/ 570257 w 806552"/>
              <a:gd name="connsiteY132" fmla="*/ 126970 h 773577"/>
              <a:gd name="connsiteX133" fmla="*/ 560303 w 806552"/>
              <a:gd name="connsiteY133" fmla="*/ 136225 h 773577"/>
              <a:gd name="connsiteX134" fmla="*/ 252987 w 806552"/>
              <a:gd name="connsiteY134" fmla="*/ 136225 h 773577"/>
              <a:gd name="connsiteX135" fmla="*/ 241789 w 806552"/>
              <a:gd name="connsiteY135" fmla="*/ 126970 h 773577"/>
              <a:gd name="connsiteX136" fmla="*/ 252987 w 806552"/>
              <a:gd name="connsiteY136" fmla="*/ 115401 h 773577"/>
              <a:gd name="connsiteX137" fmla="*/ 231800 w 806552"/>
              <a:gd name="connsiteY137" fmla="*/ 93420 h 773577"/>
              <a:gd name="connsiteX138" fmla="*/ 214315 w 806552"/>
              <a:gd name="connsiteY138" fmla="*/ 110904 h 773577"/>
              <a:gd name="connsiteX139" fmla="*/ 214315 w 806552"/>
              <a:gd name="connsiteY139" fmla="*/ 218311 h 773577"/>
              <a:gd name="connsiteX140" fmla="*/ 214315 w 806552"/>
              <a:gd name="connsiteY140" fmla="*/ 751594 h 773577"/>
              <a:gd name="connsiteX141" fmla="*/ 274263 w 806552"/>
              <a:gd name="connsiteY141" fmla="*/ 751594 h 773577"/>
              <a:gd name="connsiteX142" fmla="*/ 274263 w 806552"/>
              <a:gd name="connsiteY142" fmla="*/ 641690 h 773577"/>
              <a:gd name="connsiteX143" fmla="*/ 253031 w 806552"/>
              <a:gd name="connsiteY143" fmla="*/ 641690 h 773577"/>
              <a:gd name="connsiteX144" fmla="*/ 241791 w 806552"/>
              <a:gd name="connsiteY144" fmla="*/ 631699 h 773577"/>
              <a:gd name="connsiteX145" fmla="*/ 253031 w 806552"/>
              <a:gd name="connsiteY145" fmla="*/ 620459 h 773577"/>
              <a:gd name="connsiteX146" fmla="*/ 352944 w 806552"/>
              <a:gd name="connsiteY146" fmla="*/ 620459 h 773577"/>
              <a:gd name="connsiteX147" fmla="*/ 459101 w 806552"/>
              <a:gd name="connsiteY147" fmla="*/ 620459 h 773577"/>
              <a:gd name="connsiteX148" fmla="*/ 561512 w 806552"/>
              <a:gd name="connsiteY148" fmla="*/ 620459 h 773577"/>
              <a:gd name="connsiteX149" fmla="*/ 571503 w 806552"/>
              <a:gd name="connsiteY149" fmla="*/ 631699 h 773577"/>
              <a:gd name="connsiteX150" fmla="*/ 561512 w 806552"/>
              <a:gd name="connsiteY150" fmla="*/ 641690 h 773577"/>
              <a:gd name="connsiteX151" fmla="*/ 536534 w 806552"/>
              <a:gd name="connsiteY151" fmla="*/ 641690 h 773577"/>
              <a:gd name="connsiteX152" fmla="*/ 536534 w 806552"/>
              <a:gd name="connsiteY152" fmla="*/ 751594 h 773577"/>
              <a:gd name="connsiteX153" fmla="*/ 597730 w 806552"/>
              <a:gd name="connsiteY153" fmla="*/ 751594 h 773577"/>
              <a:gd name="connsiteX154" fmla="*/ 597730 w 806552"/>
              <a:gd name="connsiteY154" fmla="*/ 218311 h 773577"/>
              <a:gd name="connsiteX155" fmla="*/ 597730 w 806552"/>
              <a:gd name="connsiteY155" fmla="*/ 110904 h 773577"/>
              <a:gd name="connsiteX156" fmla="*/ 581495 w 806552"/>
              <a:gd name="connsiteY156" fmla="*/ 93420 h 773577"/>
              <a:gd name="connsiteX157" fmla="*/ 229911 w 806552"/>
              <a:gd name="connsiteY157" fmla="*/ 71439 h 773577"/>
              <a:gd name="connsiteX158" fmla="*/ 577884 w 806552"/>
              <a:gd name="connsiteY158" fmla="*/ 71439 h 773577"/>
              <a:gd name="connsiteX159" fmla="*/ 616410 w 806552"/>
              <a:gd name="connsiteY159" fmla="*/ 111348 h 773577"/>
              <a:gd name="connsiteX160" fmla="*/ 616410 w 806552"/>
              <a:gd name="connsiteY160" fmla="*/ 191164 h 773577"/>
              <a:gd name="connsiteX161" fmla="*/ 621381 w 806552"/>
              <a:gd name="connsiteY161" fmla="*/ 191164 h 773577"/>
              <a:gd name="connsiteX162" fmla="*/ 730744 w 806552"/>
              <a:gd name="connsiteY162" fmla="*/ 191164 h 773577"/>
              <a:gd name="connsiteX163" fmla="*/ 758085 w 806552"/>
              <a:gd name="connsiteY163" fmla="*/ 218601 h 773577"/>
              <a:gd name="connsiteX164" fmla="*/ 758085 w 806552"/>
              <a:gd name="connsiteY164" fmla="*/ 751128 h 773577"/>
              <a:gd name="connsiteX165" fmla="*/ 795368 w 806552"/>
              <a:gd name="connsiteY165" fmla="*/ 751128 h 773577"/>
              <a:gd name="connsiteX166" fmla="*/ 806552 w 806552"/>
              <a:gd name="connsiteY166" fmla="*/ 762353 h 773577"/>
              <a:gd name="connsiteX167" fmla="*/ 795368 w 806552"/>
              <a:gd name="connsiteY167" fmla="*/ 773577 h 773577"/>
              <a:gd name="connsiteX168" fmla="*/ 758085 w 806552"/>
              <a:gd name="connsiteY168" fmla="*/ 773577 h 773577"/>
              <a:gd name="connsiteX169" fmla="*/ 616410 w 806552"/>
              <a:gd name="connsiteY169" fmla="*/ 773577 h 773577"/>
              <a:gd name="connsiteX170" fmla="*/ 594040 w 806552"/>
              <a:gd name="connsiteY170" fmla="*/ 773577 h 773577"/>
              <a:gd name="connsiteX171" fmla="*/ 473492 w 806552"/>
              <a:gd name="connsiteY171" fmla="*/ 773577 h 773577"/>
              <a:gd name="connsiteX172" fmla="*/ 333060 w 806552"/>
              <a:gd name="connsiteY172" fmla="*/ 773577 h 773577"/>
              <a:gd name="connsiteX173" fmla="*/ 212512 w 806552"/>
              <a:gd name="connsiteY173" fmla="*/ 773577 h 773577"/>
              <a:gd name="connsiteX174" fmla="*/ 190143 w 806552"/>
              <a:gd name="connsiteY174" fmla="*/ 773577 h 773577"/>
              <a:gd name="connsiteX175" fmla="*/ 47225 w 806552"/>
              <a:gd name="connsiteY175" fmla="*/ 773577 h 773577"/>
              <a:gd name="connsiteX176" fmla="*/ 11185 w 806552"/>
              <a:gd name="connsiteY176" fmla="*/ 773577 h 773577"/>
              <a:gd name="connsiteX177" fmla="*/ 0 w 806552"/>
              <a:gd name="connsiteY177" fmla="*/ 762353 h 773577"/>
              <a:gd name="connsiteX178" fmla="*/ 11185 w 806552"/>
              <a:gd name="connsiteY178" fmla="*/ 751128 h 773577"/>
              <a:gd name="connsiteX179" fmla="*/ 47225 w 806552"/>
              <a:gd name="connsiteY179" fmla="*/ 751128 h 773577"/>
              <a:gd name="connsiteX180" fmla="*/ 47225 w 806552"/>
              <a:gd name="connsiteY180" fmla="*/ 218601 h 773577"/>
              <a:gd name="connsiteX181" fmla="*/ 75809 w 806552"/>
              <a:gd name="connsiteY181" fmla="*/ 191164 h 773577"/>
              <a:gd name="connsiteX182" fmla="*/ 185172 w 806552"/>
              <a:gd name="connsiteY182" fmla="*/ 191164 h 773577"/>
              <a:gd name="connsiteX183" fmla="*/ 190143 w 806552"/>
              <a:gd name="connsiteY183" fmla="*/ 191164 h 773577"/>
              <a:gd name="connsiteX184" fmla="*/ 190143 w 806552"/>
              <a:gd name="connsiteY184" fmla="*/ 111348 h 773577"/>
              <a:gd name="connsiteX185" fmla="*/ 229911 w 806552"/>
              <a:gd name="connsiteY185" fmla="*/ 71439 h 773577"/>
              <a:gd name="connsiteX186" fmla="*/ 666439 w 806552"/>
              <a:gd name="connsiteY186" fmla="*/ 0 h 773577"/>
              <a:gd name="connsiteX187" fmla="*/ 678730 w 806552"/>
              <a:gd name="connsiteY187" fmla="*/ 11063 h 773577"/>
              <a:gd name="connsiteX188" fmla="*/ 678730 w 806552"/>
              <a:gd name="connsiteY188" fmla="*/ 35647 h 773577"/>
              <a:gd name="connsiteX189" fmla="*/ 702085 w 806552"/>
              <a:gd name="connsiteY189" fmla="*/ 35647 h 773577"/>
              <a:gd name="connsiteX190" fmla="*/ 713147 w 806552"/>
              <a:gd name="connsiteY190" fmla="*/ 45481 h 773577"/>
              <a:gd name="connsiteX191" fmla="*/ 702085 w 806552"/>
              <a:gd name="connsiteY191" fmla="*/ 57773 h 773577"/>
              <a:gd name="connsiteX192" fmla="*/ 678730 w 806552"/>
              <a:gd name="connsiteY192" fmla="*/ 57773 h 773577"/>
              <a:gd name="connsiteX193" fmla="*/ 678730 w 806552"/>
              <a:gd name="connsiteY193" fmla="*/ 81128 h 773577"/>
              <a:gd name="connsiteX194" fmla="*/ 666439 w 806552"/>
              <a:gd name="connsiteY194" fmla="*/ 92191 h 773577"/>
              <a:gd name="connsiteX195" fmla="*/ 656605 w 806552"/>
              <a:gd name="connsiteY195" fmla="*/ 81128 h 773577"/>
              <a:gd name="connsiteX196" fmla="*/ 656605 w 806552"/>
              <a:gd name="connsiteY196" fmla="*/ 57773 h 773577"/>
              <a:gd name="connsiteX197" fmla="*/ 632022 w 806552"/>
              <a:gd name="connsiteY197" fmla="*/ 57773 h 773577"/>
              <a:gd name="connsiteX198" fmla="*/ 620959 w 806552"/>
              <a:gd name="connsiteY198" fmla="*/ 45481 h 773577"/>
              <a:gd name="connsiteX199" fmla="*/ 632022 w 806552"/>
              <a:gd name="connsiteY199" fmla="*/ 35647 h 773577"/>
              <a:gd name="connsiteX200" fmla="*/ 656605 w 806552"/>
              <a:gd name="connsiteY200" fmla="*/ 35647 h 773577"/>
              <a:gd name="connsiteX201" fmla="*/ 656605 w 806552"/>
              <a:gd name="connsiteY201" fmla="*/ 11063 h 773577"/>
              <a:gd name="connsiteX202" fmla="*/ 666439 w 806552"/>
              <a:gd name="connsiteY202" fmla="*/ 0 h 77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</a:cxnLst>
            <a:rect l="l" t="t" r="r" b="b"/>
            <a:pathLst>
              <a:path w="806552" h="773577">
                <a:moveTo>
                  <a:pt x="478084" y="637443"/>
                </a:moveTo>
                <a:lnTo>
                  <a:pt x="478084" y="746112"/>
                </a:lnTo>
                <a:lnTo>
                  <a:pt x="515308" y="746112"/>
                </a:lnTo>
                <a:lnTo>
                  <a:pt x="515308" y="637443"/>
                </a:lnTo>
                <a:close/>
                <a:moveTo>
                  <a:pt x="357190" y="637443"/>
                </a:moveTo>
                <a:lnTo>
                  <a:pt x="357190" y="746112"/>
                </a:lnTo>
                <a:lnTo>
                  <a:pt x="454835" y="746112"/>
                </a:lnTo>
                <a:lnTo>
                  <a:pt x="454835" y="637443"/>
                </a:lnTo>
                <a:close/>
                <a:moveTo>
                  <a:pt x="296741" y="637443"/>
                </a:moveTo>
                <a:lnTo>
                  <a:pt x="296741" y="746112"/>
                </a:lnTo>
                <a:lnTo>
                  <a:pt x="334007" y="746112"/>
                </a:lnTo>
                <a:lnTo>
                  <a:pt x="334007" y="637443"/>
                </a:lnTo>
                <a:close/>
                <a:moveTo>
                  <a:pt x="677284" y="637442"/>
                </a:moveTo>
                <a:cubicBezTo>
                  <a:pt x="684152" y="637442"/>
                  <a:pt x="691021" y="643601"/>
                  <a:pt x="691021" y="649759"/>
                </a:cubicBezTo>
                <a:lnTo>
                  <a:pt x="691021" y="696564"/>
                </a:lnTo>
                <a:cubicBezTo>
                  <a:pt x="691021" y="702722"/>
                  <a:pt x="684152" y="707649"/>
                  <a:pt x="677284" y="707649"/>
                </a:cubicBezTo>
                <a:cubicBezTo>
                  <a:pt x="670415" y="707649"/>
                  <a:pt x="664920" y="702722"/>
                  <a:pt x="664920" y="696564"/>
                </a:cubicBezTo>
                <a:lnTo>
                  <a:pt x="664920" y="649759"/>
                </a:lnTo>
                <a:cubicBezTo>
                  <a:pt x="664920" y="643601"/>
                  <a:pt x="670415" y="637442"/>
                  <a:pt x="677284" y="637442"/>
                </a:cubicBezTo>
                <a:close/>
                <a:moveTo>
                  <a:pt x="131307" y="637442"/>
                </a:moveTo>
                <a:cubicBezTo>
                  <a:pt x="135935" y="637442"/>
                  <a:pt x="141719" y="643601"/>
                  <a:pt x="141719" y="649759"/>
                </a:cubicBezTo>
                <a:lnTo>
                  <a:pt x="141719" y="696564"/>
                </a:lnTo>
                <a:cubicBezTo>
                  <a:pt x="141719" y="702722"/>
                  <a:pt x="135935" y="707649"/>
                  <a:pt x="131307" y="707649"/>
                </a:cubicBezTo>
                <a:cubicBezTo>
                  <a:pt x="125523" y="707649"/>
                  <a:pt x="120895" y="702722"/>
                  <a:pt x="120895" y="696564"/>
                </a:cubicBezTo>
                <a:lnTo>
                  <a:pt x="120895" y="649759"/>
                </a:lnTo>
                <a:cubicBezTo>
                  <a:pt x="120895" y="643601"/>
                  <a:pt x="125523" y="637442"/>
                  <a:pt x="131307" y="637442"/>
                </a:cubicBezTo>
                <a:close/>
                <a:moveTo>
                  <a:pt x="252987" y="544026"/>
                </a:moveTo>
                <a:lnTo>
                  <a:pt x="560303" y="544026"/>
                </a:lnTo>
                <a:cubicBezTo>
                  <a:pt x="566524" y="544026"/>
                  <a:pt x="570257" y="549811"/>
                  <a:pt x="570257" y="554438"/>
                </a:cubicBezTo>
                <a:cubicBezTo>
                  <a:pt x="570257" y="560223"/>
                  <a:pt x="566524" y="564850"/>
                  <a:pt x="560303" y="564850"/>
                </a:cubicBezTo>
                <a:lnTo>
                  <a:pt x="252987" y="564850"/>
                </a:lnTo>
                <a:cubicBezTo>
                  <a:pt x="248010" y="564850"/>
                  <a:pt x="241789" y="560223"/>
                  <a:pt x="241789" y="554438"/>
                </a:cubicBezTo>
                <a:cubicBezTo>
                  <a:pt x="241789" y="549811"/>
                  <a:pt x="248010" y="544026"/>
                  <a:pt x="252987" y="544026"/>
                </a:cubicBezTo>
                <a:close/>
                <a:moveTo>
                  <a:pt x="677284" y="527539"/>
                </a:moveTo>
                <a:cubicBezTo>
                  <a:pt x="684152" y="527539"/>
                  <a:pt x="691021" y="531366"/>
                  <a:pt x="691021" y="537745"/>
                </a:cubicBezTo>
                <a:lnTo>
                  <a:pt x="691021" y="587497"/>
                </a:lnTo>
                <a:cubicBezTo>
                  <a:pt x="691021" y="593875"/>
                  <a:pt x="684152" y="597703"/>
                  <a:pt x="677284" y="597703"/>
                </a:cubicBezTo>
                <a:cubicBezTo>
                  <a:pt x="670415" y="597703"/>
                  <a:pt x="664920" y="593875"/>
                  <a:pt x="664920" y="587497"/>
                </a:cubicBezTo>
                <a:lnTo>
                  <a:pt x="664920" y="537745"/>
                </a:lnTo>
                <a:cubicBezTo>
                  <a:pt x="664920" y="531366"/>
                  <a:pt x="670415" y="527539"/>
                  <a:pt x="677284" y="527539"/>
                </a:cubicBezTo>
                <a:close/>
                <a:moveTo>
                  <a:pt x="131307" y="527539"/>
                </a:moveTo>
                <a:cubicBezTo>
                  <a:pt x="135935" y="527539"/>
                  <a:pt x="141719" y="531366"/>
                  <a:pt x="141719" y="537745"/>
                </a:cubicBezTo>
                <a:lnTo>
                  <a:pt x="141719" y="587497"/>
                </a:lnTo>
                <a:cubicBezTo>
                  <a:pt x="141719" y="593875"/>
                  <a:pt x="135935" y="597703"/>
                  <a:pt x="131307" y="597703"/>
                </a:cubicBezTo>
                <a:cubicBezTo>
                  <a:pt x="125523" y="597703"/>
                  <a:pt x="120895" y="593875"/>
                  <a:pt x="120895" y="587497"/>
                </a:cubicBezTo>
                <a:lnTo>
                  <a:pt x="120895" y="537745"/>
                </a:lnTo>
                <a:cubicBezTo>
                  <a:pt x="120895" y="531366"/>
                  <a:pt x="125523" y="527539"/>
                  <a:pt x="131307" y="527539"/>
                </a:cubicBezTo>
                <a:close/>
                <a:moveTo>
                  <a:pt x="252987" y="472587"/>
                </a:moveTo>
                <a:lnTo>
                  <a:pt x="560303" y="472587"/>
                </a:lnTo>
                <a:cubicBezTo>
                  <a:pt x="566524" y="472587"/>
                  <a:pt x="570257" y="477215"/>
                  <a:pt x="570257" y="482999"/>
                </a:cubicBezTo>
                <a:cubicBezTo>
                  <a:pt x="570257" y="488784"/>
                  <a:pt x="566524" y="493411"/>
                  <a:pt x="560303" y="493411"/>
                </a:cubicBezTo>
                <a:lnTo>
                  <a:pt x="252987" y="493411"/>
                </a:lnTo>
                <a:cubicBezTo>
                  <a:pt x="248010" y="493411"/>
                  <a:pt x="241789" y="488784"/>
                  <a:pt x="241789" y="482999"/>
                </a:cubicBezTo>
                <a:cubicBezTo>
                  <a:pt x="241789" y="477215"/>
                  <a:pt x="248010" y="472587"/>
                  <a:pt x="252987" y="472587"/>
                </a:cubicBezTo>
                <a:close/>
                <a:moveTo>
                  <a:pt x="677284" y="417635"/>
                </a:moveTo>
                <a:cubicBezTo>
                  <a:pt x="684152" y="417635"/>
                  <a:pt x="691021" y="422562"/>
                  <a:pt x="691021" y="428721"/>
                </a:cubicBezTo>
                <a:lnTo>
                  <a:pt x="691021" y="475525"/>
                </a:lnTo>
                <a:cubicBezTo>
                  <a:pt x="691021" y="481684"/>
                  <a:pt x="684152" y="487843"/>
                  <a:pt x="677284" y="487843"/>
                </a:cubicBezTo>
                <a:cubicBezTo>
                  <a:pt x="670415" y="487843"/>
                  <a:pt x="664920" y="481684"/>
                  <a:pt x="664920" y="475525"/>
                </a:cubicBezTo>
                <a:lnTo>
                  <a:pt x="664920" y="428721"/>
                </a:lnTo>
                <a:cubicBezTo>
                  <a:pt x="664920" y="422562"/>
                  <a:pt x="670415" y="417635"/>
                  <a:pt x="677284" y="417635"/>
                </a:cubicBezTo>
                <a:close/>
                <a:moveTo>
                  <a:pt x="131307" y="417635"/>
                </a:moveTo>
                <a:cubicBezTo>
                  <a:pt x="135935" y="417635"/>
                  <a:pt x="141719" y="422562"/>
                  <a:pt x="141719" y="428721"/>
                </a:cubicBezTo>
                <a:lnTo>
                  <a:pt x="141719" y="475525"/>
                </a:lnTo>
                <a:cubicBezTo>
                  <a:pt x="141719" y="481684"/>
                  <a:pt x="135935" y="487843"/>
                  <a:pt x="131307" y="487843"/>
                </a:cubicBezTo>
                <a:cubicBezTo>
                  <a:pt x="125523" y="487843"/>
                  <a:pt x="120895" y="481684"/>
                  <a:pt x="120895" y="475525"/>
                </a:cubicBezTo>
                <a:lnTo>
                  <a:pt x="120895" y="428721"/>
                </a:lnTo>
                <a:cubicBezTo>
                  <a:pt x="120895" y="422562"/>
                  <a:pt x="125523" y="417635"/>
                  <a:pt x="131307" y="417635"/>
                </a:cubicBezTo>
                <a:close/>
                <a:moveTo>
                  <a:pt x="252987" y="401151"/>
                </a:moveTo>
                <a:lnTo>
                  <a:pt x="560303" y="401151"/>
                </a:lnTo>
                <a:cubicBezTo>
                  <a:pt x="566524" y="401151"/>
                  <a:pt x="570257" y="405779"/>
                  <a:pt x="570257" y="411563"/>
                </a:cubicBezTo>
                <a:cubicBezTo>
                  <a:pt x="570257" y="417348"/>
                  <a:pt x="566524" y="421975"/>
                  <a:pt x="560303" y="421975"/>
                </a:cubicBezTo>
                <a:lnTo>
                  <a:pt x="252987" y="421975"/>
                </a:lnTo>
                <a:cubicBezTo>
                  <a:pt x="248010" y="421975"/>
                  <a:pt x="241789" y="417348"/>
                  <a:pt x="241789" y="411563"/>
                </a:cubicBezTo>
                <a:cubicBezTo>
                  <a:pt x="241789" y="405779"/>
                  <a:pt x="248010" y="401151"/>
                  <a:pt x="252987" y="401151"/>
                </a:cubicBezTo>
                <a:close/>
                <a:moveTo>
                  <a:pt x="252987" y="329712"/>
                </a:moveTo>
                <a:lnTo>
                  <a:pt x="560303" y="329712"/>
                </a:lnTo>
                <a:cubicBezTo>
                  <a:pt x="566524" y="329712"/>
                  <a:pt x="570257" y="335497"/>
                  <a:pt x="570257" y="341281"/>
                </a:cubicBezTo>
                <a:cubicBezTo>
                  <a:pt x="570257" y="345909"/>
                  <a:pt x="566524" y="350536"/>
                  <a:pt x="560303" y="350536"/>
                </a:cubicBezTo>
                <a:lnTo>
                  <a:pt x="252987" y="350536"/>
                </a:lnTo>
                <a:cubicBezTo>
                  <a:pt x="248010" y="350536"/>
                  <a:pt x="241789" y="345909"/>
                  <a:pt x="241789" y="341281"/>
                </a:cubicBezTo>
                <a:cubicBezTo>
                  <a:pt x="241789" y="335497"/>
                  <a:pt x="248010" y="329712"/>
                  <a:pt x="252987" y="329712"/>
                </a:cubicBezTo>
                <a:close/>
                <a:moveTo>
                  <a:pt x="677284" y="307731"/>
                </a:moveTo>
                <a:cubicBezTo>
                  <a:pt x="684152" y="307731"/>
                  <a:pt x="691021" y="312745"/>
                  <a:pt x="691021" y="319011"/>
                </a:cubicBezTo>
                <a:lnTo>
                  <a:pt x="691021" y="366637"/>
                </a:lnTo>
                <a:cubicBezTo>
                  <a:pt x="691021" y="372904"/>
                  <a:pt x="684152" y="377917"/>
                  <a:pt x="677284" y="377917"/>
                </a:cubicBezTo>
                <a:cubicBezTo>
                  <a:pt x="670415" y="377917"/>
                  <a:pt x="664920" y="372904"/>
                  <a:pt x="664920" y="366637"/>
                </a:cubicBezTo>
                <a:lnTo>
                  <a:pt x="664920" y="319011"/>
                </a:lnTo>
                <a:cubicBezTo>
                  <a:pt x="664920" y="312745"/>
                  <a:pt x="670415" y="307731"/>
                  <a:pt x="677284" y="307731"/>
                </a:cubicBezTo>
                <a:close/>
                <a:moveTo>
                  <a:pt x="131307" y="307731"/>
                </a:moveTo>
                <a:cubicBezTo>
                  <a:pt x="135935" y="307731"/>
                  <a:pt x="141719" y="312745"/>
                  <a:pt x="141719" y="319011"/>
                </a:cubicBezTo>
                <a:lnTo>
                  <a:pt x="141719" y="366637"/>
                </a:lnTo>
                <a:cubicBezTo>
                  <a:pt x="141719" y="372904"/>
                  <a:pt x="135935" y="377917"/>
                  <a:pt x="131307" y="377917"/>
                </a:cubicBezTo>
                <a:cubicBezTo>
                  <a:pt x="125523" y="377917"/>
                  <a:pt x="120895" y="372904"/>
                  <a:pt x="120895" y="366637"/>
                </a:cubicBezTo>
                <a:lnTo>
                  <a:pt x="120895" y="319011"/>
                </a:lnTo>
                <a:cubicBezTo>
                  <a:pt x="120895" y="312745"/>
                  <a:pt x="125523" y="307731"/>
                  <a:pt x="131307" y="307731"/>
                </a:cubicBezTo>
                <a:close/>
                <a:moveTo>
                  <a:pt x="620959" y="258276"/>
                </a:moveTo>
                <a:lnTo>
                  <a:pt x="620959" y="746105"/>
                </a:lnTo>
                <a:lnTo>
                  <a:pt x="740620" y="746105"/>
                </a:lnTo>
                <a:lnTo>
                  <a:pt x="740620" y="258276"/>
                </a:lnTo>
                <a:close/>
                <a:moveTo>
                  <a:pt x="252987" y="258276"/>
                </a:moveTo>
                <a:lnTo>
                  <a:pt x="560303" y="258276"/>
                </a:lnTo>
                <a:cubicBezTo>
                  <a:pt x="566524" y="258276"/>
                  <a:pt x="570257" y="262904"/>
                  <a:pt x="570257" y="268688"/>
                </a:cubicBezTo>
                <a:cubicBezTo>
                  <a:pt x="570257" y="274473"/>
                  <a:pt x="566524" y="279100"/>
                  <a:pt x="560303" y="279100"/>
                </a:cubicBezTo>
                <a:lnTo>
                  <a:pt x="252987" y="279100"/>
                </a:lnTo>
                <a:cubicBezTo>
                  <a:pt x="248010" y="279100"/>
                  <a:pt x="241789" y="274473"/>
                  <a:pt x="241789" y="268688"/>
                </a:cubicBezTo>
                <a:cubicBezTo>
                  <a:pt x="241789" y="262904"/>
                  <a:pt x="248010" y="258276"/>
                  <a:pt x="252987" y="258276"/>
                </a:cubicBezTo>
                <a:close/>
                <a:moveTo>
                  <a:pt x="71440" y="258276"/>
                </a:moveTo>
                <a:lnTo>
                  <a:pt x="71440" y="746105"/>
                </a:lnTo>
                <a:lnTo>
                  <a:pt x="191101" y="746105"/>
                </a:lnTo>
                <a:lnTo>
                  <a:pt x="191101" y="258276"/>
                </a:lnTo>
                <a:close/>
                <a:moveTo>
                  <a:pt x="625894" y="208817"/>
                </a:moveTo>
                <a:cubicBezTo>
                  <a:pt x="623426" y="208817"/>
                  <a:pt x="620959" y="211434"/>
                  <a:pt x="620959" y="214051"/>
                </a:cubicBezTo>
                <a:lnTo>
                  <a:pt x="620959" y="234987"/>
                </a:lnTo>
                <a:lnTo>
                  <a:pt x="740620" y="234987"/>
                </a:lnTo>
                <a:lnTo>
                  <a:pt x="740620" y="214051"/>
                </a:lnTo>
                <a:cubicBezTo>
                  <a:pt x="740620" y="211434"/>
                  <a:pt x="738152" y="208817"/>
                  <a:pt x="734452" y="208817"/>
                </a:cubicBezTo>
                <a:close/>
                <a:moveTo>
                  <a:pt x="77608" y="208817"/>
                </a:moveTo>
                <a:cubicBezTo>
                  <a:pt x="73907" y="208817"/>
                  <a:pt x="71440" y="211434"/>
                  <a:pt x="71440" y="214051"/>
                </a:cubicBezTo>
                <a:lnTo>
                  <a:pt x="71440" y="234987"/>
                </a:lnTo>
                <a:lnTo>
                  <a:pt x="191101" y="234987"/>
                </a:lnTo>
                <a:lnTo>
                  <a:pt x="191101" y="214051"/>
                </a:lnTo>
                <a:cubicBezTo>
                  <a:pt x="191101" y="211434"/>
                  <a:pt x="188633" y="208817"/>
                  <a:pt x="186166" y="208817"/>
                </a:cubicBezTo>
                <a:close/>
                <a:moveTo>
                  <a:pt x="252987" y="186837"/>
                </a:moveTo>
                <a:lnTo>
                  <a:pt x="560303" y="186837"/>
                </a:lnTo>
                <a:cubicBezTo>
                  <a:pt x="566524" y="186837"/>
                  <a:pt x="570257" y="191465"/>
                  <a:pt x="570257" y="197249"/>
                </a:cubicBezTo>
                <a:cubicBezTo>
                  <a:pt x="570257" y="201877"/>
                  <a:pt x="566524" y="207661"/>
                  <a:pt x="560303" y="207661"/>
                </a:cubicBezTo>
                <a:lnTo>
                  <a:pt x="252987" y="207661"/>
                </a:lnTo>
                <a:cubicBezTo>
                  <a:pt x="248010" y="207661"/>
                  <a:pt x="241789" y="201877"/>
                  <a:pt x="241789" y="197249"/>
                </a:cubicBezTo>
                <a:cubicBezTo>
                  <a:pt x="241789" y="191465"/>
                  <a:pt x="248010" y="186837"/>
                  <a:pt x="252987" y="186837"/>
                </a:cubicBezTo>
                <a:close/>
                <a:moveTo>
                  <a:pt x="252987" y="115401"/>
                </a:moveTo>
                <a:lnTo>
                  <a:pt x="560303" y="115401"/>
                </a:lnTo>
                <a:cubicBezTo>
                  <a:pt x="566524" y="115401"/>
                  <a:pt x="570257" y="120029"/>
                  <a:pt x="570257" y="126970"/>
                </a:cubicBezTo>
                <a:cubicBezTo>
                  <a:pt x="570257" y="132755"/>
                  <a:pt x="566524" y="136225"/>
                  <a:pt x="560303" y="136225"/>
                </a:cubicBezTo>
                <a:lnTo>
                  <a:pt x="252987" y="136225"/>
                </a:lnTo>
                <a:cubicBezTo>
                  <a:pt x="248010" y="136225"/>
                  <a:pt x="241789" y="132755"/>
                  <a:pt x="241789" y="126970"/>
                </a:cubicBezTo>
                <a:cubicBezTo>
                  <a:pt x="241789" y="120029"/>
                  <a:pt x="248010" y="115401"/>
                  <a:pt x="252987" y="115401"/>
                </a:cubicBezTo>
                <a:close/>
                <a:moveTo>
                  <a:pt x="231800" y="93420"/>
                </a:moveTo>
                <a:cubicBezTo>
                  <a:pt x="221809" y="93420"/>
                  <a:pt x="214315" y="102162"/>
                  <a:pt x="214315" y="110904"/>
                </a:cubicBezTo>
                <a:lnTo>
                  <a:pt x="214315" y="218311"/>
                </a:lnTo>
                <a:lnTo>
                  <a:pt x="214315" y="751594"/>
                </a:lnTo>
                <a:lnTo>
                  <a:pt x="274263" y="751594"/>
                </a:lnTo>
                <a:lnTo>
                  <a:pt x="274263" y="641690"/>
                </a:lnTo>
                <a:lnTo>
                  <a:pt x="253031" y="641690"/>
                </a:lnTo>
                <a:cubicBezTo>
                  <a:pt x="248036" y="641690"/>
                  <a:pt x="241791" y="637944"/>
                  <a:pt x="241791" y="631699"/>
                </a:cubicBezTo>
                <a:cubicBezTo>
                  <a:pt x="241791" y="625455"/>
                  <a:pt x="248036" y="620459"/>
                  <a:pt x="253031" y="620459"/>
                </a:cubicBezTo>
                <a:lnTo>
                  <a:pt x="352944" y="620459"/>
                </a:lnTo>
                <a:lnTo>
                  <a:pt x="459101" y="620459"/>
                </a:lnTo>
                <a:lnTo>
                  <a:pt x="561512" y="620459"/>
                </a:lnTo>
                <a:cubicBezTo>
                  <a:pt x="567757" y="620459"/>
                  <a:pt x="571503" y="625455"/>
                  <a:pt x="571503" y="631699"/>
                </a:cubicBezTo>
                <a:cubicBezTo>
                  <a:pt x="571503" y="637944"/>
                  <a:pt x="567757" y="641690"/>
                  <a:pt x="561512" y="641690"/>
                </a:cubicBezTo>
                <a:lnTo>
                  <a:pt x="536534" y="641690"/>
                </a:lnTo>
                <a:lnTo>
                  <a:pt x="536534" y="751594"/>
                </a:lnTo>
                <a:lnTo>
                  <a:pt x="597730" y="751594"/>
                </a:lnTo>
                <a:lnTo>
                  <a:pt x="597730" y="218311"/>
                </a:lnTo>
                <a:lnTo>
                  <a:pt x="597730" y="110904"/>
                </a:lnTo>
                <a:cubicBezTo>
                  <a:pt x="597730" y="102162"/>
                  <a:pt x="590237" y="93420"/>
                  <a:pt x="581495" y="93420"/>
                </a:cubicBezTo>
                <a:close/>
                <a:moveTo>
                  <a:pt x="229911" y="71439"/>
                </a:moveTo>
                <a:lnTo>
                  <a:pt x="577884" y="71439"/>
                </a:lnTo>
                <a:cubicBezTo>
                  <a:pt x="599011" y="71439"/>
                  <a:pt x="616410" y="88899"/>
                  <a:pt x="616410" y="111348"/>
                </a:cubicBezTo>
                <a:lnTo>
                  <a:pt x="616410" y="191164"/>
                </a:lnTo>
                <a:cubicBezTo>
                  <a:pt x="617653" y="191164"/>
                  <a:pt x="618895" y="191164"/>
                  <a:pt x="621381" y="191164"/>
                </a:cubicBezTo>
                <a:lnTo>
                  <a:pt x="730744" y="191164"/>
                </a:lnTo>
                <a:cubicBezTo>
                  <a:pt x="746900" y="191164"/>
                  <a:pt x="758085" y="203636"/>
                  <a:pt x="758085" y="218601"/>
                </a:cubicBezTo>
                <a:lnTo>
                  <a:pt x="758085" y="751128"/>
                </a:lnTo>
                <a:lnTo>
                  <a:pt x="795368" y="751128"/>
                </a:lnTo>
                <a:cubicBezTo>
                  <a:pt x="801581" y="751128"/>
                  <a:pt x="806552" y="756117"/>
                  <a:pt x="806552" y="762353"/>
                </a:cubicBezTo>
                <a:cubicBezTo>
                  <a:pt x="806552" y="768588"/>
                  <a:pt x="801581" y="773577"/>
                  <a:pt x="795368" y="773577"/>
                </a:cubicBezTo>
                <a:lnTo>
                  <a:pt x="758085" y="773577"/>
                </a:lnTo>
                <a:lnTo>
                  <a:pt x="616410" y="773577"/>
                </a:lnTo>
                <a:lnTo>
                  <a:pt x="594040" y="773577"/>
                </a:lnTo>
                <a:lnTo>
                  <a:pt x="473492" y="773577"/>
                </a:lnTo>
                <a:lnTo>
                  <a:pt x="333060" y="773577"/>
                </a:lnTo>
                <a:lnTo>
                  <a:pt x="212512" y="773577"/>
                </a:lnTo>
                <a:lnTo>
                  <a:pt x="190143" y="773577"/>
                </a:lnTo>
                <a:lnTo>
                  <a:pt x="47225" y="773577"/>
                </a:lnTo>
                <a:lnTo>
                  <a:pt x="11185" y="773577"/>
                </a:lnTo>
                <a:cubicBezTo>
                  <a:pt x="4971" y="773577"/>
                  <a:pt x="0" y="768588"/>
                  <a:pt x="0" y="762353"/>
                </a:cubicBezTo>
                <a:cubicBezTo>
                  <a:pt x="0" y="756117"/>
                  <a:pt x="4971" y="751128"/>
                  <a:pt x="11185" y="751128"/>
                </a:cubicBezTo>
                <a:lnTo>
                  <a:pt x="47225" y="751128"/>
                </a:lnTo>
                <a:lnTo>
                  <a:pt x="47225" y="218601"/>
                </a:lnTo>
                <a:cubicBezTo>
                  <a:pt x="47225" y="203636"/>
                  <a:pt x="59653" y="191164"/>
                  <a:pt x="75809" y="191164"/>
                </a:cubicBezTo>
                <a:lnTo>
                  <a:pt x="185172" y="191164"/>
                </a:lnTo>
                <a:cubicBezTo>
                  <a:pt x="186414" y="191164"/>
                  <a:pt x="188900" y="191164"/>
                  <a:pt x="190143" y="191164"/>
                </a:cubicBezTo>
                <a:lnTo>
                  <a:pt x="190143" y="111348"/>
                </a:lnTo>
                <a:cubicBezTo>
                  <a:pt x="190143" y="88899"/>
                  <a:pt x="207541" y="71439"/>
                  <a:pt x="229911" y="71439"/>
                </a:cubicBezTo>
                <a:close/>
                <a:moveTo>
                  <a:pt x="666439" y="0"/>
                </a:moveTo>
                <a:cubicBezTo>
                  <a:pt x="673814" y="0"/>
                  <a:pt x="678730" y="4917"/>
                  <a:pt x="678730" y="11063"/>
                </a:cubicBezTo>
                <a:lnTo>
                  <a:pt x="678730" y="35647"/>
                </a:lnTo>
                <a:lnTo>
                  <a:pt x="702085" y="35647"/>
                </a:lnTo>
                <a:cubicBezTo>
                  <a:pt x="708230" y="35647"/>
                  <a:pt x="713147" y="39334"/>
                  <a:pt x="713147" y="45481"/>
                </a:cubicBezTo>
                <a:cubicBezTo>
                  <a:pt x="713147" y="51627"/>
                  <a:pt x="708230" y="57773"/>
                  <a:pt x="702085" y="57773"/>
                </a:cubicBezTo>
                <a:lnTo>
                  <a:pt x="678730" y="57773"/>
                </a:lnTo>
                <a:lnTo>
                  <a:pt x="678730" y="81128"/>
                </a:lnTo>
                <a:cubicBezTo>
                  <a:pt x="678730" y="87274"/>
                  <a:pt x="673814" y="92191"/>
                  <a:pt x="666439" y="92191"/>
                </a:cubicBezTo>
                <a:cubicBezTo>
                  <a:pt x="661522" y="92191"/>
                  <a:pt x="656605" y="87274"/>
                  <a:pt x="656605" y="81128"/>
                </a:cubicBezTo>
                <a:lnTo>
                  <a:pt x="656605" y="57773"/>
                </a:lnTo>
                <a:lnTo>
                  <a:pt x="632022" y="57773"/>
                </a:lnTo>
                <a:cubicBezTo>
                  <a:pt x="625876" y="57773"/>
                  <a:pt x="620959" y="51627"/>
                  <a:pt x="620959" y="45481"/>
                </a:cubicBezTo>
                <a:cubicBezTo>
                  <a:pt x="620959" y="39334"/>
                  <a:pt x="625876" y="35647"/>
                  <a:pt x="632022" y="35647"/>
                </a:cubicBezTo>
                <a:lnTo>
                  <a:pt x="656605" y="35647"/>
                </a:lnTo>
                <a:lnTo>
                  <a:pt x="656605" y="11063"/>
                </a:lnTo>
                <a:cubicBezTo>
                  <a:pt x="656605" y="4917"/>
                  <a:pt x="661522" y="0"/>
                  <a:pt x="666439" y="0"/>
                </a:cubicBezTo>
                <a:close/>
              </a:path>
            </a:pathLst>
          </a:custGeom>
          <a:solidFill>
            <a:srgbClr val="8B284D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1200">
              <a:latin typeface="Montserrat" pitchFamily="2" charset="7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155D77-8013-FED4-01B4-F3F5ABBAB601}"/>
              </a:ext>
            </a:extLst>
          </p:cNvPr>
          <p:cNvSpPr txBox="1"/>
          <p:nvPr/>
        </p:nvSpPr>
        <p:spPr>
          <a:xfrm>
            <a:off x="319059" y="5047354"/>
            <a:ext cx="3069610" cy="400110"/>
          </a:xfrm>
          <a:prstGeom prst="rect">
            <a:avLst/>
          </a:prstGeom>
          <a:solidFill>
            <a:srgbClr val="E3525F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US" sz="20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63587B-ECBC-15FA-5FD6-57CDB4497059}"/>
              </a:ext>
            </a:extLst>
          </p:cNvPr>
          <p:cNvSpPr txBox="1"/>
          <p:nvPr/>
        </p:nvSpPr>
        <p:spPr>
          <a:xfrm>
            <a:off x="1171691" y="5639686"/>
            <a:ext cx="2311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A1E571-323C-6ED8-C213-CB65EAD08127}"/>
              </a:ext>
            </a:extLst>
          </p:cNvPr>
          <p:cNvSpPr txBox="1"/>
          <p:nvPr/>
        </p:nvSpPr>
        <p:spPr>
          <a:xfrm>
            <a:off x="4401212" y="5054708"/>
            <a:ext cx="3130014" cy="400110"/>
          </a:xfrm>
          <a:prstGeom prst="rect">
            <a:avLst/>
          </a:prstGeom>
          <a:solidFill>
            <a:srgbClr val="8B284D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US" sz="20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67AABB-E792-4A36-079A-A162341B2E22}"/>
              </a:ext>
            </a:extLst>
          </p:cNvPr>
          <p:cNvSpPr txBox="1"/>
          <p:nvPr/>
        </p:nvSpPr>
        <p:spPr>
          <a:xfrm>
            <a:off x="5393082" y="5642490"/>
            <a:ext cx="2311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0A99C34-A596-7641-ABAC-419E5CD45501}"/>
              </a:ext>
            </a:extLst>
          </p:cNvPr>
          <p:cNvSpPr txBox="1"/>
          <p:nvPr/>
        </p:nvSpPr>
        <p:spPr>
          <a:xfrm>
            <a:off x="8211597" y="5040127"/>
            <a:ext cx="3130013" cy="400110"/>
          </a:xfrm>
          <a:prstGeom prst="rect">
            <a:avLst/>
          </a:prstGeom>
          <a:solidFill>
            <a:srgbClr val="FFC847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US" sz="20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COMPANY 03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E23383-751E-967A-4B30-C5BEDB65F3A6}"/>
              </a:ext>
            </a:extLst>
          </p:cNvPr>
          <p:cNvSpPr txBox="1"/>
          <p:nvPr/>
        </p:nvSpPr>
        <p:spPr>
          <a:xfrm>
            <a:off x="9029630" y="5634307"/>
            <a:ext cx="2311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0DD0F80-A6DE-FF54-992A-A7DB66A7C9D5}"/>
              </a:ext>
            </a:extLst>
          </p:cNvPr>
          <p:cNvGrpSpPr/>
          <p:nvPr/>
        </p:nvGrpSpPr>
        <p:grpSpPr>
          <a:xfrm>
            <a:off x="1260105" y="3837573"/>
            <a:ext cx="1187519" cy="1233144"/>
            <a:chOff x="1575533" y="3898875"/>
            <a:chExt cx="1187519" cy="1233144"/>
          </a:xfrm>
        </p:grpSpPr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F44EC3D6-A4E2-6461-DECD-39DBA5797BB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86949561"/>
                </p:ext>
              </p:extLst>
            </p:nvPr>
          </p:nvGraphicFramePr>
          <p:xfrm>
            <a:off x="1575533" y="3898875"/>
            <a:ext cx="1187519" cy="1233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6B1E40E-2E45-D2DB-7768-30BAE21BF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8110" y="4144885"/>
              <a:ext cx="741126" cy="741125"/>
            </a:xfrm>
            <a:custGeom>
              <a:avLst/>
              <a:gdLst>
                <a:gd name="T0" fmla="*/ 0 w 1224"/>
                <a:gd name="T1" fmla="*/ 612 h 1224"/>
                <a:gd name="T2" fmla="*/ 0 w 1224"/>
                <a:gd name="T3" fmla="*/ 612 h 1224"/>
                <a:gd name="T4" fmla="*/ 611 w 1224"/>
                <a:gd name="T5" fmla="*/ 0 h 1224"/>
                <a:gd name="T6" fmla="*/ 611 w 1224"/>
                <a:gd name="T7" fmla="*/ 0 h 1224"/>
                <a:gd name="T8" fmla="*/ 1223 w 1224"/>
                <a:gd name="T9" fmla="*/ 612 h 1224"/>
                <a:gd name="T10" fmla="*/ 1223 w 1224"/>
                <a:gd name="T11" fmla="*/ 612 h 1224"/>
                <a:gd name="T12" fmla="*/ 611 w 1224"/>
                <a:gd name="T13" fmla="*/ 1223 h 1224"/>
                <a:gd name="T14" fmla="*/ 611 w 1224"/>
                <a:gd name="T15" fmla="*/ 1223 h 1224"/>
                <a:gd name="T16" fmla="*/ 0 w 1224"/>
                <a:gd name="T17" fmla="*/ 612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4" h="1224">
                  <a:moveTo>
                    <a:pt x="0" y="612"/>
                  </a:moveTo>
                  <a:lnTo>
                    <a:pt x="0" y="612"/>
                  </a:lnTo>
                  <a:cubicBezTo>
                    <a:pt x="0" y="273"/>
                    <a:pt x="274" y="0"/>
                    <a:pt x="611" y="0"/>
                  </a:cubicBezTo>
                  <a:lnTo>
                    <a:pt x="611" y="0"/>
                  </a:lnTo>
                  <a:cubicBezTo>
                    <a:pt x="949" y="0"/>
                    <a:pt x="1223" y="273"/>
                    <a:pt x="1223" y="612"/>
                  </a:cubicBezTo>
                  <a:lnTo>
                    <a:pt x="1223" y="612"/>
                  </a:lnTo>
                  <a:cubicBezTo>
                    <a:pt x="1223" y="949"/>
                    <a:pt x="949" y="1223"/>
                    <a:pt x="611" y="1223"/>
                  </a:cubicBezTo>
                  <a:lnTo>
                    <a:pt x="611" y="1223"/>
                  </a:lnTo>
                  <a:cubicBezTo>
                    <a:pt x="274" y="1223"/>
                    <a:pt x="0" y="949"/>
                    <a:pt x="0" y="61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200" dirty="0">
                <a:latin typeface="Montserrat" pitchFamily="2" charset="7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F677AE2-B97F-C8D2-0487-37B23A8A859F}"/>
                </a:ext>
              </a:extLst>
            </p:cNvPr>
            <p:cNvSpPr txBox="1"/>
            <p:nvPr/>
          </p:nvSpPr>
          <p:spPr>
            <a:xfrm>
              <a:off x="1726084" y="4315392"/>
              <a:ext cx="885178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spc="-30" dirty="0">
                  <a:solidFill>
                    <a:srgbClr val="E3525F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90%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9008A94-ED97-D4B4-77B6-3C99D9EDF890}"/>
              </a:ext>
            </a:extLst>
          </p:cNvPr>
          <p:cNvGrpSpPr/>
          <p:nvPr/>
        </p:nvGrpSpPr>
        <p:grpSpPr>
          <a:xfrm>
            <a:off x="5363187" y="3818315"/>
            <a:ext cx="1206064" cy="1252402"/>
            <a:chOff x="5830728" y="3945637"/>
            <a:chExt cx="1206064" cy="1252402"/>
          </a:xfrm>
        </p:grpSpPr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C035E9A3-1B20-0338-87C9-DE57568781F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07282587"/>
                </p:ext>
              </p:extLst>
            </p:nvPr>
          </p:nvGraphicFramePr>
          <p:xfrm>
            <a:off x="5830728" y="3945637"/>
            <a:ext cx="1206064" cy="125240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F2D0E29-DAFB-B1A5-2A4D-FA5C63549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2369" y="4201276"/>
              <a:ext cx="741126" cy="741125"/>
            </a:xfrm>
            <a:custGeom>
              <a:avLst/>
              <a:gdLst>
                <a:gd name="T0" fmla="*/ 0 w 1224"/>
                <a:gd name="T1" fmla="*/ 611 h 1224"/>
                <a:gd name="T2" fmla="*/ 0 w 1224"/>
                <a:gd name="T3" fmla="*/ 611 h 1224"/>
                <a:gd name="T4" fmla="*/ 612 w 1224"/>
                <a:gd name="T5" fmla="*/ 0 h 1224"/>
                <a:gd name="T6" fmla="*/ 612 w 1224"/>
                <a:gd name="T7" fmla="*/ 0 h 1224"/>
                <a:gd name="T8" fmla="*/ 1223 w 1224"/>
                <a:gd name="T9" fmla="*/ 611 h 1224"/>
                <a:gd name="T10" fmla="*/ 1223 w 1224"/>
                <a:gd name="T11" fmla="*/ 611 h 1224"/>
                <a:gd name="T12" fmla="*/ 612 w 1224"/>
                <a:gd name="T13" fmla="*/ 1223 h 1224"/>
                <a:gd name="T14" fmla="*/ 612 w 1224"/>
                <a:gd name="T15" fmla="*/ 1223 h 1224"/>
                <a:gd name="T16" fmla="*/ 0 w 1224"/>
                <a:gd name="T17" fmla="*/ 611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4" h="1224">
                  <a:moveTo>
                    <a:pt x="0" y="611"/>
                  </a:moveTo>
                  <a:lnTo>
                    <a:pt x="0" y="611"/>
                  </a:lnTo>
                  <a:cubicBezTo>
                    <a:pt x="0" y="273"/>
                    <a:pt x="274" y="0"/>
                    <a:pt x="612" y="0"/>
                  </a:cubicBezTo>
                  <a:lnTo>
                    <a:pt x="612" y="0"/>
                  </a:lnTo>
                  <a:cubicBezTo>
                    <a:pt x="949" y="0"/>
                    <a:pt x="1223" y="273"/>
                    <a:pt x="1223" y="611"/>
                  </a:cubicBezTo>
                  <a:lnTo>
                    <a:pt x="1223" y="611"/>
                  </a:lnTo>
                  <a:cubicBezTo>
                    <a:pt x="1223" y="949"/>
                    <a:pt x="949" y="1223"/>
                    <a:pt x="612" y="1223"/>
                  </a:cubicBezTo>
                  <a:lnTo>
                    <a:pt x="612" y="1223"/>
                  </a:lnTo>
                  <a:cubicBezTo>
                    <a:pt x="274" y="1223"/>
                    <a:pt x="0" y="949"/>
                    <a:pt x="0" y="61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200">
                <a:latin typeface="Montserrat" pitchFamily="2" charset="7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6E564BE-548F-02DA-AE6F-765A612A690D}"/>
                </a:ext>
              </a:extLst>
            </p:cNvPr>
            <p:cNvSpPr txBox="1"/>
            <p:nvPr/>
          </p:nvSpPr>
          <p:spPr>
            <a:xfrm>
              <a:off x="6056929" y="4387172"/>
              <a:ext cx="72412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spc="-30" dirty="0">
                  <a:solidFill>
                    <a:srgbClr val="8B284D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70%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0D98084-E3D8-2317-C3EE-8F13C3D850C7}"/>
              </a:ext>
            </a:extLst>
          </p:cNvPr>
          <p:cNvGrpSpPr/>
          <p:nvPr/>
        </p:nvGrpSpPr>
        <p:grpSpPr>
          <a:xfrm>
            <a:off x="9182844" y="3837573"/>
            <a:ext cx="1187519" cy="1233144"/>
            <a:chOff x="12270506" y="5342357"/>
            <a:chExt cx="1187519" cy="1233144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DFD33F81-8E76-7E33-CC37-41F2C632E62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54852885"/>
                </p:ext>
              </p:extLst>
            </p:nvPr>
          </p:nvGraphicFramePr>
          <p:xfrm>
            <a:off x="12270506" y="5342357"/>
            <a:ext cx="1187519" cy="1233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AC4AD61-B543-6F11-CF40-A5C6E3410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3083" y="5587947"/>
              <a:ext cx="741126" cy="741125"/>
            </a:xfrm>
            <a:custGeom>
              <a:avLst/>
              <a:gdLst>
                <a:gd name="T0" fmla="*/ 0 w 1224"/>
                <a:gd name="T1" fmla="*/ 612 h 1224"/>
                <a:gd name="T2" fmla="*/ 0 w 1224"/>
                <a:gd name="T3" fmla="*/ 612 h 1224"/>
                <a:gd name="T4" fmla="*/ 611 w 1224"/>
                <a:gd name="T5" fmla="*/ 0 h 1224"/>
                <a:gd name="T6" fmla="*/ 611 w 1224"/>
                <a:gd name="T7" fmla="*/ 0 h 1224"/>
                <a:gd name="T8" fmla="*/ 1223 w 1224"/>
                <a:gd name="T9" fmla="*/ 612 h 1224"/>
                <a:gd name="T10" fmla="*/ 1223 w 1224"/>
                <a:gd name="T11" fmla="*/ 612 h 1224"/>
                <a:gd name="T12" fmla="*/ 611 w 1224"/>
                <a:gd name="T13" fmla="*/ 1223 h 1224"/>
                <a:gd name="T14" fmla="*/ 611 w 1224"/>
                <a:gd name="T15" fmla="*/ 1223 h 1224"/>
                <a:gd name="T16" fmla="*/ 0 w 1224"/>
                <a:gd name="T17" fmla="*/ 612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4" h="1224">
                  <a:moveTo>
                    <a:pt x="0" y="612"/>
                  </a:moveTo>
                  <a:lnTo>
                    <a:pt x="0" y="612"/>
                  </a:lnTo>
                  <a:cubicBezTo>
                    <a:pt x="0" y="274"/>
                    <a:pt x="274" y="0"/>
                    <a:pt x="611" y="0"/>
                  </a:cubicBezTo>
                  <a:lnTo>
                    <a:pt x="611" y="0"/>
                  </a:lnTo>
                  <a:cubicBezTo>
                    <a:pt x="949" y="0"/>
                    <a:pt x="1223" y="274"/>
                    <a:pt x="1223" y="612"/>
                  </a:cubicBezTo>
                  <a:lnTo>
                    <a:pt x="1223" y="612"/>
                  </a:lnTo>
                  <a:cubicBezTo>
                    <a:pt x="1223" y="950"/>
                    <a:pt x="949" y="1223"/>
                    <a:pt x="611" y="1223"/>
                  </a:cubicBezTo>
                  <a:lnTo>
                    <a:pt x="611" y="1223"/>
                  </a:lnTo>
                  <a:cubicBezTo>
                    <a:pt x="274" y="1223"/>
                    <a:pt x="0" y="950"/>
                    <a:pt x="0" y="61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200" dirty="0">
                <a:latin typeface="Montserrat" pitchFamily="2" charset="7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E0836AC-0830-339F-209B-80362DBAE75B}"/>
                </a:ext>
              </a:extLst>
            </p:cNvPr>
            <p:cNvSpPr txBox="1"/>
            <p:nvPr/>
          </p:nvSpPr>
          <p:spPr>
            <a:xfrm>
              <a:off x="12503190" y="5748606"/>
              <a:ext cx="724123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b="1" spc="-30" dirty="0">
                  <a:solidFill>
                    <a:srgbClr val="FFC847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75%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B586956-4F44-7F3B-768E-1C85ED81E723}"/>
              </a:ext>
            </a:extLst>
          </p:cNvPr>
          <p:cNvGrpSpPr/>
          <p:nvPr/>
        </p:nvGrpSpPr>
        <p:grpSpPr>
          <a:xfrm>
            <a:off x="4401211" y="506994"/>
            <a:ext cx="7232092" cy="2935177"/>
            <a:chOff x="2590800" y="1169621"/>
            <a:chExt cx="7232092" cy="3412585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FCA73E4-0F95-431B-F7DF-23D22DFFBB57}"/>
                </a:ext>
              </a:extLst>
            </p:cNvPr>
            <p:cNvGrpSpPr/>
            <p:nvPr/>
          </p:nvGrpSpPr>
          <p:grpSpPr>
            <a:xfrm>
              <a:off x="3028643" y="1169621"/>
              <a:ext cx="1095407" cy="2404658"/>
              <a:chOff x="3028643" y="1169621"/>
              <a:chExt cx="1095407" cy="2404658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FDA24003-A0E2-5F35-457E-0325127AC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6524" y="1169621"/>
                <a:ext cx="883793" cy="2404658"/>
              </a:xfrm>
              <a:prstGeom prst="roundRect">
                <a:avLst>
                  <a:gd name="adj" fmla="val 50000"/>
                </a:avLst>
              </a:prstGeom>
              <a:solidFill>
                <a:srgbClr val="FE9B3D">
                  <a:alpha val="3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200">
                  <a:latin typeface="Montserrat" pitchFamily="2" charset="77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B3E9070C-0A05-2E06-8AFF-BC102A445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6524" y="2112356"/>
                <a:ext cx="883793" cy="1461923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200">
                  <a:latin typeface="Montserrat" pitchFamily="2" charset="77"/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0FBF43BA-3248-9BF7-959A-1E0940FFE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8643" y="2069659"/>
                <a:ext cx="1095407" cy="450874"/>
              </a:xfrm>
              <a:custGeom>
                <a:avLst/>
                <a:gdLst>
                  <a:gd name="T0" fmla="*/ 1161 w 1162"/>
                  <a:gd name="T1" fmla="*/ 580 h 1162"/>
                  <a:gd name="T2" fmla="*/ 1161 w 1162"/>
                  <a:gd name="T3" fmla="*/ 580 h 1162"/>
                  <a:gd name="T4" fmla="*/ 580 w 1162"/>
                  <a:gd name="T5" fmla="*/ 1161 h 1162"/>
                  <a:gd name="T6" fmla="*/ 580 w 1162"/>
                  <a:gd name="T7" fmla="*/ 1161 h 1162"/>
                  <a:gd name="T8" fmla="*/ 0 w 1162"/>
                  <a:gd name="T9" fmla="*/ 580 h 1162"/>
                  <a:gd name="T10" fmla="*/ 0 w 1162"/>
                  <a:gd name="T11" fmla="*/ 580 h 1162"/>
                  <a:gd name="T12" fmla="*/ 580 w 1162"/>
                  <a:gd name="T13" fmla="*/ 0 h 1162"/>
                  <a:gd name="T14" fmla="*/ 580 w 1162"/>
                  <a:gd name="T15" fmla="*/ 0 h 1162"/>
                  <a:gd name="T16" fmla="*/ 1161 w 1162"/>
                  <a:gd name="T17" fmla="*/ 580 h 1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2" h="1162">
                    <a:moveTo>
                      <a:pt x="1161" y="580"/>
                    </a:moveTo>
                    <a:lnTo>
                      <a:pt x="1161" y="580"/>
                    </a:lnTo>
                    <a:cubicBezTo>
                      <a:pt x="1161" y="901"/>
                      <a:pt x="901" y="1161"/>
                      <a:pt x="580" y="1161"/>
                    </a:cubicBezTo>
                    <a:lnTo>
                      <a:pt x="580" y="1161"/>
                    </a:lnTo>
                    <a:cubicBezTo>
                      <a:pt x="259" y="1161"/>
                      <a:pt x="0" y="901"/>
                      <a:pt x="0" y="580"/>
                    </a:cubicBezTo>
                    <a:lnTo>
                      <a:pt x="0" y="580"/>
                    </a:lnTo>
                    <a:cubicBezTo>
                      <a:pt x="0" y="259"/>
                      <a:pt x="259" y="0"/>
                      <a:pt x="580" y="0"/>
                    </a:cubicBezTo>
                    <a:lnTo>
                      <a:pt x="580" y="0"/>
                    </a:lnTo>
                    <a:cubicBezTo>
                      <a:pt x="901" y="0"/>
                      <a:pt x="1161" y="259"/>
                      <a:pt x="1161" y="580"/>
                    </a:cubicBezTo>
                  </a:path>
                </a:pathLst>
              </a:custGeom>
              <a:solidFill>
                <a:srgbClr val="FE9B3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200">
                  <a:latin typeface="Montserrat" pitchFamily="2" charset="77"/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1A6617ED-B4CC-04C0-F3EF-0997E06BB3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6524" y="2114063"/>
                <a:ext cx="875494" cy="360358"/>
              </a:xfrm>
              <a:custGeom>
                <a:avLst/>
                <a:gdLst>
                  <a:gd name="T0" fmla="*/ 930 w 931"/>
                  <a:gd name="T1" fmla="*/ 464 h 930"/>
                  <a:gd name="T2" fmla="*/ 930 w 931"/>
                  <a:gd name="T3" fmla="*/ 464 h 930"/>
                  <a:gd name="T4" fmla="*/ 465 w 931"/>
                  <a:gd name="T5" fmla="*/ 929 h 930"/>
                  <a:gd name="T6" fmla="*/ 465 w 931"/>
                  <a:gd name="T7" fmla="*/ 929 h 930"/>
                  <a:gd name="T8" fmla="*/ 0 w 931"/>
                  <a:gd name="T9" fmla="*/ 464 h 930"/>
                  <a:gd name="T10" fmla="*/ 0 w 931"/>
                  <a:gd name="T11" fmla="*/ 464 h 930"/>
                  <a:gd name="T12" fmla="*/ 465 w 931"/>
                  <a:gd name="T13" fmla="*/ 0 h 930"/>
                  <a:gd name="T14" fmla="*/ 465 w 931"/>
                  <a:gd name="T15" fmla="*/ 0 h 930"/>
                  <a:gd name="T16" fmla="*/ 930 w 931"/>
                  <a:gd name="T17" fmla="*/ 464 h 9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1" h="930">
                    <a:moveTo>
                      <a:pt x="930" y="464"/>
                    </a:moveTo>
                    <a:lnTo>
                      <a:pt x="930" y="464"/>
                    </a:lnTo>
                    <a:cubicBezTo>
                      <a:pt x="930" y="721"/>
                      <a:pt x="722" y="929"/>
                      <a:pt x="465" y="929"/>
                    </a:cubicBezTo>
                    <a:lnTo>
                      <a:pt x="465" y="929"/>
                    </a:lnTo>
                    <a:cubicBezTo>
                      <a:pt x="208" y="929"/>
                      <a:pt x="0" y="721"/>
                      <a:pt x="0" y="464"/>
                    </a:cubicBezTo>
                    <a:lnTo>
                      <a:pt x="0" y="464"/>
                    </a:lnTo>
                    <a:cubicBezTo>
                      <a:pt x="0" y="207"/>
                      <a:pt x="208" y="0"/>
                      <a:pt x="465" y="0"/>
                    </a:cubicBezTo>
                    <a:lnTo>
                      <a:pt x="465" y="0"/>
                    </a:lnTo>
                    <a:cubicBezTo>
                      <a:pt x="722" y="0"/>
                      <a:pt x="930" y="207"/>
                      <a:pt x="930" y="46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200">
                  <a:latin typeface="Montserrat" pitchFamily="2" charset="77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021093C-186D-3051-8B25-ABA577B9A713}"/>
                  </a:ext>
                </a:extLst>
              </p:cNvPr>
              <p:cNvSpPr txBox="1"/>
              <p:nvPr/>
            </p:nvSpPr>
            <p:spPr>
              <a:xfrm>
                <a:off x="3142483" y="2088011"/>
                <a:ext cx="904070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b="1" spc="-30" dirty="0">
                    <a:solidFill>
                      <a:srgbClr val="FE9B3D"/>
                    </a:solidFill>
                    <a:latin typeface="Montserrat" panose="00000500000000000000" pitchFamily="2" charset="0"/>
                    <a:cs typeface="Poppins" panose="00000500000000000000" pitchFamily="2" charset="0"/>
                  </a:rPr>
                  <a:t>50%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E30091A2-9F6B-EB63-87A1-605647A82D38}"/>
                </a:ext>
              </a:extLst>
            </p:cNvPr>
            <p:cNvGrpSpPr/>
            <p:nvPr/>
          </p:nvGrpSpPr>
          <p:grpSpPr>
            <a:xfrm>
              <a:off x="4402050" y="1169621"/>
              <a:ext cx="1095407" cy="2404658"/>
              <a:chOff x="4402050" y="1169621"/>
              <a:chExt cx="1095407" cy="2404658"/>
            </a:xfrm>
          </p:grpSpPr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B0B2DC43-7D24-6CDF-902C-E80C5E72A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9930" y="1169621"/>
                <a:ext cx="883796" cy="2404658"/>
              </a:xfrm>
              <a:prstGeom prst="roundRect">
                <a:avLst>
                  <a:gd name="adj" fmla="val 50000"/>
                </a:avLst>
              </a:prstGeom>
              <a:solidFill>
                <a:srgbClr val="FE9B3D">
                  <a:alpha val="3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200">
                  <a:latin typeface="Montserrat" pitchFamily="2" charset="77"/>
                </a:endParaRPr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7F5E4605-F6D6-7436-BE9A-46C864829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9930" y="1827144"/>
                <a:ext cx="883796" cy="1747135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200">
                  <a:latin typeface="Montserrat" pitchFamily="2" charset="77"/>
                </a:endParaRP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17857F39-06AC-6702-5B92-69A6CCFCF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2050" y="1784448"/>
                <a:ext cx="1095407" cy="450874"/>
              </a:xfrm>
              <a:custGeom>
                <a:avLst/>
                <a:gdLst>
                  <a:gd name="T0" fmla="*/ 1162 w 1163"/>
                  <a:gd name="T1" fmla="*/ 581 h 1162"/>
                  <a:gd name="T2" fmla="*/ 1162 w 1163"/>
                  <a:gd name="T3" fmla="*/ 581 h 1162"/>
                  <a:gd name="T4" fmla="*/ 581 w 1163"/>
                  <a:gd name="T5" fmla="*/ 1161 h 1162"/>
                  <a:gd name="T6" fmla="*/ 581 w 1163"/>
                  <a:gd name="T7" fmla="*/ 1161 h 1162"/>
                  <a:gd name="T8" fmla="*/ 0 w 1163"/>
                  <a:gd name="T9" fmla="*/ 581 h 1162"/>
                  <a:gd name="T10" fmla="*/ 0 w 1163"/>
                  <a:gd name="T11" fmla="*/ 581 h 1162"/>
                  <a:gd name="T12" fmla="*/ 581 w 1163"/>
                  <a:gd name="T13" fmla="*/ 0 h 1162"/>
                  <a:gd name="T14" fmla="*/ 581 w 1163"/>
                  <a:gd name="T15" fmla="*/ 0 h 1162"/>
                  <a:gd name="T16" fmla="*/ 1162 w 1163"/>
                  <a:gd name="T17" fmla="*/ 581 h 1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3" h="1162">
                    <a:moveTo>
                      <a:pt x="1162" y="581"/>
                    </a:moveTo>
                    <a:lnTo>
                      <a:pt x="1162" y="581"/>
                    </a:lnTo>
                    <a:cubicBezTo>
                      <a:pt x="1162" y="902"/>
                      <a:pt x="901" y="1161"/>
                      <a:pt x="581" y="1161"/>
                    </a:cubicBezTo>
                    <a:lnTo>
                      <a:pt x="581" y="1161"/>
                    </a:lnTo>
                    <a:cubicBezTo>
                      <a:pt x="260" y="1161"/>
                      <a:pt x="0" y="902"/>
                      <a:pt x="0" y="581"/>
                    </a:cubicBezTo>
                    <a:lnTo>
                      <a:pt x="0" y="581"/>
                    </a:lnTo>
                    <a:cubicBezTo>
                      <a:pt x="0" y="260"/>
                      <a:pt x="260" y="0"/>
                      <a:pt x="581" y="0"/>
                    </a:cubicBezTo>
                    <a:lnTo>
                      <a:pt x="581" y="0"/>
                    </a:lnTo>
                    <a:cubicBezTo>
                      <a:pt x="901" y="0"/>
                      <a:pt x="1162" y="260"/>
                      <a:pt x="1162" y="581"/>
                    </a:cubicBezTo>
                  </a:path>
                </a:pathLst>
              </a:custGeom>
              <a:solidFill>
                <a:srgbClr val="FE9B3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200">
                  <a:latin typeface="Montserrat" pitchFamily="2" charset="77"/>
                </a:endParaRPr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40F2D787-5132-44A0-8D64-D34A17308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9930" y="1828852"/>
                <a:ext cx="875497" cy="360357"/>
              </a:xfrm>
              <a:custGeom>
                <a:avLst/>
                <a:gdLst>
                  <a:gd name="T0" fmla="*/ 930 w 931"/>
                  <a:gd name="T1" fmla="*/ 465 h 930"/>
                  <a:gd name="T2" fmla="*/ 930 w 931"/>
                  <a:gd name="T3" fmla="*/ 465 h 930"/>
                  <a:gd name="T4" fmla="*/ 466 w 931"/>
                  <a:gd name="T5" fmla="*/ 929 h 930"/>
                  <a:gd name="T6" fmla="*/ 466 w 931"/>
                  <a:gd name="T7" fmla="*/ 929 h 930"/>
                  <a:gd name="T8" fmla="*/ 0 w 931"/>
                  <a:gd name="T9" fmla="*/ 465 h 930"/>
                  <a:gd name="T10" fmla="*/ 0 w 931"/>
                  <a:gd name="T11" fmla="*/ 465 h 930"/>
                  <a:gd name="T12" fmla="*/ 466 w 931"/>
                  <a:gd name="T13" fmla="*/ 0 h 930"/>
                  <a:gd name="T14" fmla="*/ 466 w 931"/>
                  <a:gd name="T15" fmla="*/ 0 h 930"/>
                  <a:gd name="T16" fmla="*/ 930 w 931"/>
                  <a:gd name="T17" fmla="*/ 465 h 9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1" h="930">
                    <a:moveTo>
                      <a:pt x="930" y="465"/>
                    </a:moveTo>
                    <a:lnTo>
                      <a:pt x="930" y="465"/>
                    </a:lnTo>
                    <a:cubicBezTo>
                      <a:pt x="930" y="722"/>
                      <a:pt x="723" y="929"/>
                      <a:pt x="466" y="929"/>
                    </a:cubicBezTo>
                    <a:lnTo>
                      <a:pt x="466" y="929"/>
                    </a:lnTo>
                    <a:cubicBezTo>
                      <a:pt x="209" y="929"/>
                      <a:pt x="0" y="722"/>
                      <a:pt x="0" y="465"/>
                    </a:cubicBezTo>
                    <a:lnTo>
                      <a:pt x="0" y="465"/>
                    </a:lnTo>
                    <a:cubicBezTo>
                      <a:pt x="0" y="208"/>
                      <a:pt x="209" y="0"/>
                      <a:pt x="466" y="0"/>
                    </a:cubicBezTo>
                    <a:lnTo>
                      <a:pt x="466" y="0"/>
                    </a:lnTo>
                    <a:cubicBezTo>
                      <a:pt x="723" y="0"/>
                      <a:pt x="930" y="208"/>
                      <a:pt x="930" y="4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200">
                  <a:latin typeface="Montserrat" pitchFamily="2" charset="77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F5E105E-1476-19B8-0BC3-7537D3B0C736}"/>
                  </a:ext>
                </a:extLst>
              </p:cNvPr>
              <p:cNvSpPr txBox="1"/>
              <p:nvPr/>
            </p:nvSpPr>
            <p:spPr>
              <a:xfrm>
                <a:off x="4517781" y="1804233"/>
                <a:ext cx="904070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b="1" spc="-30" dirty="0">
                    <a:solidFill>
                      <a:srgbClr val="FE9B3D"/>
                    </a:solidFill>
                    <a:latin typeface="Montserrat" panose="00000500000000000000" pitchFamily="2" charset="0"/>
                    <a:cs typeface="Poppins" panose="00000500000000000000" pitchFamily="2" charset="0"/>
                  </a:rPr>
                  <a:t>60%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AD695CF-012B-B20D-FB39-3F6121C90428}"/>
                </a:ext>
              </a:extLst>
            </p:cNvPr>
            <p:cNvGrpSpPr/>
            <p:nvPr/>
          </p:nvGrpSpPr>
          <p:grpSpPr>
            <a:xfrm>
              <a:off x="5782756" y="1169621"/>
              <a:ext cx="1095407" cy="2404658"/>
              <a:chOff x="5775459" y="1169621"/>
              <a:chExt cx="1095407" cy="2404658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A87DD39D-78C9-F79E-FB33-6874C9B95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9189" y="1169621"/>
                <a:ext cx="883796" cy="2404658"/>
              </a:xfrm>
              <a:prstGeom prst="roundRect">
                <a:avLst>
                  <a:gd name="adj" fmla="val 50000"/>
                </a:avLst>
              </a:prstGeom>
              <a:solidFill>
                <a:srgbClr val="FE9B3D">
                  <a:alpha val="3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200">
                  <a:latin typeface="Montserrat" pitchFamily="2" charset="77"/>
                </a:endParaRP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341E4BD5-3EA1-A2F9-E0E7-B3AC336D0C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9189" y="2447095"/>
                <a:ext cx="883796" cy="1127184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200">
                  <a:latin typeface="Montserrat" pitchFamily="2" charset="77"/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3E9E673A-86FA-25E9-437E-1BACC6002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5459" y="2402691"/>
                <a:ext cx="1095407" cy="450874"/>
              </a:xfrm>
              <a:custGeom>
                <a:avLst/>
                <a:gdLst>
                  <a:gd name="T0" fmla="*/ 1162 w 1163"/>
                  <a:gd name="T1" fmla="*/ 581 h 1163"/>
                  <a:gd name="T2" fmla="*/ 1162 w 1163"/>
                  <a:gd name="T3" fmla="*/ 581 h 1163"/>
                  <a:gd name="T4" fmla="*/ 581 w 1163"/>
                  <a:gd name="T5" fmla="*/ 1162 h 1163"/>
                  <a:gd name="T6" fmla="*/ 581 w 1163"/>
                  <a:gd name="T7" fmla="*/ 1162 h 1163"/>
                  <a:gd name="T8" fmla="*/ 0 w 1163"/>
                  <a:gd name="T9" fmla="*/ 581 h 1163"/>
                  <a:gd name="T10" fmla="*/ 0 w 1163"/>
                  <a:gd name="T11" fmla="*/ 581 h 1163"/>
                  <a:gd name="T12" fmla="*/ 581 w 1163"/>
                  <a:gd name="T13" fmla="*/ 0 h 1163"/>
                  <a:gd name="T14" fmla="*/ 581 w 1163"/>
                  <a:gd name="T15" fmla="*/ 0 h 1163"/>
                  <a:gd name="T16" fmla="*/ 1162 w 1163"/>
                  <a:gd name="T17" fmla="*/ 581 h 1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3" h="1163">
                    <a:moveTo>
                      <a:pt x="1162" y="581"/>
                    </a:moveTo>
                    <a:lnTo>
                      <a:pt x="1162" y="581"/>
                    </a:lnTo>
                    <a:cubicBezTo>
                      <a:pt x="1162" y="902"/>
                      <a:pt x="902" y="1162"/>
                      <a:pt x="581" y="1162"/>
                    </a:cubicBezTo>
                    <a:lnTo>
                      <a:pt x="581" y="1162"/>
                    </a:lnTo>
                    <a:cubicBezTo>
                      <a:pt x="260" y="1162"/>
                      <a:pt x="0" y="902"/>
                      <a:pt x="0" y="581"/>
                    </a:cubicBezTo>
                    <a:lnTo>
                      <a:pt x="0" y="581"/>
                    </a:lnTo>
                    <a:cubicBezTo>
                      <a:pt x="0" y="260"/>
                      <a:pt x="260" y="0"/>
                      <a:pt x="581" y="0"/>
                    </a:cubicBezTo>
                    <a:lnTo>
                      <a:pt x="581" y="0"/>
                    </a:lnTo>
                    <a:cubicBezTo>
                      <a:pt x="902" y="0"/>
                      <a:pt x="1162" y="260"/>
                      <a:pt x="1162" y="581"/>
                    </a:cubicBezTo>
                  </a:path>
                </a:pathLst>
              </a:custGeom>
              <a:solidFill>
                <a:srgbClr val="FE9B3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200">
                  <a:latin typeface="Montserrat" pitchFamily="2" charset="77"/>
                </a:endParaRPr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F9A3007E-0535-6E3A-59C8-EA779A031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3340" y="2448803"/>
                <a:ext cx="875494" cy="360358"/>
              </a:xfrm>
              <a:custGeom>
                <a:avLst/>
                <a:gdLst>
                  <a:gd name="T0" fmla="*/ 930 w 931"/>
                  <a:gd name="T1" fmla="*/ 465 h 931"/>
                  <a:gd name="T2" fmla="*/ 930 w 931"/>
                  <a:gd name="T3" fmla="*/ 465 h 931"/>
                  <a:gd name="T4" fmla="*/ 465 w 931"/>
                  <a:gd name="T5" fmla="*/ 930 h 931"/>
                  <a:gd name="T6" fmla="*/ 465 w 931"/>
                  <a:gd name="T7" fmla="*/ 930 h 931"/>
                  <a:gd name="T8" fmla="*/ 0 w 931"/>
                  <a:gd name="T9" fmla="*/ 465 h 931"/>
                  <a:gd name="T10" fmla="*/ 0 w 931"/>
                  <a:gd name="T11" fmla="*/ 465 h 931"/>
                  <a:gd name="T12" fmla="*/ 465 w 931"/>
                  <a:gd name="T13" fmla="*/ 0 h 931"/>
                  <a:gd name="T14" fmla="*/ 465 w 931"/>
                  <a:gd name="T15" fmla="*/ 0 h 931"/>
                  <a:gd name="T16" fmla="*/ 930 w 931"/>
                  <a:gd name="T17" fmla="*/ 465 h 9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1" h="931">
                    <a:moveTo>
                      <a:pt x="930" y="465"/>
                    </a:moveTo>
                    <a:lnTo>
                      <a:pt x="930" y="465"/>
                    </a:lnTo>
                    <a:cubicBezTo>
                      <a:pt x="930" y="722"/>
                      <a:pt x="722" y="930"/>
                      <a:pt x="465" y="930"/>
                    </a:cubicBezTo>
                    <a:lnTo>
                      <a:pt x="465" y="930"/>
                    </a:lnTo>
                    <a:cubicBezTo>
                      <a:pt x="209" y="930"/>
                      <a:pt x="0" y="722"/>
                      <a:pt x="0" y="465"/>
                    </a:cubicBezTo>
                    <a:lnTo>
                      <a:pt x="0" y="465"/>
                    </a:lnTo>
                    <a:cubicBezTo>
                      <a:pt x="0" y="209"/>
                      <a:pt x="209" y="0"/>
                      <a:pt x="465" y="0"/>
                    </a:cubicBezTo>
                    <a:lnTo>
                      <a:pt x="465" y="0"/>
                    </a:lnTo>
                    <a:cubicBezTo>
                      <a:pt x="722" y="0"/>
                      <a:pt x="930" y="209"/>
                      <a:pt x="930" y="4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200">
                  <a:latin typeface="Montserrat" pitchFamily="2" charset="77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BAD072C-C180-2D98-85B8-DC5066085E9C}"/>
                  </a:ext>
                </a:extLst>
              </p:cNvPr>
              <p:cNvSpPr txBox="1"/>
              <p:nvPr/>
            </p:nvSpPr>
            <p:spPr>
              <a:xfrm>
                <a:off x="5887355" y="2422695"/>
                <a:ext cx="904070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b="1" spc="-30" dirty="0">
                    <a:solidFill>
                      <a:srgbClr val="FE9B3D"/>
                    </a:solidFill>
                    <a:latin typeface="Montserrat" panose="00000500000000000000" pitchFamily="2" charset="0"/>
                    <a:cs typeface="Poppins" panose="00000500000000000000" pitchFamily="2" charset="0"/>
                  </a:rPr>
                  <a:t>40%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AC95592-FC1B-F290-F637-B5D9C7A58A17}"/>
                </a:ext>
              </a:extLst>
            </p:cNvPr>
            <p:cNvGrpSpPr/>
            <p:nvPr/>
          </p:nvGrpSpPr>
          <p:grpSpPr>
            <a:xfrm>
              <a:off x="7192079" y="1169621"/>
              <a:ext cx="1095407" cy="2404658"/>
              <a:chOff x="7148864" y="1169621"/>
              <a:chExt cx="1095407" cy="2404658"/>
            </a:xfrm>
          </p:grpSpPr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D5F6B5A3-2CE0-ECB3-8FB1-11A9EF869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6745" y="1169621"/>
                <a:ext cx="883796" cy="2404658"/>
              </a:xfrm>
              <a:prstGeom prst="roundRect">
                <a:avLst>
                  <a:gd name="adj" fmla="val 50000"/>
                </a:avLst>
              </a:prstGeom>
              <a:solidFill>
                <a:srgbClr val="FE9B3D">
                  <a:alpha val="3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200">
                  <a:latin typeface="Montserrat" pitchFamily="2" charset="77"/>
                </a:endParaRP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AFA27722-52C5-5D69-342F-AD40449245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6745" y="1516315"/>
                <a:ext cx="883796" cy="2057964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200">
                  <a:latin typeface="Montserrat" pitchFamily="2" charset="77"/>
                </a:endParaRPr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A35F495D-ACE6-F2EB-B373-03B17CFBB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8864" y="1471911"/>
                <a:ext cx="1095407" cy="450874"/>
              </a:xfrm>
              <a:custGeom>
                <a:avLst/>
                <a:gdLst>
                  <a:gd name="T0" fmla="*/ 1162 w 1163"/>
                  <a:gd name="T1" fmla="*/ 581 h 1163"/>
                  <a:gd name="T2" fmla="*/ 1162 w 1163"/>
                  <a:gd name="T3" fmla="*/ 581 h 1163"/>
                  <a:gd name="T4" fmla="*/ 581 w 1163"/>
                  <a:gd name="T5" fmla="*/ 1162 h 1163"/>
                  <a:gd name="T6" fmla="*/ 581 w 1163"/>
                  <a:gd name="T7" fmla="*/ 1162 h 1163"/>
                  <a:gd name="T8" fmla="*/ 0 w 1163"/>
                  <a:gd name="T9" fmla="*/ 581 h 1163"/>
                  <a:gd name="T10" fmla="*/ 0 w 1163"/>
                  <a:gd name="T11" fmla="*/ 581 h 1163"/>
                  <a:gd name="T12" fmla="*/ 581 w 1163"/>
                  <a:gd name="T13" fmla="*/ 0 h 1163"/>
                  <a:gd name="T14" fmla="*/ 581 w 1163"/>
                  <a:gd name="T15" fmla="*/ 0 h 1163"/>
                  <a:gd name="T16" fmla="*/ 1162 w 1163"/>
                  <a:gd name="T17" fmla="*/ 581 h 1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3" h="1163">
                    <a:moveTo>
                      <a:pt x="1162" y="581"/>
                    </a:moveTo>
                    <a:lnTo>
                      <a:pt x="1162" y="581"/>
                    </a:lnTo>
                    <a:cubicBezTo>
                      <a:pt x="1162" y="902"/>
                      <a:pt x="902" y="1162"/>
                      <a:pt x="581" y="1162"/>
                    </a:cubicBezTo>
                    <a:lnTo>
                      <a:pt x="581" y="1162"/>
                    </a:lnTo>
                    <a:cubicBezTo>
                      <a:pt x="260" y="1162"/>
                      <a:pt x="0" y="902"/>
                      <a:pt x="0" y="581"/>
                    </a:cubicBezTo>
                    <a:lnTo>
                      <a:pt x="0" y="581"/>
                    </a:lnTo>
                    <a:cubicBezTo>
                      <a:pt x="0" y="260"/>
                      <a:pt x="260" y="0"/>
                      <a:pt x="581" y="0"/>
                    </a:cubicBezTo>
                    <a:lnTo>
                      <a:pt x="581" y="0"/>
                    </a:lnTo>
                    <a:cubicBezTo>
                      <a:pt x="902" y="0"/>
                      <a:pt x="1162" y="260"/>
                      <a:pt x="1162" y="581"/>
                    </a:cubicBezTo>
                  </a:path>
                </a:pathLst>
              </a:custGeom>
              <a:solidFill>
                <a:srgbClr val="FE9B3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200">
                  <a:latin typeface="Montserrat" pitchFamily="2" charset="77"/>
                </a:endParaRPr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FE669F02-EBB5-A64C-BFFC-E168719C3B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60896" y="1518023"/>
                <a:ext cx="875494" cy="360357"/>
              </a:xfrm>
              <a:custGeom>
                <a:avLst/>
                <a:gdLst>
                  <a:gd name="T0" fmla="*/ 930 w 931"/>
                  <a:gd name="T1" fmla="*/ 465 h 931"/>
                  <a:gd name="T2" fmla="*/ 930 w 931"/>
                  <a:gd name="T3" fmla="*/ 465 h 931"/>
                  <a:gd name="T4" fmla="*/ 465 w 931"/>
                  <a:gd name="T5" fmla="*/ 930 h 931"/>
                  <a:gd name="T6" fmla="*/ 465 w 931"/>
                  <a:gd name="T7" fmla="*/ 930 h 931"/>
                  <a:gd name="T8" fmla="*/ 0 w 931"/>
                  <a:gd name="T9" fmla="*/ 465 h 931"/>
                  <a:gd name="T10" fmla="*/ 0 w 931"/>
                  <a:gd name="T11" fmla="*/ 465 h 931"/>
                  <a:gd name="T12" fmla="*/ 465 w 931"/>
                  <a:gd name="T13" fmla="*/ 0 h 931"/>
                  <a:gd name="T14" fmla="*/ 465 w 931"/>
                  <a:gd name="T15" fmla="*/ 0 h 931"/>
                  <a:gd name="T16" fmla="*/ 930 w 931"/>
                  <a:gd name="T17" fmla="*/ 465 h 9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1" h="931">
                    <a:moveTo>
                      <a:pt x="930" y="465"/>
                    </a:moveTo>
                    <a:lnTo>
                      <a:pt x="930" y="465"/>
                    </a:lnTo>
                    <a:cubicBezTo>
                      <a:pt x="930" y="722"/>
                      <a:pt x="722" y="930"/>
                      <a:pt x="465" y="930"/>
                    </a:cubicBezTo>
                    <a:lnTo>
                      <a:pt x="465" y="930"/>
                    </a:lnTo>
                    <a:cubicBezTo>
                      <a:pt x="208" y="930"/>
                      <a:pt x="0" y="722"/>
                      <a:pt x="0" y="465"/>
                    </a:cubicBezTo>
                    <a:lnTo>
                      <a:pt x="0" y="465"/>
                    </a:lnTo>
                    <a:cubicBezTo>
                      <a:pt x="0" y="208"/>
                      <a:pt x="208" y="0"/>
                      <a:pt x="465" y="0"/>
                    </a:cubicBezTo>
                    <a:lnTo>
                      <a:pt x="465" y="0"/>
                    </a:lnTo>
                    <a:cubicBezTo>
                      <a:pt x="722" y="0"/>
                      <a:pt x="930" y="208"/>
                      <a:pt x="930" y="4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200">
                  <a:latin typeface="Montserrat" pitchFamily="2" charset="77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9D31201-CF07-8D9D-8E24-495DB0F6B9FE}"/>
                  </a:ext>
                </a:extLst>
              </p:cNvPr>
              <p:cNvSpPr txBox="1"/>
              <p:nvPr/>
            </p:nvSpPr>
            <p:spPr>
              <a:xfrm>
                <a:off x="7268233" y="1491791"/>
                <a:ext cx="904070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b="1" spc="-30" dirty="0">
                    <a:solidFill>
                      <a:srgbClr val="FE9B3D"/>
                    </a:solidFill>
                    <a:latin typeface="Montserrat" panose="00000500000000000000" pitchFamily="2" charset="0"/>
                    <a:cs typeface="Poppins" panose="00000500000000000000" pitchFamily="2" charset="0"/>
                  </a:rPr>
                  <a:t>80%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B53E5CC-BDCA-A182-217D-8A07B475F4A8}"/>
                </a:ext>
              </a:extLst>
            </p:cNvPr>
            <p:cNvGrpSpPr/>
            <p:nvPr/>
          </p:nvGrpSpPr>
          <p:grpSpPr>
            <a:xfrm>
              <a:off x="8602526" y="1169621"/>
              <a:ext cx="1095407" cy="2404658"/>
              <a:chOff x="8526422" y="1169621"/>
              <a:chExt cx="1095407" cy="2404658"/>
            </a:xfrm>
          </p:grpSpPr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6F1AABC0-312E-9A2D-DB57-3C61F70F6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30155" y="1169621"/>
                <a:ext cx="883793" cy="2404658"/>
              </a:xfrm>
              <a:prstGeom prst="roundRect">
                <a:avLst>
                  <a:gd name="adj" fmla="val 50000"/>
                </a:avLst>
              </a:prstGeom>
              <a:solidFill>
                <a:srgbClr val="FE9B3D">
                  <a:alpha val="3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200">
                  <a:latin typeface="Montserrat" pitchFamily="2" charset="77"/>
                </a:endParaRP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DDF1D290-7BE4-1155-1E51-197B3B306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30155" y="2076491"/>
                <a:ext cx="883793" cy="1497788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200">
                  <a:latin typeface="Montserrat" pitchFamily="2" charset="77"/>
                </a:endParaRPr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00262011-3B96-979C-F3F8-EADDD9685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26422" y="2032086"/>
                <a:ext cx="1095407" cy="450874"/>
              </a:xfrm>
              <a:custGeom>
                <a:avLst/>
                <a:gdLst>
                  <a:gd name="T0" fmla="*/ 1162 w 1163"/>
                  <a:gd name="T1" fmla="*/ 580 h 1162"/>
                  <a:gd name="T2" fmla="*/ 1162 w 1163"/>
                  <a:gd name="T3" fmla="*/ 580 h 1162"/>
                  <a:gd name="T4" fmla="*/ 581 w 1163"/>
                  <a:gd name="T5" fmla="*/ 1161 h 1162"/>
                  <a:gd name="T6" fmla="*/ 581 w 1163"/>
                  <a:gd name="T7" fmla="*/ 1161 h 1162"/>
                  <a:gd name="T8" fmla="*/ 0 w 1163"/>
                  <a:gd name="T9" fmla="*/ 580 h 1162"/>
                  <a:gd name="T10" fmla="*/ 0 w 1163"/>
                  <a:gd name="T11" fmla="*/ 580 h 1162"/>
                  <a:gd name="T12" fmla="*/ 581 w 1163"/>
                  <a:gd name="T13" fmla="*/ 0 h 1162"/>
                  <a:gd name="T14" fmla="*/ 581 w 1163"/>
                  <a:gd name="T15" fmla="*/ 0 h 1162"/>
                  <a:gd name="T16" fmla="*/ 1162 w 1163"/>
                  <a:gd name="T17" fmla="*/ 580 h 1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3" h="1162">
                    <a:moveTo>
                      <a:pt x="1162" y="580"/>
                    </a:moveTo>
                    <a:lnTo>
                      <a:pt x="1162" y="580"/>
                    </a:lnTo>
                    <a:cubicBezTo>
                      <a:pt x="1162" y="901"/>
                      <a:pt x="902" y="1161"/>
                      <a:pt x="581" y="1161"/>
                    </a:cubicBezTo>
                    <a:lnTo>
                      <a:pt x="581" y="1161"/>
                    </a:lnTo>
                    <a:cubicBezTo>
                      <a:pt x="260" y="1161"/>
                      <a:pt x="0" y="901"/>
                      <a:pt x="0" y="580"/>
                    </a:cubicBezTo>
                    <a:lnTo>
                      <a:pt x="0" y="580"/>
                    </a:lnTo>
                    <a:cubicBezTo>
                      <a:pt x="0" y="261"/>
                      <a:pt x="260" y="0"/>
                      <a:pt x="581" y="0"/>
                    </a:cubicBezTo>
                    <a:lnTo>
                      <a:pt x="581" y="0"/>
                    </a:lnTo>
                    <a:cubicBezTo>
                      <a:pt x="902" y="0"/>
                      <a:pt x="1162" y="261"/>
                      <a:pt x="1162" y="580"/>
                    </a:cubicBezTo>
                  </a:path>
                </a:pathLst>
              </a:custGeom>
              <a:solidFill>
                <a:srgbClr val="FE9B3D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200">
                  <a:latin typeface="Montserrat" pitchFamily="2" charset="77"/>
                </a:endParaRPr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8ABFCA28-B41E-B4B8-5886-E2D88B903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34303" y="2078199"/>
                <a:ext cx="875497" cy="360357"/>
              </a:xfrm>
              <a:custGeom>
                <a:avLst/>
                <a:gdLst>
                  <a:gd name="T0" fmla="*/ 930 w 931"/>
                  <a:gd name="T1" fmla="*/ 463 h 930"/>
                  <a:gd name="T2" fmla="*/ 930 w 931"/>
                  <a:gd name="T3" fmla="*/ 463 h 930"/>
                  <a:gd name="T4" fmla="*/ 465 w 931"/>
                  <a:gd name="T5" fmla="*/ 929 h 930"/>
                  <a:gd name="T6" fmla="*/ 465 w 931"/>
                  <a:gd name="T7" fmla="*/ 929 h 930"/>
                  <a:gd name="T8" fmla="*/ 0 w 931"/>
                  <a:gd name="T9" fmla="*/ 463 h 930"/>
                  <a:gd name="T10" fmla="*/ 0 w 931"/>
                  <a:gd name="T11" fmla="*/ 463 h 930"/>
                  <a:gd name="T12" fmla="*/ 465 w 931"/>
                  <a:gd name="T13" fmla="*/ 0 h 930"/>
                  <a:gd name="T14" fmla="*/ 465 w 931"/>
                  <a:gd name="T15" fmla="*/ 0 h 930"/>
                  <a:gd name="T16" fmla="*/ 930 w 931"/>
                  <a:gd name="T17" fmla="*/ 463 h 9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1" h="930">
                    <a:moveTo>
                      <a:pt x="930" y="463"/>
                    </a:moveTo>
                    <a:lnTo>
                      <a:pt x="930" y="463"/>
                    </a:lnTo>
                    <a:cubicBezTo>
                      <a:pt x="930" y="720"/>
                      <a:pt x="722" y="929"/>
                      <a:pt x="465" y="929"/>
                    </a:cubicBezTo>
                    <a:lnTo>
                      <a:pt x="465" y="929"/>
                    </a:lnTo>
                    <a:cubicBezTo>
                      <a:pt x="209" y="929"/>
                      <a:pt x="0" y="720"/>
                      <a:pt x="0" y="463"/>
                    </a:cubicBezTo>
                    <a:lnTo>
                      <a:pt x="0" y="463"/>
                    </a:lnTo>
                    <a:cubicBezTo>
                      <a:pt x="0" y="208"/>
                      <a:pt x="209" y="0"/>
                      <a:pt x="465" y="0"/>
                    </a:cubicBezTo>
                    <a:lnTo>
                      <a:pt x="465" y="0"/>
                    </a:lnTo>
                    <a:cubicBezTo>
                      <a:pt x="722" y="0"/>
                      <a:pt x="930" y="208"/>
                      <a:pt x="930" y="46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1200">
                  <a:latin typeface="Montserrat" pitchFamily="2" charset="77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01D8B66-0E4D-9EFA-C596-055DBE218552}"/>
                  </a:ext>
                </a:extLst>
              </p:cNvPr>
              <p:cNvSpPr txBox="1"/>
              <p:nvPr/>
            </p:nvSpPr>
            <p:spPr>
              <a:xfrm>
                <a:off x="8637914" y="2052484"/>
                <a:ext cx="904070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b="1" spc="-30" dirty="0">
                    <a:solidFill>
                      <a:srgbClr val="FE9B3D"/>
                    </a:solidFill>
                    <a:latin typeface="Montserrat" panose="00000500000000000000" pitchFamily="2" charset="0"/>
                    <a:cs typeface="Poppins" panose="00000500000000000000" pitchFamily="2" charset="0"/>
                  </a:rPr>
                  <a:t>55%</a:t>
                </a:r>
              </a:p>
            </p:txBody>
          </p:sp>
        </p:grpSp>
        <p:sp>
          <p:nvSpPr>
            <p:cNvPr id="38" name="Line 328">
              <a:extLst>
                <a:ext uri="{FF2B5EF4-FFF2-40B4-BE49-F238E27FC236}">
                  <a16:creationId xmlns:a16="http://schemas.microsoft.com/office/drawing/2014/main" id="{A5BFF1E2-0A02-D45F-0119-245DC95FBF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3855895"/>
              <a:ext cx="7232092" cy="2667"/>
            </a:xfrm>
            <a:prstGeom prst="line">
              <a:avLst/>
            </a:prstGeom>
            <a:noFill/>
            <a:ln w="57150" cap="flat">
              <a:solidFill>
                <a:schemeClr val="bg1">
                  <a:lumMod val="85000"/>
                </a:schemeClr>
              </a:solidFill>
              <a:round/>
              <a:headEnd type="oval"/>
              <a:tailEnd type="oval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Montserrat" pitchFamily="2" charset="7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1AEA45A-0D60-01FF-D70C-D139CA500FCE}"/>
                </a:ext>
              </a:extLst>
            </p:cNvPr>
            <p:cNvSpPr txBox="1"/>
            <p:nvPr/>
          </p:nvSpPr>
          <p:spPr>
            <a:xfrm>
              <a:off x="3145144" y="4182096"/>
              <a:ext cx="862405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000" b="1" spc="-30" dirty="0">
                  <a:solidFill>
                    <a:srgbClr val="FE9B3D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2018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58C9129-2AC5-7EE3-2F64-4F0947F967A8}"/>
                </a:ext>
              </a:extLst>
            </p:cNvPr>
            <p:cNvSpPr txBox="1"/>
            <p:nvPr/>
          </p:nvSpPr>
          <p:spPr>
            <a:xfrm>
              <a:off x="4518551" y="4182096"/>
              <a:ext cx="862405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000" b="1" spc="-30" dirty="0">
                  <a:solidFill>
                    <a:srgbClr val="FE9B3D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2019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E8A0CEE-8858-5027-E492-4CB7F00266B0}"/>
                </a:ext>
              </a:extLst>
            </p:cNvPr>
            <p:cNvSpPr txBox="1"/>
            <p:nvPr/>
          </p:nvSpPr>
          <p:spPr>
            <a:xfrm>
              <a:off x="5899257" y="4182096"/>
              <a:ext cx="862405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000" b="1" spc="-30" dirty="0">
                  <a:solidFill>
                    <a:srgbClr val="FE9B3D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2020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AE60F39-3879-7028-F97C-891191ED0823}"/>
                </a:ext>
              </a:extLst>
            </p:cNvPr>
            <p:cNvSpPr txBox="1"/>
            <p:nvPr/>
          </p:nvSpPr>
          <p:spPr>
            <a:xfrm>
              <a:off x="7308580" y="4182096"/>
              <a:ext cx="862405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000" b="1" spc="-30" dirty="0">
                  <a:solidFill>
                    <a:srgbClr val="FE9B3D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2021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816C508-6938-D53B-3346-594F84BB8A0F}"/>
                </a:ext>
              </a:extLst>
            </p:cNvPr>
            <p:cNvSpPr txBox="1"/>
            <p:nvPr/>
          </p:nvSpPr>
          <p:spPr>
            <a:xfrm>
              <a:off x="8719027" y="4182096"/>
              <a:ext cx="862405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000" b="1" spc="-30" dirty="0">
                  <a:solidFill>
                    <a:srgbClr val="FE9B3D"/>
                  </a:solidFill>
                  <a:latin typeface="Montserrat" panose="00000500000000000000" pitchFamily="2" charset="0"/>
                  <a:cs typeface="Poppins" panose="00000500000000000000" pitchFamily="2" charset="0"/>
                </a:rPr>
                <a:t>2022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3D681D9-E777-98B1-89CA-A9B79A677E11}"/>
                </a:ext>
              </a:extLst>
            </p:cNvPr>
            <p:cNvSpPr/>
            <p:nvPr/>
          </p:nvSpPr>
          <p:spPr>
            <a:xfrm>
              <a:off x="3427175" y="3708057"/>
              <a:ext cx="298342" cy="298342"/>
            </a:xfrm>
            <a:prstGeom prst="ellipse">
              <a:avLst/>
            </a:prstGeom>
            <a:solidFill>
              <a:srgbClr val="FFC8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809C37B-1FAF-0365-9EA4-B1E899E31360}"/>
                </a:ext>
              </a:extLst>
            </p:cNvPr>
            <p:cNvSpPr/>
            <p:nvPr/>
          </p:nvSpPr>
          <p:spPr>
            <a:xfrm>
              <a:off x="4800582" y="3708057"/>
              <a:ext cx="298342" cy="298342"/>
            </a:xfrm>
            <a:prstGeom prst="ellipse">
              <a:avLst/>
            </a:prstGeom>
            <a:solidFill>
              <a:srgbClr val="FFC8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B70BDE9-FC2E-44D0-D88B-7673824C5FE8}"/>
                </a:ext>
              </a:extLst>
            </p:cNvPr>
            <p:cNvSpPr/>
            <p:nvPr/>
          </p:nvSpPr>
          <p:spPr>
            <a:xfrm>
              <a:off x="6181288" y="3708057"/>
              <a:ext cx="298342" cy="298342"/>
            </a:xfrm>
            <a:prstGeom prst="ellipse">
              <a:avLst/>
            </a:prstGeom>
            <a:solidFill>
              <a:srgbClr val="FFC8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F1010C0-EA9B-1437-0F48-2D18921D498A}"/>
                </a:ext>
              </a:extLst>
            </p:cNvPr>
            <p:cNvSpPr/>
            <p:nvPr/>
          </p:nvSpPr>
          <p:spPr>
            <a:xfrm>
              <a:off x="7590611" y="3708057"/>
              <a:ext cx="298342" cy="298342"/>
            </a:xfrm>
            <a:prstGeom prst="ellipse">
              <a:avLst/>
            </a:prstGeom>
            <a:solidFill>
              <a:srgbClr val="FFC8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0A8259A-5188-5CB8-D202-6720B4028874}"/>
                </a:ext>
              </a:extLst>
            </p:cNvPr>
            <p:cNvSpPr/>
            <p:nvPr/>
          </p:nvSpPr>
          <p:spPr>
            <a:xfrm>
              <a:off x="9001058" y="3708057"/>
              <a:ext cx="298342" cy="298342"/>
            </a:xfrm>
            <a:prstGeom prst="ellipse">
              <a:avLst/>
            </a:prstGeom>
            <a:solidFill>
              <a:srgbClr val="FFC8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4083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1773</Words>
  <Application>Microsoft Macintosh PowerPoint</Application>
  <PresentationFormat>Widescreen</PresentationFormat>
  <Paragraphs>350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Fadhlin Sakina</dc:creator>
  <cp:lastModifiedBy>Fadhlin Sakina</cp:lastModifiedBy>
  <cp:revision>2</cp:revision>
  <dcterms:created xsi:type="dcterms:W3CDTF">2023-04-05T05:04:45Z</dcterms:created>
  <dcterms:modified xsi:type="dcterms:W3CDTF">2023-04-06T14:03:47Z</dcterms:modified>
</cp:coreProperties>
</file>